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notesSlides/notesSlide3.xml" ContentType="application/vnd.openxmlformats-officedocument.presentationml.notesSlide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4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notesSlides/notesSlide5.xml" ContentType="application/vnd.openxmlformats-officedocument.presentationml.notesSlide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notesSlides/notesSlide6.xml" ContentType="application/vnd.openxmlformats-officedocument.presentationml.notesSlide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notesSlides/notesSlide9.xml" ContentType="application/vnd.openxmlformats-officedocument.presentationml.notesSlide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notesSlides/notesSlide10.xml" ContentType="application/vnd.openxmlformats-officedocument.presentationml.notesSlide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notesSlides/notesSlide13.xml" ContentType="application/vnd.openxmlformats-officedocument.presentationml.notesSlide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notesSlides/notesSlide14.xml" ContentType="application/vnd.openxmlformats-officedocument.presentationml.notesSlide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notesSlides/notesSlide18.xml" ContentType="application/vnd.openxmlformats-officedocument.presentationml.notesSlide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notesSlides/notesSlide19.xml" ContentType="application/vnd.openxmlformats-officedocument.presentationml.notesSlide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notesSlides/notesSlide20.xml" ContentType="application/vnd.openxmlformats-officedocument.presentationml.notesSlide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0" r:id="rId2"/>
    <p:sldId id="306" r:id="rId3"/>
    <p:sldId id="257" r:id="rId4"/>
    <p:sldId id="258" r:id="rId5"/>
    <p:sldId id="281" r:id="rId6"/>
    <p:sldId id="307" r:id="rId7"/>
    <p:sldId id="308" r:id="rId8"/>
    <p:sldId id="309" r:id="rId9"/>
    <p:sldId id="268" r:id="rId10"/>
    <p:sldId id="276" r:id="rId11"/>
    <p:sldId id="264" r:id="rId12"/>
    <p:sldId id="310" r:id="rId13"/>
    <p:sldId id="275" r:id="rId14"/>
    <p:sldId id="288" r:id="rId15"/>
    <p:sldId id="291" r:id="rId16"/>
    <p:sldId id="283" r:id="rId17"/>
    <p:sldId id="290" r:id="rId18"/>
    <p:sldId id="301" r:id="rId19"/>
    <p:sldId id="293" r:id="rId20"/>
    <p:sldId id="304" r:id="rId21"/>
    <p:sldId id="298" r:id="rId22"/>
    <p:sldId id="302" r:id="rId23"/>
    <p:sldId id="295" r:id="rId24"/>
    <p:sldId id="303" r:id="rId25"/>
    <p:sldId id="294" r:id="rId26"/>
    <p:sldId id="296" r:id="rId27"/>
    <p:sldId id="297" r:id="rId28"/>
    <p:sldId id="311" r:id="rId2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79"/>
    <a:srgbClr val="F9F4F4"/>
    <a:srgbClr val="ECBEBF"/>
    <a:srgbClr val="ECC2B1"/>
    <a:srgbClr val="ECCBBE"/>
    <a:srgbClr val="EFCECF"/>
    <a:srgbClr val="EFD8D9"/>
    <a:srgbClr val="F9EDED"/>
    <a:srgbClr val="FFBF32"/>
    <a:srgbClr val="FD5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91CC69-8A6E-4AFD-9A5E-B187B5F29869}" v="4845" dt="2020-06-12T07:07:08.735"/>
    <p1510:client id="{95557C0C-A8D3-4754-83AE-C1615675676C}" v="4241" dt="2020-06-11T22:46:23.259"/>
    <p1510:client id="{F7753EE5-04CB-8147-954E-49E599D272B9}" v="5784" dt="2020-06-12T01:27:06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3:2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24575,'6'0'0,"0"0"0,-2 0 0,-1 0 0,1 0 0,0 0 0,0 0 0,-1 0 0,1 0 0,0 2 0,0-1 0,0 0 0,0-1 0,0 2 0,2-2 0,-2 4 0,4-4 0,-3 4 0,3-4 0,-4 4 0,2-4 0,-2 2 0,0-2 0,-2 2 0,2-2 0,-2 3 0,1-2 0,1 0 0,0 1 0,0-1 0,0 2 0,0-3 0,0 2 0,0 0 0,-1-2 0,1 2 0,0-2 0,0 2 0,0-2 0,2 4 0,-2-4 0,4 4 0,-4-4 0,2 2 0,-2-2 0,0 2 0,-3-2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4:3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24575,'0'5'0,"0"0"0,-1-1 0,0 0 0,-1 0 0,0 0 0,1-1 0,-1 0 0,2-1 0,-1 0 0,0-1 0,1 1 0,-1 0 0,1 0 0,0 0 0,0-1 0,0 2 0,-1 1 0,-1 1 0,2 1 0,-2-1 0,1 1 0,0-1 0,0-2 0,0 0 0,1-1 0,-1 0 0,1-1 0,0 1 0,0 0 0,0 0 0,-1 0 0,1 3 0,-2 0 0,2 2 0,-2-1 0,1 0 0,0-1 0,-1-1 0,1 0 0,1-1 0,-1 0 0,1-1 0,-1 0 0,1-1 0,0 1 0,0 0 0,0 1 0,0 1 0,0 0 0,0 3 0,0-2 0,0 2 0,0-2 0,-1 0 0,1 0 0,-1-2 0,1-1 0,0 0 0,0 0 0,0 0 0,0 0 0,0-1 0,0 1 0,0 1 0,0 0 0,0 1 0,0 0 0,0 0 0,0-1 0,0 1 0,0-2 0,0 1 0,0-1 0,0 0 0,0-1 0,0 1 0,0 0 0,0 0 0,0-1 0,1 2 0,-1-1 0,1 1 0,-1-1 0,1 0 0,-1 0 0,0-1 0,0 1 0,1-1 0,-1 1 0,2-1 0,-2 1 0,2 0 0,-1 2 0,1 0 0,-1 1 0,1-2 0,-1 2 0,0-3 0,0 1 0,0-1 0,-1 0 0,1-1 0,0 0 0,0 1 0,0-1 0,1 1 0,0 2 0,0-1 0,0 3 0,0-2 0,-1 0 0,1-1 0,-2 0 0,2 0 0,-2-1 0,1 0 0,0-1 0,0 1 0,0-1 0,0 0 0,1 2 0,-1 0 0,1 1 0,0 0 0,0 0 0,0-1 0,-1 0 0,1-1 0,-2 0 0,1 0 0,-1 0 0,1-1 0,-1 0 0,1 0 0,1 2 0,0 1 0,0 1 0,0 0 0,0-1 0,-1 0 0,1 0 0,-2-1 0,2 0 0,-2-1 0,1-1 0,0 1 0,0 0 0,0 0 0,1 1 0,0-1 0,0 1 0,-1-1 0,1 1 0,-2-1 0,1 0 0,0 0 0,-1 0 0,1 0 0,0 0 0,1 1 0,-1-1 0,-1 0 0,2 0 0,-2-1 0,2 0 0,-2 1 0,2-1 0,-1 2 0,1 1 0,0 0 0,0 2 0,0-2 0,0-1 0,0 0 0,-1-2 0,1 1 0,-2 0 0,0 0 0,1-1 0,0 0 0,0 0 0,1 1 0,-2 0 0,2-1 0,-2 1 0,1-2 0,0 2 0,-1-2 0,0 3 0,1-1 0,0 1 0,1 0 0,-1-1 0,1 1 0,-2-1 0,1-1 0,-1 1 0,1 0 0,-1 0 0,1-1 0,1 2 0,-1-1 0,0 1 0,0-1 0,-1 0 0,1 0 0,-1-1 0,2 0 0,-1 1 0,1-1 0,-1 1 0,0 0 0,0-1 0,0 1 0,0 0 0,0 0 0,0 0 0,1 0 0,-1-1 0,1 1 0,0 0 0,0 0 0,-1 0 0,0-1 0,0 0 0,-2 1 0,1-2 0,-2 1 0,0-1 0,1 1 0,-1-1 0,1 1 0,0-1 0,-1 0 0,0 1 0,0-1 0,0 1 0,0-1 0,1 0 0,-2 0 0,1 0 0,-1 0 0,1 0 0,0 0 0,1 0 0,-1 0 0,0 0 0,0 0 0,0 0 0,1 0 0,-1 0 0,-1 0 0,0 0 0,0 0 0,0 0 0,0 1 0,1-1 0,-1 1 0,2 0 0,0 0 0,-1-1 0,0 1 0,0-1 0,-1 1 0,1 0 0,-1 1 0,1 0 0,0-1 0,0 1 0,1-2 0,-2 1 0,0-1 0,-1 0 0,-1 3 0,0 0 0,-1 0 0,0 1 0,0 0 0,1-1 0,0 0 0,2-1 0,0 0 0,1 0 0,0-1 0,0 0 0,0-1 0,1 0 0,0 0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8:0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24575,'2'10'0,"4"1"0,3 0 0,3 4 0,0-2 0,0 5 0,0-6 0,-2 3 0,1-3 0,-5-1 0,2-2 0,-2-1 0,-1-3 0,0 1 0,0-1 0,1 0 0,-1 0 0,0 1 0,3-1 0,1 3 0,2 1 0,1 3 0,0-3 0,-3 2 0,-1-5 0,-3 2 0,0-3 0,1 0 0,-1-2 0,-2 2 0,1-2 0,-3 2 0,1-1 0,-2 1 0,2-2 0,-1 1 0,3-3 0,-4 3 0,5-3 0,-5 1 0,2-2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36:14.7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37:04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41 24575,'4'-5'0,"0"1"0,-3 1 0,2 2 0,-2-2 0,2 3 0,-2-1 0,1 1 0,-2-2 0,3 1 0,-2-1 0,2 1 0,-1-1 0,1 1 0,-1 0 0,1 1 0,-1-2 0,0 2 0,1-3 0,-1 3 0,1-1 0,-2 0 0,1 1 0,0-2 0,0 2 0,1 0 0,-1-1 0,0 1 0,1-1 0,-1 1 0,1 0 0,-1-1 0,1 1 0,0-2 0,-1 2 0,0 0 0,-6 0 0,3 0 0,-6 0 0,4 0 0,0 0 0,1 0 0,-1 0 0,1 0 0,-1 0 0,-1 0 0,2 0 0,-2 0 0,1 2 0,1-2 0,-1 2 0,1 0 0,-1-1 0,0 1 0,1 0 0,0 0 0,0 0 0,2 1 0,-2-2 0,1 2 0,0-2 0,0 2 0,0-1 0,-2 0 0,2 1 0,-1-1 0,0 1 0,1 0 0,-1-2 0,0 1 0,1 0 0,-2 0 0,3 1 0,-2-2 0,1 1 0,-1 0 0,2 0 0,-2-1 0,2 1 0,-1 0 0,1 0 0,0 1 0,0-1 0,2-9 0,0 5 0,3-9 0,-2 8 0,2-2 0,-2 2 0,1-1 0,-2 1 0,1 1 0,-1-1 0,1 1 0,-1 0 0,2 0 0,-1 2 0,1-3 0,-1 3 0,-1-1 0,1 1 0,-1 0 0,1 0 0,-1 0 0,1 0 0,-1 0 0,1 0 0,-1 0 0,1 0 0,-1 0 0,1 0 0,-1 0 0,1 0 0,-1 0 0,1 0 0,0 0 0,-1 0 0,1 0 0,-1 0 0,0 0 0,1 0 0,-1 0 0,1 0 0,-1 0 0,0 0 0,-6 0 0,3 0 0,-7 0 0,5 0 0,-2 0 0,2 0 0,-1 0 0,2 0 0,-1 0 0,1 0 0,-1 0 0,1 0 0,-1 0 0,1 0 0,-1 0 0,1 0 0,-1 0 0,1 0 0,0 1 0,0 0 0,1 2 0,-2-1 0,1 1 0,-1-1 0,2 1 0,-2-1 0,2 1 0,-2-1 0,1 1 0,0-1 0,0 0 0,2 0 0,0-2 0,1 1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37:10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1 110 24575,'5'0'0,"0"0"0,-3 0 0,1 0 0,1 0 0,0 0 0,1-2 0,-1 1 0,2-3 0,-2 3 0,0-2 0,1 0 0,-2 1 0,1 0 0,-1 0 0,-1 0 0,1 0 0,-1 0 0,1-1 0,1 0 0,2-5 0,2 2 0,4-5 0,-2 3 0,0 0 0,-1 0 0,-3 3 0,2 1 0,-4 1 0,0 0 0,-2 2 0,1 0 0,-2 0 0,0 0 0,-1-2 0,0 1 0,0-1 0,0 1 0,0 6 0,-1-2 0,1 5 0,-1-5 0,1 1 0,0-1 0,-2 1 0,1-1 0,-2 1 0,1-1 0,-1 1 0,1-1 0,-2 1 0,1 0 0,-2-1 0,2 1 0,-3 1 0,2-1 0,0 1 0,-2-1 0,4-1 0,-4 1 0,3 0 0,-1-1 0,2 1 0,-1-2 0,2 2 0,-2-3 0,2 2 0,-1-1 0,-1 1 0,0 0 0,2-1 0,-1 1 0,1 0 0,-1 0 0,1-1 0,-2 0 0,1 0 0,-1 1 0,1-1 0,-1 0 0,0 0 0,1-1 0,-1 2 0,1-2 0,-1 0 0,1 0 0,0 0 0,1 0 0,5 0 0,-1-2 0,1 1 0,-1-1 0,-3 0 0,1 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37:4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24575,'3'7'0,"0"4"0,3-2 0,0 4 0,1-2 0,1 0 0,-4 0 0,2-2 0,-5-2 0,2-3 0,-2 1 0,-1-2 0,2 2 0,-1-2 0,0 0 0,0 0 0,-1-1 0,0 1 0,0 0 0,0 0 0,0 0 0,1 1 0,1-1 0,0 2 0,1 0 0,-3-2 0,3 2 0,-1-1 0,1 1 0,0 4 0,1-2 0,-1 3 0,1-1 0,-1 2 0,1 0 0,-1-2 0,1-1 0,-1-3 0,0 2 0,0-4 0,-1 2 0,1-4 0,-3 1 0,1-2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37:4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24575,'0'7'0,"0"11"0,0-7 0,0 7 0,0-9 0,0-1 0,0 1 0,0 0 0,0-2 0,0-2 0,0 1 0,0-3 0,0 2 0,0-2 0,0-1 0,0 1 0,0 0 0,0 0 0,0-1 0,0 1 0,0 0 0,0 0 0,0 0 0,0-1 0,-13 51 0,8-30 0,-10 38 0,13-43 0,-1-6 0,1 2 0,0-9 0,1 2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0:4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24575,'6'4'0,"-1"0"0,-1-2 0,0 1 0,2-2 0,-1 2 0,3-2 0,-4 1 0,4-1 0,-3 0 0,1 3 0,0-4 0,-2 2 0,3-2 0,-4 0 0,1 2 0,0-2 0,0 2 0,0-1 0,0 0 0,0 1 0,0-1 0,0 0 0,0 1 0,0-2 0,0 0 0,0 0 0,-2 1 0,2 0 0,-2 0 0,1 1 0,1-2 0,0 2 0,0-2 0,0 0 0,-1 2 0,1-2 0,0 4 0,0-4 0,0 2 0,0 0 0,0-2 0,-1 2 0,0-1 0,0 0 0,-1 1 0,2-2 0,0 1 0,0 0 0,-1 0 0,-1 1 0,2-2 0,-2 2 0,0 0 0,2-2 0,-2 2 0,2 0 0,0-2 0,0 4 0,0-4 0,0 4 0,0-4 0,0 3 0,0-2 0,-1 2 0,1-2 0,-2 2 0,2-2 0,-2 0 0,2 1 0,0-1 0,0 2 0,0-3 0,0 4 0,0-4 0,-2 4 0,1-4 0,-1 2 0,0-1 0,1 0 0,-2 2 0,2-2 0,-2 2 0,2-3 0,-1 3 0,2-2 0,0 2 0,0-2 0,-1 2 0,1-3 0,-2 4 0,2-4 0,-4 0 0,2-2 0,-2-4 0,0 2 0,0-4 0,0 1 0,0-2 0,0 0 0,0 3 0,0-3 0,0 3 0,0-1 0,0-1 0,0 3 0,0-3 0,0 4 0,0-3 0,0 4 0,0-1 0,0 0 0,0-3 0,0 3 0,0-2 0,0 0 0,0-1 0,0 0 0,0-1 0,0 3 0,0-3 0,0 4 0,0-5 0,0 5 0,0-4 0,0 3 0,0-1 0,0 0 0,0 1 0,0-1 0,0 2 0,0 0 0,0 0 0,0 0 0,0 1 0,0-1 0,0 0 0,0 0 0,0 1 0,0-1 0,0 0 0,0 0 0,0 0 0,0 0 0,0 0 0,0-2 0,0 1 0,0-1 0,0 2 0,0 0 0,0 0 0,0 0 0,0 1 0,0-1 0,0 0 0,0 0 0,0 1 0,0-1 0,0 1 0,0-1 0,0 4 0,0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1:2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1070 24575,'4'-3'0,"-2"-1"0,1 4 0,-2-3 0,1 2 0,0 0 0,0-1 0,-1 1 0,1 1 0,-1-3 0,1 3 0,-2-2 0,3 2 0,-2-3 0,2 2 0,-2-2 0,2 2 0,-3-1 0,2 1 0,0-1 0,0 1 0,1-2 0,-2 1 0,1 0 0,0 0 0,-1 1 0,0-2 0,1 2 0,-2-2 0,2 3 0,-1-2 0,1 1 0,-2-1 0,1 1 0,1-1 0,-2 0 0,2 2 0,-1-3 0,0 2 0,0-1 0,-1 0 0,2 0 0,-1 1 0,-1-1 0,1 0 0,-1 0 0,0-1 0,0 1 0,0-1 0,0 1 0,0-1 0,0 0 0,0 1 0,0-1 0,0 0 0,0 1 0,0-1 0,0 1 0,0-1 0,0 0 0,0 1 0,0-1 0,0 1 0,0-1 0,0 1 0,0-1 0,0 1 0,0-1 0,0 0 0,0 1 0,-1 0 0,1 0 0,-2 2 0,1-2 0,-1 1 0,2-1 0,-3 2 0,3-3 0,-2 3 0,1-2 0,-1 1 0,2-1 0,-3 1 0,3-2 0,-3 0 0,2 0 0,-1 1 0,1-1 0,0 0 0,1 0 0,-3 1 0,3-1 0,-3 0 0,3 1 0,-1-1 0,1 0 0,-1 0 0,0 1 0,0-1 0,1 0 0,0 1 0,-1 0 0,0 0 0,-2 2 0,1-1 0,0 0 0,0 0 0,2-1 0,-3 0 0,2 0 0,-1-1 0,0 0 0,0 2 0,1-2 0,-2 3 0,3-2 0,-3 1 0,3-1 0,-2 0 0,1 0 0,-1 0 0,1 0 0,-1 0 0,0 1 0,1-1 0,0 0 0,0-1 0,1 1 0,-3-1 0,3 0 0,-3-1 0,3 1 0,-2-2 0,1 3 0,-1 0 0,1 0 0,-1 0 0,2-1 0,-3 1 0,3-1 0,-3 0 0,2 0 0,-1 1 0,0-1 0,2 0 0,-3 1 0,2-1 0,-2 0 0,2 1 0,-1 0 0,1 0 0,-1 2 0,2-3 0,-2 2 0,1-1 0,1-1 0,-3 2 0,3-2 0,-2 1 0,0-1 0,1 0 0,-2 2 0,3-2 0,-2 2 0,1-2 0,-1 2 0,2-2 0,-3 3 0,3-2 0,-3 1 0,3-1 0,-2 2 0,1-3 0,-1 2 0,2-2 0,-3 1 0,3 0 0,-3 1 0,3-2 0,-2 0 0,0 0 0,1-1 0,-1 1 0,1-1 0,1 1 0,-3 0 0,3 1 0,-3 0 0,1 1 0,-2 1 0,0 0 0,1 0 0,-1 0 0,1 0 0,0 0 0,0 0 0,2-1 0,0-1 0,1 0 0,-1-1 0,-1 0 0,1 1 0,-2-1 0,3 0 0,-3 2 0,3-2 0,-2 3 0,1-2 0,-1 0 0,0-1 0,0 0 0,-3-1 0,2 0 0,-3-2 0,1-1 0,1 1 0,-2 0 0,1 0 0,-1 0 0,1 0 0,1 1 0,0 0 0,1 1 0,-2 1 0,2 1 0,2 0 0,-2 0 0,3-1 0,-2 1 0,1 0 0,0 0 0,1 0 0,-1-1 0,1 0 0,-3 1 0,3-1 0,-2 0 0,1 1 0,-1-1 0,2 0 0,-3 0 0,2-1 0,-2 1 0,0-1 0,0 1 0,0 0 0,1 0 0,-1 1 0,0-1 0,0 0 0,2 0 0,-2 2 0,2-2 0,-2 2 0,0-1 0,2 0 0,-2 2 0,3-3 0,-3 3 0,3-3 0,-2 2 0,0-2 0,1 1 0,-1-1 0,1 0 0,-1 1 0,2 0 0,-3 0 0,3 0 0,-3-1 0,3 0 0,-3 2 0,3-2 0,-1 2 0,0-2 0,-1 0 0,-1 0 0,2 1 0,-1 0 0,1 0 0,-1 0 0,1-1 0,-1 0 0,0 2 0,1-2 0,-2 2 0,2-2 0,-1 0 0,0 2 0,0-2 0,1 2 0,-2-2 0,3 0 0,-2 1 0,0-1 0,-1 0 0,1 0 0,-1 0 0,0-1 0,0 1 0,0-1 0,2 0 0,-2 0 0,2 0 0,-2 1 0,0 1 0,0-1 0,2 0 0,-2 0 0,3 0 0,-3 1 0,2-1 0,-2 1 0,2 0 0,-2 0 0,2 0 0,-1-1 0,0 0 0,0 0 0,0 0 0,0 1 0,0-1 0,0 0 0,-1 0 0,0 1 0,0-1 0,1 0 0,-1 0 0,0 0 0,0-1 0,0 1 0,0 0 0,0-1 0,1 2 0,-1-1 0,0 1 0,1 0 0,-2-1 0,3 0 0,-4 0 0,3 1 0,-1-1 0,0 0 0,0 0 0,0 1 0,-1-1 0,1 0 0,-1 0 0,0-1 0,1 1 0,-1-1 0,1 1 0,1 0 0,0 0 0,0 1 0,-1-1 0,1 0 0,0 0 0,0 1 0,0 0 0,1 0 0,-2 0 0,2-1 0,-1 1 0,0-1 0,0 0 0,0 0 0,-1 1 0,2-1 0,-2 2 0,3-2 0,-1 2 0,-1-2 0,1 0 0,-2 1 0,2-1 0,0 0 0,-1 1 0,1-1 0,-2 0 0,2 1 0,-2-1 0,3 0 0,-2 0 0,0 1 0,1-1 0,-2 0 0,2 1 0,-1-1 0,0 0 0,1 0 0,-1 2 0,2-2 0,-3 2 0,2-2 0,-2 1 0,2-1 0,-2 1 0,3 0 0,-3 0 0,2 0 0,-2-1 0,0 0 0,1 1 0,-1-1 0,2 0 0,-2 1 0,3-1 0,-2 2 0,0 0 0,1-1 0,-1 2 0,0-1 0,1 0 0,0-1 0,-1 1 0,2-1 0,-2 1 0,1-1 0,-1 2 0,2-3 0,-2 3 0,0-1 0,1 0 0,-2 0 0,2 0 0,-1 0 0,0 1 0,1-3 0,-2 3 0,2-2 0,-2 1 0,3-1 0,-3 2 0,3-3 0,-2 3 0,0-3 0,0 2 0,-1-2 0,0 1 0,1 0 0,0 0 0,0 2 0,0-3 0,-1 3 0,2-3 0,-2 3 0,2-2 0,-2 0 0,1 1 0,0-2 0,0 3 0,0-1 0,0-1 0,-1 2 0,2-2 0,-2 2 0,3-3 0,-3 3 0,2-2 0,-1 0 0,0 1 0,2-2 0,-3 3 0,3-2 0,-2 1 0,1-1 0,-1 2 0,1-3 0,-2 2 0,0-1 0,2 0 0,-2 2 0,2-3 0,-1 3 0,1-1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1:3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736 109 24575,'-4'-5'0,"0"2"0,2 1 0,0 1 0,0-1 0,0 0 0,-1 0 0,0 1 0,2-2 0,-2 3 0,3-2 0,-2 1 0,1-1 0,-1 0 0,1 0 0,-2-1 0,1 0 0,0 0 0,0 1 0,0-1 0,-1-1 0,0 0 0,1 0 0,0 1 0,0 1 0,-1-1 0,2 0 0,-1 2 0,1-2 0,-1 3 0,1-2 0,-1 1 0,1 0 0,-1 0 0,0 1 0,0-2 0,1 1 0,-2 1 0,2-3 0,-2 2 0,0-1 0,0 0 0,1 0 0,-1 1 0,-1-2 0,0 2 0,-1-1 0,1-1 0,0 2 0,1-1 0,1 0 0,-1 2 0,0-2 0,0 2 0,1 0 0,-1 0 0,0 0 0,0 0 0,1 0 0,-1-1 0,0 1 0,0-1 0,0 1 0,-1 0 0,1 0 0,-3 0 0,2 0 0,-2 0 0,1 0 0,-1 0 0,2 0 0,-3 0 0,3 0 0,-2 0 0,3 0 0,-3 0 0,3 0 0,-1 0 0,1 0 0,0 0 0,0 0 0,1 0 0,-1 0 0,0 0 0,1 0 0,-1 0 0,1 1 0,0 0 0,0 1 0,0 0 0,-1 0 0,0-1 0,0 2 0,2-2 0,-2 1 0,2 0 0,-2 0 0,2 0 0,-2 0 0,3 0 0,-3 0 0,2 0 0,-2 1 0,2 0 0,0-1 0,-1 0 0,2 0 0,-2 0 0,1 0 0,-1 1 0,1 0 0,-2-1 0,0 1 0,-1 0 0,-1 1 0,-1-1 0,0 3 0,0-1 0,0 1 0,0-1 0,0 0 0,0 0 0,1 0 0,-1-1 0,3 0 0,-1-1 0,-1 2 0,2-2 0,-1 1 0,0-1 0,-1 2 0,0-1 0,-1-1 0,2 2 0,-1-2 0,-1 1 0,3-1 0,-3 1 0,3-1 0,-3 0 0,2 0 0,-2 1 0,0 0 0,-1 1 0,1-1 0,0 2 0,0-3 0,2 1 0,-2-1 0,1 1 0,1 0 0,-1 0 0,3-1 0,-1-1 0,0 1 0,0 0 0,0 0 0,1-1 0,-1 1 0,0 0 0,1 0 0,0-2 0,2 1 0,-3 0 0,3 1 0,-3-2 0,3 1 0,-2-1 0,1 1 0,0 0 0,0-1 0,1 1 0,-3-1 0,3 1 0,-2-1 0,0 2 0,-1 0 0,-1 0 0,1 1 0,-3-1 0,1 3 0,1-3 0,-2 3 0,3-3 0,-3 1 0,3-1 0,-1 0 0,1 0 0,0-1 0,2 1 0,-2 0 0,2-2 0,-1 2 0,0-2 0,0 1 0,-1 0 0,1-1 0,0 1 0,0-2 0,2 2 0,-3-1 0,2 0 0,-1 0 0,0 0 0,1 1 0,-2 0 0,0 0 0,0 1 0,1-2 0,-1 2 0,0-2 0,0 2 0,0-1 0,1 0 0,-1 0 0,0 0 0,0-1 0,2 2 0,-2-2 0,2 1 0,-2 0 0,2 0 0,-2-1 0,2 2 0,-1-2 0,0 1 0,0 0 0,-1 0 0,1-1 0,0 1 0,0-1 0,1 1 0,-1-2 0,1 3 0,-1-2 0,0 0 0,1 2 0,-1-2 0,0 2 0,0-1 0,-1 1 0,1-1 0,-1 1 0,0 0 0,2 0 0,-2-1 0,2 1 0,-2 0 0,1 0 0,0-2 0,1 2 0,-1-2 0,0 2 0,1-1 0,0 1 0,1-1 0,0 1 0,0-1 0,0 1 0,-1-2 0,0 2 0,0-2 0,0 1 0,1 0 0,-2-1 0,2 2 0,0-1 0,0 1 0,0-1 0,0 1 0,0-1 0,0 0 0,0 1 0,0-1 0,0 1 0,0 0 0,0-1 0,0 1 0,0 0 0,0-1 0,0 1 0,0-1 0,0 1 0,0-1 0,0 1 0,0-1 0,2 0 0,-1-1 0,0 0 0,2 0 0,-2 0 0,1-1 0,1 0 0,-2 1 0,2-1 0,-2 2 0,1 0 0,0-1 0,-2 2 0,3-3 0,-3 2 0,2 0 0,-1 1 0,1-1 0,-2 1 0,3 0 0,-3 0 0,3-1 0,-3 1 0,3 1 0,-3-1 0,2 2 0,-1-1 0,1-1 0,0 1 0,-1-1 0,2 0 0,-3-1 0,2 1 0,-1 0 0,0 0 0,0-1 0,-1 1 0,3 0 0,-3 0 0,3-2 0,-3 2 0,2-2 0,-1 2 0,0-1 0,0 1 0,-1 1 0,1-1 0,1 2 0,-2-3 0,2 1 0,-1 0 0,1 0 0,-2-1 0,3 0 0,-2 0 0,2 0 0,0-1 0,-2 1 0,1 0 0,0 0 0,0 1 0,0 0 0,0-1 0,-1 1 0,1 0 0,0-1 0,-1 1 0,1-2 0,-2 2 0,3-3 0,-3 3 0,3-3 0,-3 2 0,2 0 0,0 1 0,-1-1 0,1 0 0,-1 0 0,1-1 0,-2 2 0,3 0 0,-3 0 0,3-1 0,-2 1 0,1 0 0,0-1 0,-2 1 0,3-1 0,-2 0 0,1 0 0,0 0 0,0 1 0,-1 0 0,0 0 0,1-1 0,-2 1 0,2 0 0,-1-1 0,1 3 0,-1-2 0,1 2 0,0 0 0,1 0 0,0 0 0,0 0 0,0 1 0,0-1 0,0-1 0,-1 0 0,1-1 0,0 1 0,-1-1 0,0 0 0,-2 0 0,3-1 0,-3 1 0,2 0 0,-1 0 0,1-2 0,-1 1 0,1-1 0,-2 1 0,3-1 0,-3 1 0,2-1 0,-1 2 0,1 0 0,-2 0 0,3-1 0,-2 1 0,2 1 0,-1-1 0,1 3 0,-2-3 0,2 3 0,0-3 0,0 3 0,-2-3 0,2 1 0,-1-1 0,-1 0 0,1-1 0,-1 1 0,1 0 0,0 0 0,-1-1 0,2 1 0,-2 0 0,1 0 0,0-1 0,0 1 0,-1 0 0,2-1 0,-2 1 0,1 0 0,0 0 0,-2-1 0,3 0 0,-3 0 0,3-1 0,-3 1 0,2 0 0,0-1 0,-1 2 0,2-2 0,-3 2 0,2-1 0,0 0 0,-1 0 0,2 0 0,-2 1 0,2-2 0,-1 2 0,0-2 0,-1 2 0,2 0 0,-1-1 0,0 0 0,0 0 0,0 0 0,0 1 0,0-1 0,0 1 0,1 0 0,-2 0 0,2-1 0,-2 1 0,1 0 0,0-2 0,0 2 0,0-2 0,1 2 0,0 0 0,-2-1 0,2 0 0,-2 0 0,1 0 0,0-1 0,0 2 0,-1-2 0,2 1 0,-3 0 0,2 0 0,0 1 0,1-2 0,-2 1 0,1-1 0,-1 1 0,1-2 0,-2 3 0,3-3 0,-2 2 0,2 0 0,-1-1 0,1 2 0,-2-2 0,2 2 0,-2-2 0,2 2 0,-1-2 0,0 2 0,0 0 0,8 8 0,-7-6 0,7 6 0,-9-7 0,2-1 0,0 2 0,-1-3 0,0 1 0,7 10 0,4 2 0,3 3 0,-5-4 0,-5-8 0,-6-3 0,3 0 0,-2-2 0,2 2 0,-1-2 0,0 2 0,0 0 0,0 0 0,1-1 0,0 1 0,-1 0 0,1 0 0,0-1 0,0 1 0,-1 0 0,1 0 0,0-1 0,0 1 0,-1 0 0,1-1 0,0 1 0,0 0 0,-1 0 0,1-1 0,0 0 0,1 2 0,-1-3 0,1 2 0,-1 0 0,-2-2 0,1 1 0,0 0 0,1 0 0,-1-1 0,1 2 0,-1-2 0,0 2 0,0-2 0,-1 2 0,2-2 0,-2 2 0,2 0 0,0 0 0,-1-1 0,1 1 0,0 0 0,-1-1 0,0 1 0,0-1 0,0 0 0,-1-1 0,2 1 0,-3 0 0,3 0 0,-2 0 0,1 1 0,0-1 0,0 0 0,-1 0 0,1 0 0,-1 0 0,2 1 0,-2 0 0,2-1 0,-2 1 0,2 0 0,-2-1 0,2 1 0,-2 0 0,1 0 0,0-1 0,0 1 0,-1 0 0,2-1 0,-2 1 0,2 0 0,0-2 0,-2 2 0,2-2 0,-2 2 0,1 0 0,0 0 0,0-1 0,0 1 0,1 0 0,-1 0 0,0-1 0,-1 1 0,2 0 0,-1-1 0,0 1 0,0 0 0,0 0 0,1-1 0,0 1 0,0 0 0,-1-1 0,1 1 0,0 0 0,-1 0 0,1-1 0,0 1 0,0 0 0,-1-1 0,1 1 0,0 0 0,-1-1 0,1 0 0,0-1 0,-2 0 0,1 0 0,0 0 0,0 0 0,0-1 0,-1 3 0,2-3 0,-1 2 0,0-2 0,0 2 0,-1-1 0,1-1 0,0 2 0,1-1 0,-1 1 0,1 0 0,0-1 0,0 2 0,-1-3 0,1 2 0,0-1 0,0 1 0,-1-2 0,1 3 0,0-3 0,0 1 0,-1 1 0,1-2 0,0 2 0,1 0 0,-1 0 0,1 0 0,-1 0 0,0-1 0,0 2 0,-1-3 0,0 2 0,0-1 0,-1 0 0,2-1 0,-1 0 0,1 0 0,-1 0 0,1 0 0,0 0 0,-1 0 0,1 1 0,0-1 0,0 3 0,-1-3 0,1 1 0,0-1 0,1 0 0,-1 0 0,1 0 0,-1 0 0,0 0 0,0 0 0,-1 0 0,1 0 0,0 0 0,-1 0 0,1 0 0,-1 0 0,1 0 0,1 0 0,-2 0 0,2 0 0,-1 0 0,-1 0 0,13-5 0,-9 4 0,9-5 0,-13 5 0,1-1 0,-1 0 0,0 0 0,1 1 0,-2-2 0,2 3 0,-2-2 0,2 0 0,0 1 0,-1-2 0,1 3 0,0-1 0,-1-1 0,1 1 0,0-1 0,-2 0 0,2 2 0,-2-1 0,2-1 0,0 2 0,-1-1 0,1 1 0,0 0 0,-2-1 0,2 0 0,-2 0 0,2 1 0,-2-1 0,1 1 0,-1-3 0,1 3 0,-1-1 0,1 0 0,0 1 0,-1-3 0,1 3 0,-1-1 0,1 0 0,-1-1 0,0 1 0,-1-2 0,3 3 0,-3-2 0,2 2 0,0-1 0,-1-1 0,0 1 0,0 0 0,0-2 0,0 2 0,0-2 0,-1 1 0,2 0 0,0 1 0,-6 1 0,4 0 0,-5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1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24575,'4'0'0,"0"0"0,-1 0 0,-1 0 0,1 0 0,0 0 0,-1 0 0,1 0 0,0 0 0,0 0 0,-1 0 0,1 0 0,-1 0 0,1 0 0,0 0 0,-1 1 0,1 0 0,0 0 0,-1-1 0,1 0 0,-1 0 0,1 0 0,0 0 0,-1 0 0,1 0 0,0 0 0,-2 1 0,2-1 0,-2 1 0,2-1 0,0 0 0,1 0 0,-1 0 0,1 0 0,1 0 0,-2 0 0,1 0 0,-1 0 0,-1 0 0,1 0 0,0 0 0,-1 0 0,1 0 0,-1 0 0,1 0 0,0 0 0,-1 0 0,1 0 0,-1 0 0,1 0 0,0 0 0,-1 0 0,1 0 0,-1 0 0,1 0 0,0 0 0,-1 0 0,1 0 0,-1 0 0,1 0 0,0 0 0,-1 0 0,1 0 0,0 0 0,-1 0 0,1 0 0,0 0 0,-1 0 0,1 0 0,-1 0 0,1 0 0,0 0 0,-1 0 0,1 0 0,0 0 0,-1 0 0,1 0 0,-1 0 0,1 0 0,0 0 0,-1 0 0,1 0 0,0 0 0,-1 0 0,1-1 0,-3 1 0,-2 1 0,-2 1 0,-1 1 0,3-1 0,-1 0 0,0-1 0,0 2 0,0-2 0,1 2 0,-3 0 0,1 0 0,-2 0 0,0 0 0,0 0 0,-1 0 0,1 0 0,0 0 0,0 0 0,2 0 0,-1-1 0,2 0 0,1-1 0,-1 0 0,0 0 0,0 1 0,1-2 0,0 3 0,0-3 0,0 2 0,0 0 0,-1-1 0,0 2 0,1-3 0,0 2 0,0-2 0,0 3 0,0-3 0,0 2 0,0-1 0,2 1 0,-3-2 0,3 3 0,-3-2 0,2 1 0,-1 0 0,0-1 0,0 1 0,-1 0 0,2 0 0,-2 0 0,2 0 0,-2 0 0,0 0 0,1 1 0,-1 0 0,0 0 0,0-1 0,-1 1 0,1 0 0,-2 1 0,3-1 0,-3 3 0,2-1 0,-3 1 0,3-2 0,-1 2 0,1-1 0,-2-1 0,2 1 0,0-2 0,0-1 0,2 1 0,-2 0 0,0-1 0,2 1 0,-2 0 0,2 0 0,-2-1 0,0 1 0,0 0 0,1 0 0,-1 1 0,0-1 0,1 1 0,0-1 0,0 0 0,-1-1 0,1 1 0,-1 0 0,0 0 0,0-1 0,0 1 0,1 0 0,-1 0 0,0-1 0,0 1 0,1 0 0,-1 0 0,0-1 0,0 1 0,0 0 0,1-1 0,-7 10 0,4-9 0,-2 8 0,4-10 0,-8-16 0,3 3 0,-3-7 0,7 9 0,4 7 0,0 0 0,0-1 0,-1 1 0,0-2 0,0 3 0,0 0 0,1 0 0,-3 0 0,2-1 0,-1 0 0,0 1 0,0 0 0,-1 0 0,0 0 0,1 1 0,0-2 0,0 3 0,0-3 0,-1 3 0,2-2 0,-2 1 0,3-1 0,-3 1 0,2 0 0,-2 1 0,2 1 0,0 1 0,2 0 0,1 1 0,0-2 0,0 2 0,0-2 0,0 1 0,0 0 0,1-1 0,-1 1 0,0 0 0,0-1 0,0 1 0,1-1 0,-1 1 0,0-1 0,0 1 0,0-2 0,1 2 0,-1-1 0,0-1 0,-1 2 0,2-1 0,0 1 0,0 0 0,-1 0 0,1 0 0,-1-1 0,1-1 0,-2 1 0,2-1 0,-3 3 0,2-3 0,0 1 0,-1 0 0,2 0 0,-2 1 0,2-2 0,-2 3 0,2-3 0,-2 3 0,2-2 0,0 2 0,-1-1 0,1 0 0,-2 0 0,1 0 0,-1-1 0,0 2 0,1-2 0,0 2 0,0-1 0,-1 1 0,2 0 0,-3-1 0,2 0 0,-2 0 0,2-1 0,-1 1 0,-1 0 0,1 0 0,1-1 0,-2 2 0,2-2 0,-1 2 0,1 0 0,0-2 0,-1 2 0,2-2 0,-3 2 0,2 0 0,-1-1 0,1 1 0,-2 0 0,3-2 0,-3 2 0,2-2 0,-1 2 0,0 0 0,0-2 0,-1 1 0,1 0 0,-1 0 0,0 1 0,0-1 0,2 0 0,-2 0 0,2-1 0,-2 2 0,3-2 0,-3 2 0,1-2 0,0 0 0,0 2 0,0-2 0,-1 2 0,-1-2 0,-1 0 0,0-1 0,-1 0 0,0-1 0,2-1 0,-1 0 0,0-1 0,-1 0 0,2 0 0,-2 2 0,3-2 0,-2 3 0,0-2 0,0 0 0,0-1 0,2 1 0,-3 0 0,3 0 0,-3 0 0,3 0 0,-2 0 0,0 0 0,1 0 0,-2-1 0,3 0 0,-3 1 0,3-1 0,-1 0 0,0 2 0,0-2 0,0 2 0,0-1 0,1 0 0,-3 0 0,2-1 0,-1 1 0,0 0 0,0 0 0,1 0 0,-2 1 0,2-2 0,-1 2 0,0-1 0,1 0 0,0 2 0,1-1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2:0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379 322 24575,'1'-7'0,"0"1"0,2 0 0,0 1 0,0 1 0,0-2 0,0 3 0,0-1 0,-2 1 0,1 0 0,-1 0 0,-1 1 0,1-1 0,1 0 0,-2 0 0,1 0 0,-1-1 0,1 1 0,0-2 0,0 1 0,-1 1 0,0 0 0,0 0 0,0 0 0,0 0 0,0 1 0,0-1 0,0 0 0,0 1 0,0-1 0,0 0 0,0 1 0,0-1 0,0 0 0,0 1 0,0-1 0,0 0 0,0 1 0,0-1 0,0 0 0,0 1 0,0-1 0,0 0 0,0 0 0,0-1 0,0 1 0,0-3 0,0 2 0,0-2 0,0 1 0,0-1 0,0 3 0,0-3 0,0 3 0,0-1 0,0 0 0,0 1 0,0-2 0,0 3 0,0-1 0,0 0 0,0 1 0,0-1 0,-1 1 0,0 0 0,-1 2 0,2-2 0,-3 0 0,2 1 0,-1-2 0,0 2 0,1-2 0,-1 1 0,2 0 0,-3 0 0,2 0 0,-2-1 0,0 0 0,2 1 0,-2 0 0,3 0 0,-2 1 0,1-1 0,-1 2 0,2-3 0,-3 3 0,3-2 0,-3 1 0,-2-4 0,2 3 0,-4-3 0,5 4 0,-3-3 0,-15-8 0,6 5 0,-7-5 0,13 10 0,6 2 0,-1 0 0,0 0 0,1 0 0,-1 0 0,0 0 0,1-1 0,-1 0 0,0 0 0,0 1 0,0 0 0,1 0 0,-1 0 0,0-1 0,1 0 0,-1 0 0,0 1 0,0 0 0,1 0 0,-1 0 0,0 0 0,1 0 0,-1 0 0,1 0 0,-1 0 0,0 0 0,1 0 0,-1 0 0,1 0 0,-1 0 0,0 0 0,1 0 0,-1 0 0,0 0 0,1 0 0,-1 0 0,0 0 0,1 0 0,-1 0 0,0 0 0,0 0 0,1 0 0,-1 0 0,0 0 0,1 0 0,-1 0 0,1 0 0,-1 0 0,0 0 0,1 0 0,-1 0 0,0 1 0,1 0 0,-1 0 0,0-1 0,0 1 0,1-1 0,-3 2 0,2-1 0,-1-1 0,1 1 0,0-1 0,1 0 0,-1 1 0,0 0 0,1 0 0,0 0 0,1 1 0,0-1 0,0 1 0,-1-1 0,2 1 0,-3-2 0,3 3 0,-3-3 0,3 2 0,-2-1 0,0 1 0,-1-2 0,1 3 0,-1-3 0,0 2 0,1-2 0,-1 2 0,0-2 0,2 1 0,-1-1 0,0 1 0,-1 0 0,1 0 0,0 1 0,0-1 0,1 2 0,-2 0 0,2-1 0,-2 0 0,3 0 0,-2-2 0,1 3 0,-1-2 0,2 2 0,-3-2 0,3 1 0,-1 0 0,1 1 0,-1-2 0,0 1 0,0 0 0,1 0 0,-1 0 0,1 0 0,-3-2 0,3 3 0,-1-2 0,-1 1 0,2 0 0,-2-2 0,1 3 0,-1-2 0,2 2 0,-1-1 0,-1 0 0,2 0 0,-1-1 0,0 2 0,1-1 0,-3 1 0,3 0 0,-2-2 0,1 1 0,0 0 0,1 0 0,0 1 0,0 0 0,0-1 0,-1 1 0,1-1 0,-1 1 0,1 0 0,0-1 0,0 1 0,0 0 0,0-1 0,0 1 0,-2-2 0,2 2 0,-1-2 0,1 2 0,0-1 0,0 1 0,0-1 0,0 1 0,0-1 0,0 1 0,0 0 0,0-1 0,0 1 0,-1-1 0,0 1 0,0 0 0,1 0 0,0-1 0,0 1 0,0 0 0,0-1 0,-1 0 0,1 0 0,-1-1 0,1 2 0,0 2 0,0-2 0,0 1 0,0-1 0,0 2 0,0 1 0,0 1 0,0-1 0,0-2 0,0-1 0,0-1 0,0 1 0,0 0 0,0-1 0,0 1 0,0-1 0,0 1 0,0-1 0,0 1 0,0-1 0,0 1 0,0-1 0,0 1 0,0 0 0,0-1 0,0 1 0,0-1 0,0 1 0,0 0 0,1-2 0,-1 1 0,3 0 0,-3 0 0,2 0 0,-1 0 0,0 0 0,0 1 0,-1-1 0,3 0 0,-3 0 0,2 0 0,-1 0 0,1 0 0,-2 0 0,2 0 0,-1 0 0,1 0 0,0 0 0,0-2 0,0 3 0,0-3 0,-2 2 0,3-1 0,-3 1 0,2-2 0,-1 3 0,1-3 0,-1 3 0,1-3 0,-2 2 0,3-2 0,2 6 0,-2-4 0,4 3 0,-5-4 0,1 0 0,18 7 0,-11-4 0,15 5 0,-18-7 0,0-1 0,-6 0 0,1-1 0,0 2 0,1-2 0,-1 0 0,-1 0 0,1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8:0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24575,'2'5'0,"3"0"0,5 10 0,-5-7 0,4 7 0,-7-10 0,1 0 0,0 0 0,2 0 0,-3 0 0,4 1 0,-1-1 0,3 3 0,-2-2 0,2 5 0,0-2 0,-1-1 0,1 0 0,-3-2 0,0-1 0,-2 0 0,2 0 0,-5 1 0,3-1 0,-3 0 0,0 0 0,2-3 0,-2 3 0,5-2 0,-2 2 0,2 0 0,0 3 0,1-2 0,-1 5 0,1-2 0,0 0 0,-1-1 0,0-3 0,-2 0 0,0 1 0,-1-1 0,-2 0 0,3 0 0,-3 0 0,0 0 0,0 0 0,0 0 0,0 0 0,0 0 0,0 0 0,2-2 0,1 1 0,2-3 0,-3 1 0,1-2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2:0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24575,'3'4'0,"0"0"0,0-1 0,-1-1 0,1 1 0,0 0 0,0 1 0,-1-1 0,1 1 0,0-1 0,0 0 0,-1 0 0,1-1 0,0 1 0,0 0 0,-1 0 0,1-1 0,-1 1 0,0 0 0,0 0 0,0-1 0,0 1 0,0 0 0,0 0 0,1 1 0,0-1 0,-1 1 0,1 0 0,0-1 0,0 3 0,0-3 0,0 1 0,0 1 0,-1-2 0,3 4 0,-2-4 0,1 3 0,-2-4 0,1 2 0,-1 0 0,0 0 0,-1-1 0,1-1 0,0 1 0,-1 0 0,2-1 0,-2 3 0,1-2 0,0 1 0,0-1 0,-1 0 0,2-1 0,-2 1 0,1 0 0,0-1 0,-1 1 0,1 0 0,0 0 0,-1-1 0,2 1 0,-3 0 0,2 0 0,0-1 0,-1 1 0,2 0 0,-2-2 0,1 2 0,0-2 0,-2 2 0,3-1 0,-3 0 0,3-2 0,-3 3 0,2-2 0,0 2 0,-1 0 0,2-1 0,-3 1 0,2-2 0,-1 2 0,1-2 0,-1 2 0,1 0 0,-2 0 0,3-2 0,-3 1 0,2 0 0,-1 1 0,1-1 0,0 1 0,-1 0 0,1 0 0,0-1 0,0 1 0,0-1 0,-2 0 0,1-1 0,1 1 0,-2-1 0,1-1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2:1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24575,'0'4'0,"0"0"0,0-2 0,1 1 0,-1 0 0,3-2 0,-2 2 0,1-2 0,0 2 0,0 0 0,0-1 0,1 1 0,-1 0 0,1 1 0,-1-1 0,2 1 0,-1-2 0,0 1 0,-1 0 0,0 0 0,0-1 0,0 1 0,1 0 0,-1 0 0,0-1 0,0 1 0,0 0 0,1 0 0,-1-1 0,1 1 0,0 0 0,-1-1 0,1 1 0,0 0 0,-1-1 0,1 1 0,0 0 0,-1 0 0,1-1 0,0 1 0,0 0 0,-1-1 0,1 1 0,0 0 0,-2 0 0,2-2 0,-2 2 0,2-2 0,0 2 0,0 0 0,-1-1 0,1 1 0,0 0 0,-1 0 0,1-1 0,0 1 0,0 0 0,-2-1 0,1 0 0,-1 0 0,1-1 0,-1 1 0,1-2 0,-2 3 0,3-3 0,-3 2 0,1 0 0,-1-1 0,0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26:37.5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1,'0'1050,"2"-1014,2 0,1 0,11 38,-7-33,8 77,-17-114,0 0,1 0,-1 0,1 0,0 0,0 0,0 0,0 0,1-1,-1 1,1 0,0-1,3 5,-2-5,-1-1,1 0,0 0,0-1,0 1,0 0,0-1,0 0,0 0,0 0,0 0,1 0,-1 0,0-1,1 0,4 0,184-1,-65-2,-122 3,0 0,-1 0,1-1,-1 1,0-1,1 0,-1 0,1 0,-1-1,4-2,-6 3,0-1,0 1,0-1,0 0,0 0,0 0,-1 0,1 0,-1 0,0 0,0 0,1 0,-1-1,-1 1,1 0,0-1,-1 1,1-1,0-3,2-38,-1-1,-6-60,0 1,4-522,-1 592,-12-59,7 58,-2-56,9-54,-1 118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26:49.8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342 818,'-24'0,"1"0,-1-2,1-1,-27-6,43 7,0 0,0-1,1 1,-1-1,0 0,1-1,0 0,0 0,0 0,0-1,1 0,-1 0,1 0,0-1,1 1,0-1,-6-10,2-3,1 0,1 0,0-1,2 0,-5-36,5 27,-13-50,10 51,1 1,0-1,-1-44,6-86,2 93,-1 61,0 1,0-1,0 0,1 0,-1 1,1-1,0 0,0 1,0-1,1 1,-1-1,1 1,0-1,4-4,-4 5,1 1,0 0,0 0,0 0,0 1,0-1,0 1,0-1,1 1,-1 0,0 0,1 1,-1-1,1 1,-1-1,5 1,216 2,-76 1,453-3,-579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26:55.3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0 757,'5'-1,"1"1,-1-1,0-1,0 1,0-1,0 0,0 0,0 0,-1-1,1 1,-1-1,1 0,3-4,11-10,25-28,-21 21,-2 4,-2-1,28-39,-41 51,0-2,0 1,-1-1,0 0,-1 0,-1 0,0 0,0-1,1-14,0-34,-7-81,1 48,1 71,-1 1,-6-32,2 28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27:13.6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0,'998'0,"-976"0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28:07.5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28:09.6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28:11.5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28:14.4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8:1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90 138 24575,'0'-8'0,"-3"1"0,0 2 0,0-1 0,-1 1 0,1 0 0,-3 0 0,4-1 0,-3 1 0,2 0 0,-2 2 0,2-2 0,-2 2 0,4-2 0,-3-1 0,1 4 0,0-3 0,-2 2 0,4-2 0,-3-1 0,3 1 0,-3 2 0,3-1 0,-1 1 0,-1 0 0,3-1 0,-5 1 0,3-2 0,-1 0 0,1 4 0,2-1 0,0 5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33:33.2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0,'179'0,"-175"0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33:41.7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0,'6'150,"-6"-65,0-80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33:44.7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0,'145'11,"-123"-10,-15-1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1:33:57.0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 0,'-2'5,"1"-1,-1 0,1 0,0 0,0 1,1-1,0 1,-1-1,1 0,1 1,-1-1,1 6,0 5,-1 106,0-114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4:23:24.6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0,'1'5,"1"-1,0 1,0-1,0 0,0 1,1-1,-1 0,1-1,0 1,7 6,0 3,12 18,-1 2,22 48,-28-49,2-1,1 0,26 32,64 83,-30-50,-31-37,-41-54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4:23:35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1,'3'5,"0"0,-1 0,1 0,-1 1,0-1,-1 1,1-1,-1 1,0 0,0 10,2 4,-1-7,3 13,0-1,12 31,11 13,-25-61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4:23:37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1,'1'0,"0"1,0-1,0 1,0-1,0 1,0 0,0 0,-1-1,1 1,0 0,0 0,-1 0,1 0,0 0,-1 0,1 0,-1 0,1 0,-1 0,0 0,1 0,-1 0,0 1,0-1,0 2,4 31,4 168,2-65,-9-124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4:23:41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8,'1'-1,"-1"1,0-1,1 1,-1-1,0 1,1 0,-1-1,1 1,-1-1,1 1,-1 0,1-1,-1 1,1 0,-1-1,1 1,-1 0,1 0,-1 0,1 0,0-1,-1 1,1 0,-1 0,1 0,0 0,-1 0,1 0,-1 0,1 1,0-1,-1 0,1 0,-1 0,1 1,0-1,27 8,-26-8,137 44,-89-24,-37-14,0-1,0 0,22 5,-30-9,-1 0,1 0,-1 0,0 1,1-1,-1 1,0 0,5 4,-3-1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4:23:29.0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658 1,'-3'1,"-1"1,1 0,0 0,-1 0,1 0,0 0,0 1,0-1,1 1,-5 4,-3 3,-7 5,4-4,-1 1,1 0,1 1,-12 16,18-22,0-1,0 1,-1-1,0 0,-14 8,-12 11,-60 60,-17 28,59-57,-94 82,120-115,18-17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4:23:26.7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 0,'3'129,"-6"133,1-232,-5 110,7 7,0-138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8:2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71 24575,'-14'0'0,"0"0"0,6-2 0,-3-1 0,2 0 0,-3-2 0,1 1 0,-1-2 0,0 1 0,1-1 0,-1 0 0,0 0 0,1 3 0,-4-3 0,2 3 0,-5-1 0,5-1 0,-1 5 0,2-3 0,0 3 0,1 0 0,2 0 0,-2 0 0,2 0 0,0 0 0,1 0 0,3 0 0,-1 0 0,1 0 0,0 0 0,-1 0 0,1 0 0,0 0 0,0 0 0,-3 0 0,2 0 0,-5 3 0,5-3 0,-5 5 0,5-2 0,-3 3 0,1-3 0,2 1 0,-2-1 0,3 2 0,-1-2 0,4 2 0,-3-2 0,4 2 0,-3 0 0,3 1 0,-3-2 0,1 2 0,-2-1 0,-1 0 0,3 0 0,-1 0 0,3 0 0,-3-2 0,3 2 0,-1-2 0,2 2 0,-3 0 0,0 0 0,-2 0 0,-3 0 0,2 3 0,-3 2 0,1-1 0,1 1 0,-1-3 0,3 1 0,2-3 0,-2 0 0,4 0 0,-1 1 0,2-1 0,0 0 0,-2-2 0,1 1 0,-1-1 0,2 2 0,0 0 0,0 0 0,0 0 0,0 0 0,0 0 0,0 0 0,0 0 0,0 0 0,0 0 0,0 0 0,0 0 0,0 0 0,0 3 0,0-2 0,0 5 0,-3-5 0,3 5 0,-3-2 0,1-1 0,1 0 0,-1-2 0,2-1 0,0 0 0,0 0 0,0 1 0,0-1 0,0 0 0,0 0 0,0-1 0,0 2 0,0-1 0,0 0 0,2 0 0,-1 0 0,4 0 0,-5 3 0,3-2 0,-1 2 0,-2-2 0,3-1 0,-1 0 0,1-2 0,0 2 0,1-2 0,-1 2 0,2 0 0,-2 0 0,2 0 0,-2 1 0,-1-1 0,3 0 0,-2 0 0,2 0 0,0 1 0,-2-1 0,2 3 0,-2-2 0,3 2 0,-1-3 0,0 0 0,0 1 0,1-1 0,-1 0 0,0 0 0,0-2 0,0 0 0,0-3 0,0 0 0,0 0 0,0 2 0,1-1 0,-1 3 0,0-1 0,0 0 0,1 2 0,2-2 0,-2 2 0,5-2 0,-3 2 0,1-2 0,-1 3 0,0-3 0,1 1 0,0-3 0,2 2 0,-6-1 0,6-1 0,-5 1 0,2 0 0,0-1 0,-2 1 0,5-2 0,-5 2 0,2-1 0,0 1 0,-2-2 0,5 0 0,-5 0 0,5 3 0,-5-2 0,5 1 0,-5-2 0,2 0 0,-3 0 0,0 0 0,0 0 0,1 0 0,-1 0 0,0 0 0,0 0 0,0 0 0,1 0 0,-1 0 0,0 0 0,0 0 0,0 0 0,1 0 0,-1 0 0,0 0 0,0 0 0,0 0 0,3 0 0,-2 0 0,5 0 0,-5 0 0,2 0 0,-3 0 0,0 0 0,0 0 0,0 0 0,0 0 0,-2-2 0,-1-1 0,1 0 0,-3-2 0,5 3 0,-2-3 0,-1 0 0,3-1 0,-5 1 0,3 0 0,-1 2 0,-1-2 0,1 2 0,0 0 0,-1-1 0,1 1 0,1 0 0,-3-2 0,2 2 0,-2-2 0,0-1 0,3 1 0,-3 0 0,3 0 0,-3-1 0,0 1 0,2 0 0,-2 0 0,3 0 0,-3 0 0,2 2 0,-1-2 0,1 2 0,-2-2 0,2 0 0,-1 0 0,1 0 0,-2 0 0,0 0 0,0-1 0,2 4 0,-1-3 0,1 2 0,-2-2 0,0-1 0,0 1 0,0 0 0,2 3 0,-1-3 0,1 2 0,-2-2 0,0 0 0,0 0 0,0 0 0,0 0 0,0 0 0,0 0 0,0-1 0,0 1 0,0 0 0,0 0 0,0 0 0,0-1 0,0 1 0,0 0 0,0-1 0,0 1 0,0 0 0,0 0 0,0-1 0,0 1 0,0 0 0,-2 0 0,1 0 0,-3 0 0,3 0 0,-3 0 0,1-1 0,0 1 0,-1 0 0,3 0 0,-1 0 0,0 0 0,1 0 0,-1 1 0,0 1 0,1-2 0,-1 1 0,2-2 0,0-1 0,0 2 0,0 0 0,0 0 0,0-1 0,0 1 0,0 0 0,0-1 0,0 1 0,0 0 0,-3 0 0,3 0 0,-5 0 0,4 0 0,-4-3 0,2-1 0,0 0 0,-2 1 0,4 2 0,-1 1 0,0 0 0,-1 2 0,-2 1 0,0 2 0,0 0 0,1 0 0,1 2 0,1 4 0,-1 2 0,0 7 0,-1 1 0,2-6 0,2-1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4:23:43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0,'0'290,"0"-282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4:23:45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1,'0'279,"0"-270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4:23:4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0 176,'4'-4,"-1"0,1 0,0 1,0 0,1 0,8-5,-9 5,39-31,-37 27,1 1,0 1,0-1,0 1,1 0,0 1,8-5,69-30,-48 20,-29 15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8:28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586 1 24575,'-6'3'0,"1"2"0,3-4 0,1 1 0,-2 1 0,1-1 0,-1 1 0,1 0 0,-2 0 0,0 2 0,0 0 0,-2 1 0,0 0 0,0 3 0,-1-3 0,0 3 0,1-3 0,-1 0 0,2-1 0,2-2 0,0 0 0,1 0 0,-1-2 0,1 1 0,-1-2 0,1 2 0,-1-1 0,1-1 0,-2 1 0,2-1 0,-3 1 0,1 0 0,-1 2 0,-4 0 0,2 0 0,-6 1 0,2 1 0,-2 2 0,0-1 0,2 0 0,1 0 0,1-1 0,2-1 0,1-1 0,2-1 0,2 1 0,-1-2 0,1 1 0,0-1 0,-1 1 0,2 0 0,-4-1 0,1 2 0,-3 0 0,-2 0 0,-2 0 0,-4 0 0,0 2 0,-1-1 0,-1 1 0,4-2 0,-2 0 0,4 0 0,0 0 0,3 0 0,0-1 0,1-1 0,2-1 0,-2 0 0,1 0 0,-1 0 0,0 0 0,2 0 0,-2 0 0,1 0 0,-1 0 0,1 0 0,-2 0 0,1-1 0,-2-1 0,0-1 0,0 0 0,0 0 0,0 1 0,2 0 0,-1 2 0,3-2 0,0 2 0,2-1 0,1 1 0,-1-1 0,2-2 0,0-1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8:4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24575,'1'-5'0,"1"1"0,-1 0 0,2 1 0,-2 0 0,2 1 0,-3-1 0,3 3 0,-1-3 0,1 1 0,-1-1 0,1-1 0,-2-1 0,1 2 0,1-4 0,-1 2 0,2-5 0,0 0 0,2-2 0,0-2 0,3-2 0,-3 1 0,2 1 0,-3 2 0,0 2 0,1 0 0,-2 5 0,-1 0 0,0 3 0,-2-1 0,2 2 0,-3-2 0,3 3 0,-3-3 0,3 3 0,-1-3 0,1 1 0,0-3 0,1 0 0,-1-1 0,3-1 0,-3 1 0,4-1 0,-3 1 0,1 1 0,-1 2 0,-1 1 0,-1-1 0,1 3 0,-2-2 0,3 2 0,-1 0 0,0-1 0,0-1 0,1-1 0,-1-1 0,2 2 0,-1-1 0,1 3 0,-2-1 0,1-1 0,-1 2 0,0-2 0,0 2 0,-1 0 0,-1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5:07:01.2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1,'0'0,"0"0,0 0,0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12:29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1 110 7000,'0'0'0,"0"0"0,0 0 0,0 0-96,0 0 96,13-16-88,17 3 88,-30 13-304,0 0 304,34-20-296,-3-10 296,-1 0-4184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09:16.438"/>
    </inkml:context>
    <inkml:brush xml:id="br0">
      <inkml:brushProperty name="width" value="0.1" units="cm"/>
      <inkml:brushProperty name="height" value="0.1" units="cm"/>
      <inkml:brushProperty name="color" value="#548235"/>
    </inkml:brush>
  </inkml:definitions>
  <inkml:trace contextRef="#ctx0" brushRef="#br0">379 55 3320,'0'0'201,"0"0"83,0 0 312,0 0 122,0 0 155,0 0 29,0 0-36,0 0-66,-6 1-224,4-1-534,-7 0 260,-1 1-1,1 0 0,-1 1 0,1 0 0,0 1 0,-1 0 0,-7 4-301,1 1 488,0-1-1,0-1 1,-8 2-488,14-5 225,1 1 0,-1 1 0,1-1 1,0 1-1,0 1 0,1 0 0,0 0 0,0 0 1,-6 7-226,-6 8 676,1 1 0,-12 18-676,29-36 120,-1 0 0,1 1 0,0-1 0,0 1 0,0 0 0,1-1 0,-1 1 0,1 3-120,-1-2 117,1 0 0,-1 0 0,0 0 0,-1 0 0,-2 4-117,2-2 98,0 0 0,0 0 0,0 0 1,1 0-1,0 0 0,0 0 0,1 1 1,1-1-1,-1 0 0,1 1 0,0-1 0,1 1-98,1 4 153,0 0-1,1-1 0,1 1 0,0-1 0,0 0 1,6 8-153,7 13 661,14 19-661,-2-4 311,-17-31-103,1-1 0,0 0 0,1-1 1,1-1-1,8 7-208,-14-13 43,-2-1 56,1-1 1,-1-1-1,1 1 1,1-1-1,-1-1 1,1 1 0,-1-1-1,1-1 1,0 0-1,1 0 1,-1 0-1,6-1-99,26 7 224,-33-9-192,0 0 1,-1-1-1,1 0 0,0 0 0,-1-1 0,1 0 0,-1 0 1,0-1-1,4-1-32,-1 0 42,1 1 0,0-1 0,0 2 0,7-1-42,-5 1 10,-8 3-1,1-2 1,0 1 0,-1-1 0,1 0-1,0 0 1,-1 0 0,1-1 0,-1 0 0,0 0-1,1 0 1,-1-1 0,0 0 0,-1 0 0,1 0-1,0 0 1,0-2-10,39-32 214,5-2-214,-34 27 34,-1-1 1,0-1-1,-1 0 0,-1 0 1,0-1-1,-1-1 1,0 0-1,6-16-34,-16 31 3,15-23 60,-13 20-50,1-1 1,-1 0 0,-1 0-1,1 0 1,-1 0 0,0 0-1,0 0 1,0 0 0,0-5-14,0-2 9,0 0 0,-1 0 0,-1 0 1,0 0-1,-1 0 0,0 1 0,-2-7-9,-4-14 60,-10-29-60,6 22 25,8 29-12,0 0 0,0 1 0,-1 0 0,0 0 0,-1-2-13,1 3 10,0 1 1,0 0-1,-1 0 0,0 0 0,0 0 0,-1 1 0,0 0 0,0 0 0,0 1 1,-2-2-11,-22-16 26,18 14-20,0 0 0,-1 1 1,0 0-1,0 1 0,-1 1 1,-2-1-7,12 4 1,-26-3 6,-5 1 1,-79-7 96,112 11-103,1 1 0,0 0 0,0 0 0,-1 0 0,1 0 0,0 0 0,-1 0 0,1 0 0,0 0 0,0 0 0,-1 1 0,1-1 0,0 0 0,0 1 0,0-1 0,-1 1 0,1-1 0,0 1-1,-2 1 2,1-1 0,-1 0 0,1 0 0,-1 0 0,0 0-1,0-1 1,1 1 0,-1-1 0,0 0 0,0 0-2,-5 2 6,0-1 0,-1 1 0,1 0-1,0 0 1,0 1 0,1 1 0,-1-1-6,-4 2 2,2-2 7,4 2-7,-11 8 3,-14 13 3,3-3 0,24-21-7,3-2-1,0 1 1,0 0-1,0-1 0,0 1 1,0 0-1,0 0 0,0-1 1,0 1-1,0 0 1,0 0-1,1 0 0,-1 0 1,0 0-1,1 0 0,-1 0 1,1 1-1,-1-1 0,1 0 1,0 0-1,-15 26 6,-6 20-4,20-45-2,-13 29 22,0 1 1,0 7-23,4-8 5,9-26-4,-3 30 4,3-27-3,1 27 2,1-4-4,-1-28 0,0 2 0,11 15 0,13 12 0,-21-28 0,5 15 2,-7-17 4,0-1 2,8 5 0,-9-6-8,1 0 1,-1 0-1,0 1 0,0-1 0,1 0 1,-1 0-1,0 0 0,1 0 0,-1 0 1,0 0-1,0 0 0,1 0 0,-1 0 1,0 0-1,1 0 0,-1 0 0,0 0 1,0 0-1,1 0 0,-1 0 0,0 0 1,1 0-1,-1 0 0,0 0 0,0-1 1,1 1-1,-1 0 0,0 0 0,0 0 1,1 0-1,-1-1 0,0 1 0,3-2 2,0-3 1,5-21 2,7-30 3,-3 2 26,4-35-34,-11 54 39,1 1 0,2 0 1,5-10-40,11-41 102,-23 82-62,1-1 2,-2 4-39,0 0 0,0 0 0,0 0 0,0 0 1,0 0-1,0 0 0,0 0 0,0 0 0,0 0 0,0 0 0,0-1 0,0 1 0,0 0 0,-1 0 0,1 0 0,0 0 0,0 0 0,0 0 0,0 0 0,0 0 0,0 0 1,0 0-1,0 0 0,0 0 0,0 0 0,0 0 0,0 0 0,0 0 0,0 0 0,0 0 0,0 0 0,0 0 0,0 0 0,0-1 0,0 1 0,0 0 0,0 0 1,0 0-1,0 0-3,-7 11 10,0 1 0,0 0 0,1 0 1,0 1-1,0 4-10,-20 59 13,25-74-13,-32 129 22,16-67-12,13-42-5,4 2-3,4-20-3,-2-4 1,7 5 0,2-7 0,4-6 0,3-10 0,2-13 0,-1-10 0,0-6 0,-5-5 0,-5 0 0,-3 6 0,-1 7 2,-1-5 4,-4 37-6,-4 8 0,-3 7 0,6-7 0,-19 28 0,-5 17 0,-1 13 0,-1 7 0,4 0 0,3-7 0,9-14 0,10-38 0,-1 0 0,2 0 0,-1 0-1,1 0 1,0 0 0,1 1 0,-1-6-1,1-1 0,0 0 1,-1 1-1,1-1 0,0 0 0,0 0 1,0 0-1,0 0 0,0 0 1,0 1-1,0-2 0,0 1 0,0 0 1,0 0-1,0 0 0,1 0 0,-1-1 1,0 1-1,1-1 0,-1 1 0,0-1 1,1 1-1,-1-1 0,1 0 0,-1 0 1,0 0-1,1 0 0,-1 0 1,1 0 0,2-1-3,0 0 0,0-1 0,-1 0 0,1 1 1,-1-1-1,1-1 0,-1 1 0,0 0 0,0-1 1,0 0-1,0 1 0,1-3 3,29-36-31,-31 38 32,2-3-11,0-1 1,-1 0 0,0-1 0,0 1 0,0 0 0,-1-1 0,0 1 0,1-7 9,0 2-7,11-37-54,-7 28 44,-1-1 0,-1 0 0,0-6 17,39-190-122,-44 215 106,0 3 0,-4 4 2,-4 6 11,1 0 1,0 1-1,0 0 1,1 0 0,-3 8 2,-7 14-9,2 0 1,1 1 0,-4 20 8,10-31-5,2-5 3,-10 26-3,3 2 0,1-1 0,1 13 5,10-55-1,0-1 0,0 1 0,0 0 0,0-1 0,0 1 0,1-1 0,-1 1 0,1 0 0,0-1 0,0 0 0,0 1 0,0-1 0,0 1 0,0-1 0,1 0 0,-1 0 1,1 1 0,-1-1-1,0-2 0,-1 1 0,1-1 0,0 1 1,-1-1-1,1 0 0,-1 1 0,1-1 1,0 0-1,-1 1 0,1-1 0,0 0 0,0 0 1,-1 1-1,1-1 0,0 0 0,0 0 1,-1 0-1,1 0 0,0 0 0,0 0 1,-1 0-1,1 0 0,0 0 0,-1-1 1,1 1-1,0 0 0,0 0 0,-1-1 1,16-6-1,-16 7 0,5-4-3,1 0 0,-1 0 0,0 0 0,0 0 0,-1-1 0,0 0 0,1 0 0,-2 0 0,1-1 1,1-1 3,21-47-18,-25 52 19,11-38-22,-1 0 1,-1 0 0,-3-1 0,-1 0 0,-2-9 20,3-13-13,-5 25-21,-3 26 31,0 9-2,-8 4 3,-4 17 2,-9 17 0,-2 18 0,1 12 2,2 7 3,0-3-2,4-7 2,6-12-4,4-13-1,7-9 0,1-26 0,-1-1 0,0 0 0,1 1-1,-1-1 1,0 1 0,1-1 0,0 0 0,-1 1-1,1-1 1,0 0 0,0 1 0,-1-1 0,1 0-1,0 0 1,0 0 0,0 0 0,1 0 0,-1 0-1,0 0 1,0 0 0,0 0 0,1-1 0,-1 1-1,0-1 1,1 1 0,-1 0 0,1-1 0,-1 0-1,1 1 1,-1-1 0,1 0 0,-1 0 0,0 0-1,1 0 1,-1 0 0,1 0 0,-1 0 0,1-1-1,-1 1 1,1-1 0,-1 1 0,1-1 0,-1 1-1,0-1 1,1 0 0,-1 1 0,0-1 0,0 0 0,0 0-1,1 1 1,-1-1-1,0 0 1,0 0 0,0 0-1,0 0 1,-1 0 0,1 0-1,0 0 1,0 0-1,0 0 1,-1-1 0,1 1-1,-1 0 1,1-2 0,3-4-1,18-32-5,-6-4-1,-1-1 0,-3-1 1,3-22 6,-2 5-20,5-21 2,-15 72 15,12-47-17,-14 54 17,0-1 0,-1 0 1,1 1-1,-1-1 0,0 1 1,0-1-1,-1 1 0,1-1 0,-1 1 1,0-1-1,0 1 0,-1-2 3,2 6 0,0 0 0,0 0 0,0 0 0,0-1-1,-1 1 1,1 0 0,0 0 0,0 0 0,0 0-1,0 0 1,0-1 0,0 1 0,0 0 0,0 0 0,-1 0-1,1 0 1,0 0 0,0 0 0,0 0 0,0 0 0,0-1-1,-1 1 1,1 0 0,0 0 0,0 0 0,0 0 0,0 0-1,0 0 1,-1 0 0,1 0 0,0 0 0,0 0-1,0 0 1,0 0 0,-1 0 0,1 0 0,0 0 0,0 0 0,-14 18-2,-8 25 2,-4 19 0,4 11 0,6 3 0,3-8 0,5-11 0,5-14 0,1-33 0,1-7 0,1 1 0,0-1 0,0 1 0,0-1 0,0 1 0,1-1 0,0 1 0,-1-1 0,1 0 0,1 3 0,3 8 0,6-6 0,4-8 0,2-9 0,3-14 0,0-13 0,0-10 0,-2-6 0,-3-7 0,-2-6 0,-2 4 0,-3 9 0,-5 38 0,-1-36 0,-2 50 0,1 0 0,-1-1 0,0 1 0,0 0 0,0 0 0,0 0 0,0-1 0,0 1 0,0 0 0,0 0 0,0 0 0,0-1 0,0 1 0,0 0 0,0 0 0,0-1 0,0 1 0,0 0 0,0 0 0,0 0 0,0-1 0,0 1 0,0 0 0,0 0 0,0-1 0,0 1 0,0 0 0,0 0 0,-1 0 0,1 0 0,0-1 0,0 1 0,0 0 0,0 0 0,0 0 0,-1 0 0,1-1 0,0 1 0,0 0 0,0 0 0,-1 0 0,1 0 0,0 0 0,0 0 0,0 0 0,-1 0 0,1 0 0,0 0 0,0 0 0,-1 0 0,1 0 0,0 0 0,0 0 0,-1 0 0,-2 1 0,1 1 0,-1 0 0,0 1 0,0-1 0,1 0 0,0 1 0,-3 1 0,-4 9 0,1 0 1,0 0-1,1 1 0,-3 5 0,8-13 1,-5 6 1,2 1 1,0 0-1,0 1 0,1-1 1,1 1-1,-2 13-2,-4 17 8,-5 36 18,-2 47-26,16-121 2,0 0 0,0 0 0,0 0 0,0 0 0,1 0 0,0-1 0,1 3-2,0 1 2,-1-6 4,2-3 1,13 0-4,-15-1-3,1 0 1,0 0-1,-1 0 1,1 0-1,0 0 0,-1-1 1,1 1-1,-1 0 1,0-1-1,1 1 1,-1-2-1,21-28 3,-1-9 2,0-6-4,-3-8-1,1-4 0,-2-2 0,-6 2 0,-7 28-5,-1 0 0,-2-17 5,-1 45-12,-2 3 9,1-1 1,-1 0 0,0 1-1,1 0 1,-1-1 0,0 1-1,1 0 1,-1 0-1,1 0 1,-1 0 0,1 0-1,0 0 1,-1 0 0,1 0-1,0 0 1,0 1 0,-1 0 2,-16 26-1,14-23-1,1 0 0,-1 0 1,1 0-1,0 0 0,0 0 1,0 0-1,1 1 0,-1 3 2,-2 5-1,-14 46-1,5 3 2,2 1 2,8-41-2,0-8 8,1 0 0,1 0-1,0 0 1,1 1 0,1-1 0,0 1-1,1-1 1,3 14-8,-4-28 1,0-1 0,0 1 0,0-1 0,0 1 0,0-1 0,0 1 0,1-1 0,-1 1 0,0-1 0,0 1 0,0-1 0,1 1 0,-1-1 0,0 0 0,0 1 0,1-1-1,-1 1 1,0-1 0,1 0 0,-1 1 0,1-1 0,-1 0 0,0 1 0,1-1 0,-1 0 0,1 0 0,-1 1 0,1-1 0,-1 0 0,1 0 0,-1 0 0,1 0 0,-1 0 0,1 0 0,-1 1 0,1-1 0,-1 0 0,1-1 0,-1 1 0,1 0-1,-1 0 1,1 0 0,-1 0-1,3-1 2,-1-1 0,0 1 1,0-1-1,0 1 0,0-1 0,0 0 0,0 0 0,0 0 0,0 0 0,-1 0-2,34-52 24,-13 12-20,-4-6 1,-3-5-4,1-5-1,3-4 0,-2 3 0,-6 12 0,-7 35 0,-3 9 0,0-1 0,0 0 0,-1-1 0,1 1 0,-1 0 0,0 0 0,0 0 0,-1 0 0,1 0 0,-2-4 0,2 8 0,0-1 0,1 1 0,-1-1 0,0 1 0,0-1 0,0 0 0,0 1 0,0-1 0,0 1 0,-1-1 0,1 1 0,0-1 0,0 1 0,0-1 0,0 1 0,-1-1 0,1 1 0,0-1 0,0 1 0,-1-1 0,1 1 0,0 0 0,-1-1 0,1 1 0,0 0 0,-1-1 0,1 1 0,-1 0 0,1-1 0,-1 1 0,1 0 0,-1 0 0,1-1 0,-1 1 0,1 0 0,-7 3 0,-11 11 0,13-9 0,1 0 0,0 1 0,0 0 0,1-1 0,-1 2 0,-20 50 0,2 9 0,4 4 0,5-4 0,3-11 0,4-10 0,5-10 2,5-10 3,3-11-2,-6-14-3,1 1 1,-1-1 0,1 0 0,-1 0 0,1 0 0,-1 0 0,0 0 0,1 0 0,-1 0 0,1 0 0,-1-1-1,0 1 1,1 0 0,-1-1 0,1 1 0,-1-1 0,0 0 0,0 1 0,1-1 0,-1 0 0,0 0 0,0 0-1,0 0 1,0 0 0,1-1-1,11-12 7,-1 0 0,-1-1 0,0 0-1,-1-1 1,-1 0 0,1-2-7,0-1 1,0 1 3,-1-1 1,-1-1 0,-1 0 0,0 0 0,-2 0 0,4-21-5,-2-2 3,-5 32-2,-2 4 0,0-40 11,-2 45-5,-9 6-4,-7 18 2,-6 19-2,-1 11 2,4 0-2,7-2 2,5-8-4,6-30-1,1-8 0,1 0 0,0 1 0,0-1 0,1 0 0,-1 0 0,1 1 0,0-1 0,0 0 0,1 0 0,-1 1 0,2 13 0,5-6 0,-6-11 0,0-1 0,-1 1 0,1-1 0,0 1 0,-1-1 0,1 1 0,0-1 0,0 0 0,0 1 0,-1-1 0,1 0 0,0 0 0,0 0 0,0 1 0,0-1 0,0 0 0,22-6 0,4-10 0,-2-8 0,-5-5 0,-4-2 0,-1 1 0,-2-3 0,-9 24 0,5-33 0,-6 13-6,-5 24 4,-9 12 2,-3 14 0,-3 15 0,9-14-2,0 0 0,1 1 1,2 0-1,0 0 0,0 8 2,5-29-1,0 0 1,0 0 0,-1 0-1,1 0 1,0 0-1,1 0 1,-1 0 0,0 0-1,1 0 1,-1 0-1,1 0 1,-1 0-1,1 0 1,0 0 0,0 0-1,0-1 1,1 2 0,-2-2-1,1 0 1,0 0 0,0-1-1,0 1 1,0-1 0,0 1-1,0-1 1,0 1 0,0-1-1,0 0 1,0 1 0,0-1-1,0 0 1,0 0 0,0 0-1,0 0 1,1 0 0,-1 0-1,0 0 1,0 0 0,0 0-1,0 0 1,0-1 0,4 0-1,-1-1 0,0 1 0,1-1-1,-1 0 1,0-1 0,0 1 0,-1-1 0,1 1 0,0-1 0,-1-1 0,0 1-1,1 0 1,-1-1 0,0 0 1,2-3-3,0 0 0,0-1 0,-1 1 0,0-1 0,0 0 0,-1-1 0,0 1 0,0 0 0,-1-1-1,0 0 1,-1 1 0,1-1 0,-1-8 3,-2 6 0,-5 2 0,6 9 0,-1 0 0,1 0 0,0 0 0,0 0 0,-1 0 0,1 0 0,0 0 0,0 0 0,-1 0 0,1 0 0,0 0 0,-1 0 0,1 0 0,0 0 0,0 0 0,-1 0 0,1 0 0,0 0 0,0 0 0,-1 1 0,1-1 0,0 0 0,0 0 0,-1 0 0,1 0 0,0 1 0,0-1 0,0 0 0,-1 0 0,1 0 0,-1 2 0,-1 0 0,1 0-1,-1-1 1,1 1 0,0 0-1,-1 0 1,1 0 0,0 0-1,0 3 1,-11 18-3,12-22 3,-17 31-4,16-30 3,0 0 1,1 0 0,-1 0-1,0 1 1,1-1-1,-1 0 1,1 0-1,0 0 1,0 1 0,0-1-1,0 0 1,0 0-1,1 0 1,-1 1-1,0-1 1,1 0 0,-1-1 0,1-1-1,-1 1 1,0-1 0,1 1 0,-1-1-1,0 1 1,1-1 0,-1 0-1,1 1 1,-1-1 0,1 0 0,-1 1-1,0-1 1,1 0 0,0 1 0,-1-1-1,1 0 1,-1 0 0,1 0-1,-1 0 1,1 1 0,-1-1 0,1 0-1,0 0 1,0 0 0,17-2 0,-14 1-1,0-1 0,0 0 0,0 0 1,-1-1-1,0 1 0,1-1 0,-1 1 0,0-1 0,0 0 0,0 0 0,0-1 0,-1 1 0,0-1 0,1 1 0,-1-1 0,0 0 1,0-2 0,1 2-2,-2-1 1,1 1 0,0-1 0,-1 0 0,0 1-1,0-1 1,-1 0 0,1 0 0,-1 0 0,0 1 0,0-1-1,0 0 1,-1 0 0,0 0 0,-1-2 1,2 6-1,0 1 1,-1-1-1,1 0 1,0 1 0,-1-1-1,1 0 1,-1 1-1,1-1 1,-1 0-1,0 1 1,1-1-1,-1 1 1,0-1-1,1 1 1,-1 0-1,0-1 1,-10-9-10,10 8 10,1 0-1,-1 0 1,1 0 0,-1 0-1,1 0 1,0 0-1,0 0 1,0 0-1,0 0 1,0 0 0,0 0-1,1 0 1,0-10 0,2 1 0,-3 9 0,1 1 0,-1 0 0,1-1 0,-1 1 0,0 0 0,0-1 0,0 1 0,1 0 0,-1-1 0,-1 1 0,1-1 0,0 1 0,0 0 0,0-1 0,-1 1 0,1 0 0,-1 0 0,1-1 0,-1 1 0,1 0 0,-1 0 0,0-1 0,0 1 0,1 0 0,-1 0 0,0 0 0,0 0 0,0 0 0,0 0 0,0 1 0,0-1 0,-1 0 0,2 1 0,-31-21-8,11 12 8,12 6 0,-22 0 0,13 2 0,7-1 0,5 1 0,1 0 0,-1 1 0,0 0 0,1-1 0,-1 2 0,0-1 0,1 1 0,-3 0 0,-34 2 0,35-4 0,0 2 0,-22 11 0,6 0 0,-2 5 0,16-12 0,-25 25 0,5-3 0,2 5 0,1-4 0,-1 1 0,21-24 0,-16 22 0,-1 5 0,18-27 0,-9 18 0,10-20 0,3-2 0,-1 0 0,1 0 0,-1 0 0,1 0 0,-1 0 0,1 0 0,-1 1 0,1-1 0,0 0 0,0 0 0,0 0 0,-1 0 0,1 1 0,0-1 0,1 0 0,-1 0 0,0 1 0,-1 3 0,4 27 0,2-4-3,2 0-1,0-1 0,2 0 0,1 0 1,5 8 3,-11-26-14,-3-7 12,0 0 0,0 0 0,0 0 0,0 0 0,0 0 1,1 0-1,-1 0 0,1 0 0,-1-1 0,1 1 0,0-1 0,0 1 1,0-1-1,0 1 0,0-1 0,0 0 0,2 1 2,-3-2-1,1 0 0,-1-1 0,1 1 0,-1 0 0,1-1 0,-1 1 0,0-1 1,1 1-1,-1-1 0,1 0 0,-1 1 0,0-1 0,0 0 0,1 0 0,-1 0 0,0 0 0,0 0 0,0 0 0,0 0 0,0-1 1,1 0-3,10-10 1,1-8 2,-3-3 0,-5 1 2,-5 17 2,0 0 1,-1 0 0,1 0 0,-1 0-1,0 0 1,0 0 0,-1 0 0,0 0 0,1 0-1,-2 0 1,1 1 0,-3-5-5,4 7 15,-2 0 3,-3-3-2,0 0-1,0 0 0,-1 1 1,0 0-1,0 0 0,-2 0-15,8 3 8,0 1-5,0-1-1,0 1 0,1-1 0,-1 1 1,0 0-1,0-1 0,0 1 0,0 0 0,0 0 1,0 0-1,0 0 0,0 0 0,0 0 1,0 0-1,0 0 0,0 0 0,0 1 1,0-1-1,0 0 0,0 1 0,0-1 0,0 0 1,0 1-1,0-1 0,0 1 0,0 0 1,1-1-1,-2 1-2,2 0 1,-1-1 0,0 1-1,0 0 1,1-1 0,-1 1 0,0 0 0,1-1 0,-1 1-1,1 0 1,-1 0 0,1 0 0,-1 0 0,1-1 0,-1 1 0,1 0-1,0 0 1,-1 1-1,0 0 2,-2 15 1,6 3 2,4 2-2,3-3 2,2-8-4,2-8-1,-12-3 0,-1 0 0,1-1 0,0 1 0,-1-1 0,1 0 1,0 1-1,-1-1 0,1 0 0,-1 0 0,1 0 0,-1 0 0,0 0 0,1-1 0,-1 1 0,0 0 0,0-1 0,0 1 0,0 0 0,0-1 0,0 1 0,0-1 0,0 0 0,-1 1 0,1-1 1,0-1-1,0 0 1,0 2-1,-1 0 1,1 0-1,-1 0 0,0 0 1,1-1-1,-1 1 0,0 0 1,0 0-1,0 0 0,0 0 1,0 0-1,0-1 0,0 1 1,0 0-1,0 0 1,-1 0-1,1 0 0,0 0 1,-1 0-1,-5-26 8,-2 4 0,6 20-3,-10-7-1,8 8-2,-10 0 1,12 1-3,1 1 0,1-1 0,-1 1 0,0 0 0,1-1 0,-1 1 0,0 0 0,1 0 0,-1-1 0,0 1 0,0 0 0,1 0 0,-1 0 0,0 0 0,0 0 0,1 0 0,-1 0 0,0 0 0,0 0 0,1 1 0,-1-1 0,0 0 0,-9 4 0,8-3 0,-1 3 0,0 22 0,3-1 0,5 5 0,-4-20 0,1-5 0,-1 0 0,0 0 0,1 0 0,0 0 0,0 0 0,1-1 0,-1 1 0,2 0 0,6 10 0,4-9 0,-2-8 0,0-6 0,-4-5 0,-5 9 0,-3-15 0,0 8 0,1 4 0,-8-27 0,7 29 0,-1-2 0,-12-11 2,7 11 4,0 1 0,0 0 1,-1 0-1,0 1 1,-2-2-7,7 6 8,-7 0 11,9 1-19,-1 0 0,1-1 0,-1 1 1,1 0-1,0 0 0,-1 0 1,1 0-1,-1 0 0,1 0 1,-1 0-1,1 0 0,-1 0 0,1 0 1,-1 0-1,1 0 0,0 1 1,-1-1-1,1 0 0,-1 0 1,1 0-1,0 1 0,-1-1 0,1 0 1,-1 0-1,1 1 0,0-1 1,-1 0-1,1 1 0,0-1 1,0 0-1,-1 1 0,1-1 0,0 1 1,0-1-1,-1 0 0,1 1 1,0-1-1,0 1 0,0-1 0,-5 22 0,7 7 0,8 5 0,-6-25-1,0-1 0,0 1 0,1-1 1,0 0-1,0 0 0,1-1 0,0 1 0,1 0 1,-4-5-1,-1-1 0,1 0 1,0 1-1,0-1 0,0 0 0,0 0 1,0-1-1,0 1 0,1-1 0,-1 1 1,0-1-1,1 0 0,-1 0 0,1-1 1,-1 1-1,1-1 0,0 0 0,-1 0 1,1 0-1,-1 0 0,1 0 0,1-1 1,-4 0 0,1 1-1,-1 0 1,1-1-1,-1 1 1,1-1 0,-1 0-1,1 1 1,-1-1-1,0 0 1,1 0-1,-1 0 1,0 0-1,0 0 1,0 0 0,0 0-1,0 0 1,0 0-1,1-2 1,9-16 0,-1-6 0,-1-2 0,-5 18 0,-2 0 0,-3-25 0,2 26 0,-1 6 0,0-1 0,0 0 0,-1 1 0,1-1 0,0 0 0,-1 1 0,0-1 0,0 1 0,1-1 0,-1 1 0,-1-1 0,1 1 0,-6-13 0,7 14 0,0 0 0,0 1 0,-1-1 0,1 0 0,0 1 0,-1-1 0,1 0 0,-1 1 0,1-1 0,0 0 0,-1 1 0,0-1 0,1 1 0,-1-1 0,1 1 0,-1-1 0,0 1 0,1-1 0,-1 1 0,0 0 0,1-1 0,-1 1 0,0 0 0,0 0 0,1-1 0,-1 1 0,0 0 0,0 0 0,0 0 0,-1 0 0,-25-10 5,22 10-3,-9 2 1,11-2-2,-2 1 1,-12 14 3,2 4 0,3 9-2,6 6 2,7 4-2,9-4 2,7-9-4,5-9-1,2-10 0,-21-6 0,0 0 0,0 0 0,0 0 0,0-1 0,0 0 0,0 1 0,0-1 0,1 0 0,27-17 0,-21 10-1,-1 0-1,0-1 1,0 0-1,-1 0 1,0-1-1,-1 0 1,0 0-1,0-1 1,-1 0 0,3-9 1,-8 18-1,0 1 1,0-1 0,0 1 0,-1-1-1,1 0 1,0 1 0,-1-1-1,0 0 1,1 1 0,-1-1 0,0 0-1,0 0 1,0 0 0,0 1 0,0-1-1,0 0 1,0 0 0,-1 1 0,1-1-1,-1 0 1,1 1 0,-1-1 0,0 0-1,0 1 1,0-1 0,1 1 0,-1-1-1,-1 1 1,1-1 0,0 1 0,0 0-1,0 0 1,-1-1 0,1 1-1,-1 0 1,1 0 0,-2-2 0,-2-1 0,-17-1 2,18 5 0,0 0 1,0 0-1,0 0 1,1 1-1,-1-1 1,0 1-1,0 0 1,1 0-1,-1 0 1,0 1-1,1-1 1,-1 1-1,1 0 1,0 0-1,0 0 1,0 0-1,0 1 1,0-1-1,0 1 1,0 0-1,1 0 1,-1 0-1,1 0 1,0 1-3,-4 9 5,0 0 1,1 0-1,1 1 1,0-1 0,-1 15-6,5-26 1,-1 0 0,1 0 0,0 1 0,0-1 0,0 0 0,0 0 0,0 0 0,0 0 0,1 0 0,-1 0 0,1 0 0,-1 0 0,1 0 0,0 0 0,0 0 0,0 0 0,0 0 0,0 0 0,0 0 0,1-1 0,-1 1 0,1-1 0,-1 1 0,1-1 0,-1 1 0,1-1 0,1 1-1,0-1 2,0 1-1,0-1 1,-1-1 0,1 1 0,0 0 0,0-1 0,0 1-1,0-1 1,0 0 0,-1 0 0,1 0 0,0 0-1,0-1 1,0 1 0,0-1 0,0 1 0,-1-1 0,3-1-2,6-3 6,-2 0 0,1-1 0,-1-1 0,9-6-6,11-10 4,-3-2 1,-6 2-4,-7 0-1,-9 8 0,-4 13 0,0 0-1,0 0 1,0 1-1,0-1 1,-1 0 0,1 0-1,-1 1 1,0-1-1,1 1 1,-1-1-1,0 0 1,0 1-1,0-1 1,0 1 0,0 0-1,0-1 1,0 1-1,0 0 1,-1 0-1,1 0 1,0 0-1,-1 0 1,1 0 0,-1 0-1,1 0 1,-1 0-1,0 1 1,1-1-1,-1 0 1,0 1-1,-1-1 2,-5 0-3,0-1 0,0 1 0,0 0 1,0 0-1,0 1 0,-1 1 2,-17 1 0,20 2 0,3 0 0,-15 10 2,14-8 0,0-1 0,0 1 1,1 0-1,0 0 0,0 0 1,0 1-1,1-1 0,0 1 1,0-1-1,1 1 0,-1 0 1,1-1-1,1 1 1,0 0-1,0 0 0,0 0 1,1 2-3,-1-7 1,1 1 0,-1-1 1,1 0-1,0 0 0,-1 0 1,1 0-1,0 0 1,1 0-1,-1 0 0,0 0 1,1 0-1,-1 0 1,1-1-1,-1 1 0,1 0 1,0-1-1,0 1-1,1 0 2,-3-1-1,1-1 0,0 1 0,0-1 0,0 1 1,0-1-1,0 0 0,0 1 0,0-1 0,0 0 0,0 0 0,0 0 0,0 1 1,0-1-1,0 0 0,0 0 0,0 0 0,0-1 0,0 1 0,0 0 0,0 0 1,0-1-2,3 1 3,3-2-1,-1 1 0,1-1 0,-1 0 0,1 0 0,-1-1 1,0 1-1,0-2 0,0 1-2,29-18 1,-3-2-1,-9 1 0,-11 10-2,-5 6-1,-1 0 0,0 0 0,-1 0 0,1-1 0,2-6 3,-7 12-7,-1 1-1,-1-3 6,1 3 2,0-1 0,0 1 0,-1 0-1,1 0 1,0-1 0,0 1-1,0 0 1,0-1 0,0 1-1,-1 0 1,1 0 0,0-1 0,0 1-1,-1 0 1,1 0 0,0 0-1,0-1 1,-1 1 0,1 0 0,0 0-1,0 0 1,-1 0 0,1-1-1,0 1 1,-1 0 0,1 0 0,0 0-1,-1 0 1,1 0 0,0 0-1,0 0 1,-1 0 0,-32 5-5,23-3 3,1 1 0,-1 0 0,1 1 0,-8 3 2,-1 5 0,16-6 0,2-3 0,-1 14 0,8 1 0,6-4 0,-12-13 0,1 0 0,-1 0 0,1 0 0,0-1 0,-1 1 0,1-1 0,0 1 0,0-1 0,-1 0 0,1 1 0,1-1 0,24-5 0,2-7 0,0-7 0,-1-6 0,-2-2 0,-21 22 0,0 0-2,0-1 0,0 0 1,0 0-1,-1 0 0,0 0 0,0 0 0,1-5 2,-3 6 0,-1 1-1,0-1 0,0 1 0,-1-1 1,1 0-1,-1 0 0,0 1 0,0-1 1,0 0-1,-1 1 0,0-1 0,0 0 1,0 1-1,0-1 0,-2-2 1,0-3 0,-2 0 0,-1 5 2,3 3 3,-3-3-2,4 4 3,2 3 1,-1 6-6,1 4-1,-1 0 0,-1 0 0,1 0 0,-3 4 0,-8 14 0,9-25 0,-9 15 0,8-17 0,-1 0 0,-54 47 0,15-10 0,39-33 0,-1-1 0,-23 12 0,24-13 0,-24 9 0,-3-5 0,-3 0 0,-4-2 0,12-1 0,-24-2-1,47-3-2,-1 0 1,1-1-1,-1 1 1,1-1-1,-1 0 1,1 0-1,-1-1 1,1 1-1,0-1 0,-2 0 3,1-2-2,-1 0-1,1 0 1,0 0-1,0 0 0,0-1 1,0 0-1,1 0 0,-4-3 3,-10-8 0,13 7 0,-4-10 0,8 13 0,-23-24 0,21 26 0,-4-8 0,1 2 0,3 5 0,-1 1 0,-6-24 0,8 23 0,-1-1 0,1 0 0,-1-1 0,1 0 0,1 0 0,-1 1 0,1-1 0,0 0 0,0 0 0,0 0 0,1 0 0,0-3 0,0 3 0,3-4 0,5-12 0,-6 16 0,4-26 2,-6 27-1,8-19 5,-7 20-5,12-29 7,4-14 0,-2 5-2,-15 38-6,1 2 0,-1 1 0,0 0 0,1 0 0,-1 0 0,1 0 0,-1 0 0,1 0 0,0 0 0,-1 0 0,1 0 0,0 0 0,0 0 0,0 0 0,-1 1 0,1-1 0,0 0 0,0 1 0,0-1 0,1 0 0,15-17 0,-15 15 0,18-10 0,4-1 0,-1 2-1,-21 11 0,0-1 0,0 0 0,0 0 0,-1 0 0,1 0 0,0 0 0,-1 0 0,0 0 0,1 0 0,-1 0 0,0-1 0,0 0 1,6-10-9,-1-5-15,-6 10 22,-7 1 4,6 5 4,1 2 2,-14-4 22,-34 17 14,41-11-37,-13-1 0,-7 10-7,18-5 0,-1 0 0,2 2 0,-7 4 0,13-10 0,-13 14 0,10-9-1,0 0 0,0 0 0,1 0 0,1 1 0,-1-1-1,1 1 1,-1 5 1,0 2-2,1 0 0,0 1 0,1-1 0,1 13 2,1 24 0,0-9 40,-1-44-33,-1-5-4,1 2 2,-6-13-4,5 10-1,5-17 0,1-23 0,-3 28-1,-1 13-1,0 0 0,1 0 1,-1 0-1,1 0 1,0 0-1,1 1 1,-1-1-1,1 0 0,0 1 1,3-5 1,-4 9-7,11-16-7,-3 4 11,0 2 1,0-1 0,1 1-1,9-7 3,-17 15 0,0 1 0,0 0 0,1 0 0,-1 0 0,1 0 0,-1 1 0,1-1 0,0 1 0,0-1 0,0 1 0,0 0 0,2-1 0,-3 2 0,11-4 2,-2-1 3,2-3-4,-1-2-1,3-6-8,-30 24 0,8-4 8,-28 20 0,9-2 0,-4 5 0,2 3 0,3 2 0,17-22 0,4-4 0,-1 0 0,1 0 0,0 1 0,1-1 0,0 1 0,-1 3 0,-7 14 0,4 1 0,5-18 0,0 0 0,6 24 0,-5-24 0,12 26 0,1-10 0,7 2 0,-12-17 0,17 28 0,-10-15-6,0-2 0,1 1 0,12 10 6,-23-26-4,0 0 1,0 0 0,1-1 0,-1 0-1,1 0 1,0 0 0,0-1 0,0 1-1,0-1 1,0 0 0,1-1 0,-1 1-1,1-1 4,5 1-9,0-1 1,0 0-1,0 0 0,0-1 0,7-1 9,-17 1-1,0 0 1,0 0 0,0-1-1,0 1 1,0 0-1,0 0 1,0-1 0,0 1-1,0 0 1,0-1-1,0 1 1,0-1-1,0 1 1,0-1 0,0 0 0,2-1-1,16-11 1,-16 7 0,-1 1 0,16-23 0,-17 23 0,5-14 0,-7 14 0,0 3 0,-1-4 2,0 3 3,-5-2-2,2 0 3,4 4-5,1 0 0,-1 1-1,1-1 1,-1 1 0,0-1 0,1 0-1,-1 1 1,0 0 0,0-1 0,1 1-1,-1-1 1,0 1 0,0 0 0,0-1-1,1 1 1,-1 0 0,0 0 0,0 0-1,0 0 1,0 0 0,0 0 0,1 0-1,-1 0 1,0 0 0,0 0 0,0 0-1,0 1 1,0-1 0,1 0 0,-1 0-1,0 1 1,0 0-1,-5 0 3,3 0-1,1-1-1,-1 1 0,0 0 1,1 0-1,-1 0 0,1 0 1,-1 0-1,1 0 0,0 1 1,-1-1-1,1 1 0,0 0 0,0-1 1,0 1-1,0 0 0,0 0 1,1 0-1,-1 1 0,1-1 1,-1 0-1,1 1 0,-1 0-1,0 6 3,1-1 0,0 0 0,0 1 0,1-1-1,0 1 1,0-1 0,1 1 0,1 3-3,8 11 1,-9-21-1,1 0 0,-1 0 0,1 0 0,0 0 0,-1 0 0,1 0 0,0-1 0,2 2 0,23 10 0,-22-11-2,0-1 0,1 1 0,-1-1 0,1 0 0,-1 0 0,1-1 0,-1 0 0,1 0 0,-1 0 0,1-1 0,-1 1 0,1-1 0,-1-1-1,1 1 1,-1-1 0,0 0 0,0 0 0,0 0 0,0-1 0,0 0 0,0 0 0,-1 0 0,1 0 0,3-5 2,-8 8-1,1-1 1,-1 1 0,1-1-1,-1 0 1,1 0-1,-1 1 1,1-1 0,-1 0-1,1 0 1,-1 1 0,0-1-1,0 0 1,1 0-1,-1 0 1,0 0 0,0 0 0,1-3-1,2-13 1,-4 13 0,-1 2 0,2 0 0,0 1 0,0 0 0,-1 0 0,1 0 0,0 0 0,-1-1 0,1 1 0,0 0 0,-1 0 0,1 0 0,-1 0 0,0 0 0,1 0 0,-1 0 0,0 0 0,0 1 0,0-1 0,1 0 0,-4-2 0,4 2 1,-1 0-1,0 0 0,0-1 1,0 1-1,0 0 0,0 0 1,0 0-1,0 0 0,0 0 1,-1 0-1,1 0 1,0 0-1,-1 1 0,1-1 1,0 0-1,-1 1 0,1-1 1,-1 1-1,1-1 0,-1 1 1,1 0-1,-1 0 1,1 0-1,-2 0 0,0 0 2,0-1 0,1 1 1,0 0-1,-1 0 0,1 1 1,0-1-1,-1 0 0,1 1 1,0-1-1,-1 1 0,1 0 1,0 0-1,0 0 0,0 0 1,0 0-1,-2 1-2,-2 1 12,1 0-8,0 0 0,-1 0 1,2 1-1,-1-1 0,0 1 1,1 0-1,-1 0 0,1 1 1,0 0-1,1-1 0,-1 1 1,-2 5-5,3-1 4,0-1 1,1 1-1,1-1 1,-1 1-1,1 0 1,0 0-1,1 0 1,0 2-5,0-10 0,0 0 1,0-1-1,0 1 1,0 0 0,0 0-1,1 0 1,-1-1-1,0 1 1,0 0 0,0 0-1,1 0 1,-1-1-1,0 1 1,1 0 0,-1-1-1,1 1 1,-1 0-1,0-1 1,1 1 0,0 0-1,1 1 1,13 9 2,4-7 2,3-8-4,0-8-1,0-6 0,-19 14-1,0 1 1,0-1-1,0 0 0,0 0 0,-1 0 1,0-1-1,0 1 0,0 0 0,0-1 1,0 0 0,-2 2-1,1 1 0,0-1 1,-1 1-1,0-1 1,1 0-1,-1 1 1,0-1-1,-1 0 1,1 1-1,0-1 1,-1 0-1,1 1 1,-1-1-1,0 1 0,0-1 1,0 1-1,0-1 1,-1 0 0,0 0-2,-1 0 0,0 1 0,0-1 0,-1 1 0,1-1 0,0 1 0,-1 0 0,1 0 0,-1 0 0,0 1 0,1-1-1,-1 1 1,0 0 0,0 0 0,0 1 0,0-1 0,0 1 0,0-1 0,-2 1 2,-7 0 0,5 0 2,7 0-1,0 0 0,0 0 0,0 0 0,0 0 1,1 0-1,-1 1 0,0-1 0,0 0 1,0 0-1,0 1 0,1-1 0,-1 0 0,0 1 1,0-1-1,1 1 0,-1-1 0,0 1 1,1 0-1,-1-1 0,0 1 0,1-1 0,-1 1 1,1 0-1,-1 0 0,1 0-1,-1 0 3,0 1 0,1 0 1,-1 0-1,1 0 0,-1 0 0,1 0 0,0 0 0,0 0 0,0 1 1,0-1-1,0 0-3,1 7 10,0 1 0,1-1 0,0 0 0,2 3-10,-3-8-1,-1-3 1,0 0 1,1 0 0,-1 0-1,0 0 1,1 0 0,-1 0-1,1 0 1,-1-1 0,1 1-1,-1 0 1,1 0 0,0 0 0,-1-1-1,1 1 1,0 0 0,0-1-1,0 1 0,2 2 2,14 8 1,-11-7-1,0-1 1,22 3-2,-8-4-1,0-5 0,-12 2 0,0-3 0,28-12 0,-27 13 0,23-13 0,-27 14 0,25-18 0,5-8 0,-29 23 0,30-29 0,-28 27 0,19-22 0,-24 26 0,-2 2 0,0 1 0,-1-1 0,1 0 0,0 0 0,-1 0 0,1 1 1,0-1-1,-1 0 0,0 0 0,1 0 0,-1 0 0,1 0 0,-1 0 0,0 0 0,0 0 0,0 0 0,1 0 0,-1 0 0,0 0 0,0 0 1,0-1-1,10-26 30,-9 25-12,0-2 4,-2 1 4,-2-6 2,0 5-8,-1-2 1,1 5-4,1 2-15,1 0 0,-1 0 0,0 0-1,0 0 1,0 0 0,1 0 0,-1 1-1,0-1 1,0 0 0,1 1 0,-1 0-1,0-1 1,1 1 0,-1 0 0,1 0 0,-1 0-1,1 0 1,-1 0 0,0 1-2,-3 2 5,-25 22 11,11-5-11,18-20-4,-13 18 4,-13 6 8,-40 15-2,61-35-9,4-3-1,-1 0-1,1-1 0,-1 1 1,1-1-1,-1 1 0,0-1 1,1 0-1,-1 0 0,0-1 1,0 1-1,0-1 0,-32 10 0,29-7 0,4-2 0,-1-1 0,1 1 0,0-1 0,0 1 0,-1-1 0,1 0 0,0 1 0,-1-1 0,1-1 0,0 1 0,-3 0 0,-7-2 7,-1 0 1,1-1-1,-1-1 0,1 0 1,0 0-1,-8-5-7,1 1 7,12 4 1,0 0 1,0 0-1,1 0 1,-1-1-1,1 0 1,0 0-1,1-1 1,-1 0-1,1 0 1,0 0 0,1-1-1,-1 1 1,1-2-9,-1-5 11,5 10-9,1-13 1,-1 9-1,7-13 2,3-6-4,8-11 579,2-5-1352,-8 4-2478,-12 36-12607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12:44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0 185 1712,'0'0'104,"0"0"32,2 5 128,4 13 85,2 1 1,0-1-1,1 0 1,1-1-1,0 0 1,1-1 0,11 12-350,-22-27 48,1-1 0,0 1 0,0 0 0,0-1 0,0 1 0,0 0 0,0-1 0,0 1 0,0-1 0,0 1 0,0-1 0,0 0 0,0 1 0,0-1 0,0 0 0,0 0 0,0 0 1,1 0-1,-1 0 0,0 0 0,0 0 0,0 0 0,1-1-48,-7-20 744,-1 1-447,-2 1 0,-1 0 1,-4-7-298,-6-12 444,17 33-367,-1 1 1,0-1-1,0 1 1,0 0-1,-1 0 1,1 0-1,-1 1 1,-1-1-78,4 3 140,1 1-131,0-1 0,-1 1 1,1 0-1,0 0 1,0 0-1,-1 0 0,1 0 1,0-1-1,0 1 1,-1 0-1,1 0 0,0 0 1,0 0-1,-1 0 0,1 0 1,0 0-1,-1 0 1,1 0-1,0 0 0,-1 0 1,1 0-1,0 0 0,0 0 1,-1 0-1,1 1 1,0-1-1,0 0 0,-1 0 1,1 0-1,0 0 0,0 0 1,-1 1-1,1-1 1,0 0-1,0 0 0,0 0 1,-1 1-1,1-1 1,0 0-1,0 0 0,0 1 1,0-1-1,-1 0 0,1 0 1,0 1-1,0-1 1,0 0-1,0 1 0,0-1 1,0 0-1,0 0 0,0 1 1,0-1-1,0 0 1,0 1-1,0-1 0,0 0 1,0 0-1,0 1-9,2 8 36,1 0 0,-1 0 0,1 0-1,1 0 1,0-1 0,0 0 0,0 0 0,5 6-36,-3-5 9,1 6 12,1-2 1,1 1-1,1-1 0,0 0 1,0-1-1,1 0 0,5 3-21,-15-14 34,-1-1-30,1 0-1,-1 0 1,0 0 0,0 0 0,1 0 0,-1 0 0,0 0 0,1 0-1,-1 0 1,0 0 0,0 0 0,1-1 0,-1 1 0,0 0 0,0 0 0,1 0-1,-1 0 1,0 0 0,0 0 0,1-1 0,-1 1 0,0 0 0,0 0-1,1 0 1,-1-1 0,0 1 0,0 0 0,0 0 0,0 0 0,1-1-1,-1 1 1,0 0 0,0-1 0,0 1 0,0 0 0,0 0 0,0-1-1,0 1 1,0 0 0,0 0 0,0-1 0,0 1 0,0 0 0,0-1 0,0 1-1,0 0 1,0 0 0,0-1 0,0 1 0,0 0 0,0 0 0,0-1-1,-1 1 1,1 0 0,0 0 0,0-1 0,0 1 0,0 0-4,-6-14 92,-1 1 0,0-1 1,0 1-1,-1 1 0,-1 0 1,0 0-1,-1 0 0,-8-6-92,9 8 140,7 7-114,-10-5 218,12 8-238,0 0 0,0 0 1,-1 0-1,1 0 0,0 0 1,0 0-1,0 0 0,-1 0 1,1 0-1,0 0 1,0 0-1,-1 0 0,1 0 1,0 0-1,0 0 0,-1 0 1,1 0-1,0 0 0,0 0 1,0 0-1,-1 0 0,1 0 1,0 0-1,0 0 0,0 0 1,-1 1-1,1-1 1,0 0-1,0 0 0,0 0 1,-1 0-1,1 1 0,0-1 1,0 0-1,0 0 0,0 0 1,0 0-1,-1 1-6,0 11 122,5 17-1,1-18-98,-1-1 0,2 1 1,-1-1-1,1-1 1,1 1-1,3 4-23,-6-9 6,0 0 0,0 0 0,1-1 0,-1 0 0,1 0 0,0 0 0,0 0 0,1-1 0,-1 0 0,1 0 0,-1 0 0,1-1 0,5 2-6,-10-4 3,-1 1-1,1-1 0,0 0 0,0 0 1,0 0-1,-1 0 0,1 0 1,0 0-1,0 0 0,0 0 1,-1 0-1,1 0 0,0 0 0,0-1 1,0 1-1,-1 0 0,1-1 1,0 1-1,0 0 0,-1-1 0,1 1 1,0-1-1,-1 1 0,1-1 1,-1 1-1,1-1 0,-1 0 1,1 1-1,-1-1 0,1 1 0,-1-1 1,1 0-1,-1 0 0,0 1 1,1-1-1,-1 0 0,0 0 0,0 1 1,1-1-1,-1 0 0,0 0 1,0 0-1,0 0 0,0 1 1,0-1-1,0 0 0,0 0 0,-1 0-2,1-5 14,-1 0-1,1 0 1,-1 0-1,-1 0 1,1 0-1,-1 0-13,-4-5 24,0 0 0,-1 1 0,0-1 1,-1 1-1,1 1 0,-2-1 0,0 1 0,0 1 0,0 0 0,-8-5-24,4 2 104,13 10-91,-1 0-1,0 0 1,1 1 0,-1-1 0,0 0-1,0 0 1,0 1 0,0-1 0,1 1-1,-1-1 1,0 1 0,0-1-1,0 1 1,0-1 0,0 1 0,0 0-1,0-1 1,0 1 0,0 0 0,-1 0-1,1 0 1,0 0 0,0 0-1,0 0 1,0 0 0,0 1-13,0 0 11,0 0 0,1 0-1,-1 0 1,0 0 0,1 1 0,0-1-1,-1 0 1,1 1 0,0-1 0,-1 0 0,1 1-1,0-1 1,0 0 0,0 1 0,0-1 0,0 0-1,0 1 1,1-1 0,-1 0 0,0 1 0,1 0-11,4 11 30,0-1 0,1 1 0,0-1 1,1 0-1,1-1 0,-1 0 1,3 1-31,-8-8 4,1-1 0,0 0 1,0 1-1,0-1 1,1 0-1,-1 0 1,1-1-1,0 1 0,-1-1 1,1 0-1,0 0 1,0 0-1,0 0 0,1-1 1,-1 0-1,0 0 1,1 0-1,-1 0 1,2 0-5,-6-1 0,1 0 1,-1-1 0,0 1 0,1 0 0,-1 0-1,0 0 1,1 0 0,-1 0 0,0 0 0,1 0 0,-1 0-1,0-1 1,0 1 0,1 0 0,-1 0 0,0 0-1,1-1 1,-1 1 0,0 0 0,0 0 0,1-1-1,-1 1 1,0 0 0,0 0 0,0-1 0,0 1-1,1 0 1,-1-1 0,0 1 0,0 0 0,0-1 0,0 1-1,0-1 0,-1-15 20,-6-6-8,2 11-1,0 0 0,-1 1-1,0 0 1,-1 0 0,-2-2-11,1 2 12,-27-33 31,33 40-37,-1 1 0,1-1 0,-1 1 0,1 0 0,-1 0 0,0 1 0,0-1 0,0 0 0,0 1 0,0 0 0,0 0-1,0 0 1,-1 0 0,1 0-6,2 1 3,0 0-1,0 0 1,0 0 0,0 0-1,0 0 1,0 0-1,0 0 1,0 1 0,0-1-1,1 0 1,-1 1-1,0-1 1,0 0-1,0 1 1,1-1 0,-1 1-1,0 0 1,0-1-1,1 1 1,-1-1 0,0 1-1,1 0 1,-1 0-1,1-1 1,-1 1 0,1 0-1,-1 0 1,1 0-1,-1-1 1,1 1-1,0 0 1,0 0 0,-1 0-1,1 0 1,0 0-1,0 0 1,0 0 0,0 0-1,0-1 1,0 1-1,0 0 1,0 0 0,1 1-3,-1 4 12,1-1 1,0 1 0,0 0-1,0 0 1,2 4-13,1-2 12,0 0 0,0 0 0,1 0 0,0 0 0,0-1 1,1 1-1,0-2 0,0 1 0,1 0 0,-1-1 0,1-1 0,1 1 0,2 1-12,1-2 3,-4-5 4,-7 0-7,1 0 1,0 0 0,-1 0 0,1-1-1,-1 1 1,1 0 0,-1-1 0,1 1-1,-1-1 1,1 1 0,-1 0 0,1-1-1,-1 1 1,1-1 0,-1 1 0,0-1-1,1 0 1,-1 1 0,0-1 0,1 1-1,-1-1 1,0 1 0,0-1 0,0 0-1,0 1 1,1-1 0,-1 0 0,0 1-1,0-1 1,0 0 0,0 1 0,0-1-1,-1 0 1,1 1 0,0-1 0,0 1-1,0-1 1,0 0 0,-1 1 0,1-1-1,-1 0 0,-6-22 14,7 23-14,-3-8 22,-1 1 1,0 0 0,0 0 0,-1 0-1,0 1 1,0-1 0,-1 1 0,0 1-1,0-1 1,0 1 0,0 0 0,-1 0-1,0 1 1,0 0 0,0 0 0,-8-3-23,15 7 3,0 0 0,0 0 0,-1 0 0,1 0 1,0 0-1,0-1 0,0 1 0,-1 0 1,1 0-1,0 0 0,0 0 0,0 0 0,-1 0 1,1 0-1,0 0 0,0 0 0,-1 0 1,1 0-1,0 0 0,0 0 0,0 0 0,-1 0 1,1 0-1,0 0 0,0 0 0,-1 0 1,1 0-1,0 0 0,0 1 0,0-1 0,-1 0 1,1 0-1,0 0 0,0 0 0,0 0 1,0 1-1,-1-1 0,1 0 0,0 0 0,0 0 1,0 0-1,0 1 0,0-1-3,0 13 72,9 18 6,-7-27-68,0 1 1,0-1 0,0 1 0,1-1 0,0 0 0,0 1-1,0-2 1,0 1 0,1 0 0,0-1 0,-1 1 0,1-1-1,1 0 1,-1 0 0,0-1 0,3 2-11,-5-4 27,2 0 3,-3 0-27,-1-1 0,1 1-1,-1 0 1,1-1 0,-1 1 0,1-1-1,-1 0 1,1 1 0,-1-1 0,0 1 0,1-1-1,-1 0 1,0 1 0,1-1 0,-1 0-1,0 1 1,0-1 0,0 0 0,0 1-1,0-1 1,0 0 0,0 1 0,0-1-1,0 0 1,0 0 0,0 1 0,0-1-1,0 0 1,0 1 0,-1-1-3,-2-21 28,0 13-18,0 0-1,-1 0 1,0 0 0,0 1-1,-1-1 1,0 1 0,-1 1-1,-4-6-9,9 12 14,-4-2 13,-3-3 39,7 7-45,3 6-22,15 23 17,-13-23-14,0 0 1,0 0-1,1-1 0,-1 0 1,2 0-1,-1 0 0,1-1 1,0 1-3,10 7 18,2-1 0,7 4-18,-15-10 8,-6-2-4,-4-3-3,1 0 0,0 0 1,0 0-1,0 0 0,0-1 1,0 1-1,0 0 0,0 0 1,0 0-1,0-1 0,0 1 0,0-1 1,0 1-1,1-1 0,-1 1 1,0-1-1,1 0-1,3 1 1,-1-2 0,0 1 0,0 0 0,0-1 0,0 0 0,0 0 0,0 0 0,0 0 0,0-1 0,0 0 0,0 0 0,-1 0 1,2-1-2,21-16 6,-23 16-4,-1 1-1,1-1 0,-1 0 1,0 0-1,0 0 1,0 0-1,0 0 0,-1 0 1,1 0-1,-1-1 1,0 1-2,0 2 0,51-141 103,-39 106-51,-12 35-44,-1 1 7,0 0 2,-1-26 182,-4 26-190,-4 12 20,4-3-18,-4 3-3,-15 20 7,1 2 0,2 0 0,-4 14-15,7-17 4,11-19-2,-4 14 3,9-21-4,0-1 2,0-1 0,1 1 1,-1 0-1,1-1 0,0 1 1,0 0-1,0 2-3,1-5 7,0 4 15,19-44 4,7-12-25,-8 18 4,-15 26-4,1 0 0,0 1 0,0-1 0,1 1 0,0 0-1,0-1 0,12-29 5,-14 29-4,16-34 7,-2 13-1,-3 4-7,-35 60 0,6-8 0,-1 5 0,1 2 0,-1 0 0,12-23-1,-17 31 3,16-35 3,3-6-1,1 0 1,0 0-1,0 0 1,0 0 0,0 1-1,0-1 1,0 0-1,1 1 1,-1-1 0,1 0-1,-1 1 1,1-1 0,0 0-1,0 3-4,0-3 19,0 2 2,0-3-2,15-25 33,15-33-28,-11 9-17,-1 9-3,9-8-4,-22 42 0,-4 4 0,0-1 0,0 1 0,0 0 0,0 0 0,0-1 0,0 1 0,0-1 0,0 1 0,-1-1 0,1 1 0,-1-1 0,1 1 0,-1-1 0,1 1 0,-1-1 0,1-5 1,-1 5 6,-2 4-6,0 0 1,0 0 0,0 0 0,0 0 0,1 0 0,-1 0 0,1 0 0,-1 1 0,1-1 0,0 1 0,0 0-2,-2 3 1,-31 53 51,-4 16-52,5-7 39,24-48-7,19-32 13,14-23-13,-8 2-30,-10 25-3,5-6 2,-7 10-2,-3 4 1,-1-1-1,1 0 1,0 0-1,-1 1 1,1-1 0,-1 0-1,1 0 1,-1 0-1,1 1 1,-1-1 0,1 0-1,-1 0 1,0 0-1,0 0 1,1 0 0,-1 0-1,0 0 1,0 0-1,0 0 1,0 0 0,0 0-1,0 0 1,1-1-5,3-1 3,-10 30 3,-9 14-1,2-9 1,12-28 1,-5 10 4,5-13 1,1-1 1,0 0 0,-1 1 0,-1 3 0,1-3 0,1-1 0,-1 2 0,-4 2 0,4-3 0,1-1 0,-1 1 0,-3 3 0,3-3 0,0 0 0,-4 1 0,4-2 0,2-1-2,9-8-1,-9 8-4,12-20 3,-8 15-4,19-33 0,-1-2 0,-3 0 0,-4 8 0,-6 7 0,19-37 0,-27 54 0,0 2 0,1 0 0,0 0 0,2 1 0,-3 0 0,-2 1 1,0 4 6,-19 24 23,1 12 24,-6 18-54,2-5 26,15-33 9,1 0-1,0 1 1,-3 13-35,7-24 11,0 0-1,0 0 1,-1-1 0,0 1-1,0-1 1,0 1 0,-2 0-11,1 0 12,1-1 1,-1 1 0,1 0-1,0 1 1,0-1 0,1 0-13,-4 11 18,4-13-10,-6 2 0,5-3 0,1 2 0,1-1 0,0 3-1,1-6-7,-5 11 2,-6 0-3,-1 11 1,8-16 0,4-1 2,0-4 4,0-1 2,0 0 0,1-1-1,2-5-6,-2-1-1,-2 5 0,1 1 0,0 0 0,-1 0 0,1 0 0,-1 0 0,0 0 0,1 0 0,-1 0 0,0 0 0,0 0 0,1 0 0,-1 0 0,0 1 0,0-1 0,0 0 0,0 1 0,0-1 0,0 0 0,0 1 0,-11-6 0,-6-3 4,4-1 2,-18-15 18,26 20-18,4 2 2,-2-3 0,2 3 2,-3-4 3,-5-5 1,6 7-9,0 1-1,0-1 0,1-1 1,-1 1-1,1 0 1,0-1-1,1 0 0,-2-3-4,4 6 0,-12-16 0,7 14 0,-1 0 0,2-1 0,2 2 0,8 8 0,-3-2 0,7 16 0,8 14 0,-15-25 0,17 22 0,-17-23 0,19 17 0,-18-19-1,0-1-1,1 0 0,-1 0 0,1 0 0,0-1 0,0 1 0,1-1 2,23 13-9,-21-11 7,2-2 2,-2-1 0,4-2 0,-5 1 0,-4 0 0,-2 0 0,0 0 0,-1 0 0,1 0 0,-1 0 0,1 0 0,0 0 0,-1 0 0,1 0 0,0 0 0,-1-1 0,1 1 0,0 0 0,-1 0 0,1-1 0,-1 1 0,1 0 0,-1-1 0,1 1 0,-1 0 0,1-1 0,-1 1 0,1-1 0,-1 1 0,1-1 0,-1 1 0,0-1 0,1 1 0,7-11 0,-5 8 0,5-3 0,-1-2 0,-1 1 0,1-1 0,-1 0 0,5-8 0,3-14 0,26-63-17,-39 91 12,0-3 2,0 1 1,0 0-1,0 1 0,0-1 1,1 1-1,0-1 1,0 1-1,0-1 0,2-2 3,-2 3-2,0-1-1,1 1 1,-1-1-1,-1 0 1,1 0-1,0 0 1,0-3 1,10-29-23,-9 29 24,0 0 0,3-2 0,-1 0 0,-2 2 0,-2 1 0,-2 0 0,0 6 1,1-1-1,0 1 0,0 0 0,-1-1 0,1 1 0,0 0 0,-1 0 0,1-1 0,0 1 0,-1 0 0,1 0 1,0 0-1,-1-1 0,1 1 0,0 0 0,-1 0 0,1 0 0,-1 0 0,1 0 0,0 0 0,-1 0 0,1 0 0,0 0 1,-1 0-1,1 0 0,-1 0 0,1 0 0,-4 2 4,-2-1-1,-2 2 3,7-2-5,-1-1 1,1 1-1,-1 0 0,1 1 0,-1-1 0,1 0 0,-1 0 0,1 1 0,0-1 0,0 0 0,0 1 0,0-1 0,0 1 0,0 0 0,0-1 0,0 1 0,1 0 0,-1-1 0,1 1 0,-1 0 0,1 0-1,-1 0 1,-10 20 4,10-18-3,-4 15 2,4-14-2,-6 15 4,-4 5 2,-11 40-2,7-26-6,5-14 10,-10 6 6,7-9-2,12-19-6,-4 2 0,3-3 0,-1 2 0,1-1 0,0 1 0,1-2 2,-3 2 3,2-2-2,-3 2 2,3-2-2,-2 4 2,1-1-4,2-3-2,1-2-39,0 0-1,0 0 1,0 0-1,0 0 1,0 0-1,0-1 1,0 1-1,0 0 1,0 0-1,0 0 1,0 0-1,-1 0 1,1-1-1,0 1 1,0 0-1,0 0 1,0 0-1,0 0 1,0 0-1,0 0 1,0 0-1,-1 0 1,1-1-1,0 1 1,0 0 0,0 0-1,0 0 1,0 0-1,-1 0 1,1 0-1,0 0 1,0 0-1,0 0 1,0 0-1,0 0 1,-1 0-1,1 0 1,0 0-1,0 0 1,0 0-1,0 0 1,-1 0-1,1 0 1,0 0-1,0 0 1,0 0-1,0 0 1,0 0-1,-1 1 1,1-1-1,0 0 1,0 0-1,0 0 1,0 0-1,0 0 1,0 0-1,0 0 1,0 1 0,-1-1-1,1 0 1,0 0-1,0 0 1,0 0 32,-1-7-10240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11:45.519"/>
    </inkml:context>
    <inkml:brush xml:id="br0">
      <inkml:brushProperty name="width" value="0.1" units="cm"/>
      <inkml:brushProperty name="height" value="0.1" units="cm"/>
      <inkml:brushProperty name="color" value="#C00000"/>
    </inkml:brush>
  </inkml:definitions>
  <inkml:trace contextRef="#ctx0" brushRef="#br0">379 55 3320,'0'0'201,"0"0"83,0 0 312,0 0 122,0 0 155,0 0 29,0 0-36,0 0-66,-6 1-224,4-1-534,-7 0 260,-1 1-1,1 0 0,-1 1 0,1 0 0,0 1 0,-1 0 0,-7 4-301,1 1 488,0-1-1,0-1 1,-8 2-488,14-5 225,1 1 0,-1 1 0,1-1 1,0 1-1,0 1 0,1 0 0,0 0 0,0 0 1,-6 7-226,-6 8 676,1 1 0,-12 18-676,29-36 120,-1 0 0,1 1 0,0-1 0,0 1 0,0 0 0,1-1 0,-1 1 0,1 3-120,-1-2 117,1 0 0,-1 0 0,0 0 0,-1 0 0,-2 4-117,2-2 98,0 0 0,0 0 0,0 0 1,1 0-1,0 0 0,0 0 0,1 1 1,1-1-1,-1 0 0,1 1 0,0-1 0,1 1-98,1 4 153,0 0-1,1-1 0,1 1 0,0-1 0,0 0 1,6 8-153,7 13 661,14 19-661,-2-4 311,-17-31-103,1-1 0,0 0 0,1-1 1,1-1-1,8 7-208,-14-13 43,-2-1 56,1-1 1,-1-1-1,1 1 1,1-1-1,-1-1 1,1 1 0,-1-1-1,1-1 1,0 0-1,1 0 1,-1 0-1,6-1-99,26 7 224,-33-9-192,0 0 1,-1-1-1,1 0 0,0 0 0,-1-1 0,1 0 0,-1 0 1,0-1-1,4-1-32,-1 0 42,1 1 0,0-1 0,0 2 0,7-1-42,-5 1 10,-8 3-1,1-2 1,0 1 0,-1-1 0,1 0-1,0 0 1,-1 0 0,1-1 0,-1 0 0,0 0-1,1 0 1,-1-1 0,0 0 0,-1 0 0,1 0-1,0 0 1,0-2-10,39-32 214,5-2-214,-34 27 34,-1-1 1,0-1-1,-1 0 0,-1 0 1,0-1-1,-1-1 1,0 0-1,6-16-34,-16 31 3,15-23 60,-13 20-50,1-1 1,-1 0 0,-1 0-1,1 0 1,-1 0 0,0 0-1,0 0 1,0 0 0,0-5-14,0-2 9,0 0 0,-1 0 0,-1 0 1,0 0-1,-1 0 0,0 1 0,-2-7-9,-4-14 60,-10-29-60,6 22 25,8 29-12,0 0 0,0 1 0,-1 0 0,0 0 0,-1-2-13,1 3 10,0 1 1,0 0-1,-1 0 0,0 0 0,0 0 0,-1 1 0,0 0 0,0 0 0,0 1 1,-2-2-11,-22-16 26,18 14-20,0 0 0,-1 1 1,0 0-1,0 1 0,-1 1 1,-2-1-7,12 4 1,-26-3 6,-5 1 1,-79-7 96,112 11-103,1 1 0,0 0 0,0 0 0,-1 0 0,1 0 0,0 0 0,-1 0 0,1 0 0,0 0 0,0 0 0,-1 1 0,1-1 0,0 0 0,0 1 0,0-1 0,-1 1 0,1-1 0,0 1-1,-2 1 2,1-1 0,-1 0 0,1 0 0,-1 0 0,0 0-1,0-1 1,1 1 0,-1-1 0,0 0 0,0 0-2,-5 2 6,0-1 0,-1 1 0,1 0-1,0 0 1,0 1 0,1 1 0,-1-1-6,-4 2 2,2-2 7,4 2-7,-11 8 3,-14 13 3,3-3 0,24-21-7,3-2-1,0 1 1,0 0-1,0-1 0,0 1 1,0 0-1,0 0 0,0-1 1,0 1-1,0 0 1,0 0-1,1 0 0,-1 0 1,0 0-1,1 0 0,-1 0 1,1 1-1,-1-1 0,1 0 1,0 0-1,-15 26 6,-6 20-4,20-45-2,-13 29 22,0 1 1,0 7-23,4-8 5,9-26-4,-3 30 4,3-27-3,1 27 2,1-4-4,-1-28 0,0 2 0,11 15 0,13 12 0,-21-28 0,5 15 2,-7-17 4,0-1 2,8 5 0,-9-6-8,1 0 1,-1 0-1,0 1 0,0-1 0,1 0 1,-1 0-1,0 0 0,1 0 0,-1 0 1,0 0-1,0 0 0,1 0 0,-1 0 1,0 0-1,1 0 0,-1 0 0,0 0 1,0 0-1,1 0 0,-1 0 0,0 0 1,1 0-1,-1 0 0,0 0 0,0-1 1,1 1-1,-1 0 0,0 0 0,0 0 1,1 0-1,-1-1 0,0 1 0,3-2 2,0-3 1,5-21 2,7-30 3,-3 2 26,4-35-34,-11 54 39,1 1 0,2 0 1,5-10-40,11-41 102,-23 82-62,1-1 2,-2 4-39,0 0 0,0 0 0,0 0 0,0 0 1,0 0-1,0 0 0,0 0 0,0 0 0,0 0 0,0 0 0,0-1 0,0 1 0,0 0 0,-1 0 0,1 0 0,0 0 0,0 0 0,0 0 0,0 0 0,0 0 0,0 0 1,0 0-1,0 0 0,0 0 0,0 0 0,0 0 0,0 0 0,0 0 0,0 0 0,0 0 0,0 0 0,0 0 0,0 0 0,0-1 0,0 1 0,0 0 0,0 0 1,0 0-1,0 0-3,-7 11 10,0 1 0,0 0 0,1 0 1,0 1-1,0 4-10,-20 59 13,25-74-13,-32 129 22,16-67-12,13-42-5,4 2-3,4-20-3,-2-4 1,7 5 0,2-7 0,4-6 0,3-10 0,2-13 0,-1-10 0,0-6 0,-5-5 0,-5 0 0,-3 6 0,-1 7 2,-1-5 4,-4 37-6,-4 8 0,-3 7 0,6-7 0,-19 28 0,-5 17 0,-1 13 0,-1 7 0,4 0 0,3-7 0,9-14 0,10-38 0,-1 0 0,2 0 0,-1 0-1,1 0 1,0 0 0,1 1 0,-1-6-1,1-1 0,0 0 1,-1 1-1,1-1 0,0 0 0,0 0 1,0 0-1,0 0 0,0 0 1,0 1-1,0-2 0,0 1 0,0 0 1,0 0-1,0 0 0,1 0 0,-1-1 1,0 1-1,1-1 0,-1 1 0,0-1 1,1 1-1,-1-1 0,1 0 0,-1 0 1,0 0-1,1 0 0,-1 0 1,1 0 0,2-1-3,0 0 0,0-1 0,-1 0 0,1 1 1,-1-1-1,1-1 0,-1 1 0,0 0 0,0-1 1,0 0-1,0 1 0,1-3 3,29-36-31,-31 38 32,2-3-11,0-1 1,-1 0 0,0-1 0,0 1 0,0 0 0,-1-1 0,0 1 0,1-7 9,0 2-7,11-37-54,-7 28 44,-1-1 0,-1 0 0,0-6 17,39-190-122,-44 215 106,0 3 0,-4 4 2,-4 6 11,1 0 1,0 1-1,0 0 1,1 0 0,-3 8 2,-7 14-9,2 0 1,1 1 0,-4 20 8,10-31-5,2-5 3,-10 26-3,3 2 0,1-1 0,1 13 5,10-55-1,0-1 0,0 1 0,0 0 0,0-1 0,0 1 0,1-1 0,-1 1 0,1 0 0,0-1 0,0 0 0,0 1 0,0-1 0,0 1 0,0-1 0,1 0 0,-1 0 1,1 1 0,-1-1-1,0-2 0,-1 1 0,1-1 0,0 1 1,-1-1-1,1 0 0,-1 1 0,1-1 1,0 0-1,-1 1 0,1-1 0,0 0 0,0 0 1,-1 1-1,1-1 0,0 0 0,0 0 1,-1 0-1,1 0 0,0 0 0,0 0 1,-1 0-1,1 0 0,0 0 0,-1-1 1,1 1-1,0 0 0,0 0 0,-1-1 1,16-6-1,-16 7 0,5-4-3,1 0 0,-1 0 0,0 0 0,0 0 0,-1-1 0,0 0 0,1 0 0,-2 0 0,1-1 1,1-1 3,21-47-18,-25 52 19,11-38-22,-1 0 1,-1 0 0,-3-1 0,-1 0 0,-2-9 20,3-13-13,-5 25-21,-3 26 31,0 9-2,-8 4 3,-4 17 2,-9 17 0,-2 18 0,1 12 2,2 7 3,0-3-2,4-7 2,6-12-4,4-13-1,7-9 0,1-26 0,-1-1 0,0 0 0,1 1-1,-1-1 1,0 1 0,1-1 0,0 0 0,-1 1-1,1-1 1,0 0 0,0 1 0,-1-1 0,1 0-1,0 0 1,0 0 0,0 0 0,1 0 0,-1 0-1,0 0 1,0 0 0,0 0 0,1-1 0,-1 1-1,0-1 1,1 1 0,-1 0 0,1-1 0,-1 0-1,1 1 1,-1-1 0,1 0 0,-1 0 0,0 0-1,1 0 1,-1 0 0,1 0 0,-1 0 0,1-1-1,-1 1 1,1-1 0,-1 1 0,1-1 0,-1 1-1,0-1 1,1 0 0,-1 1 0,0-1 0,0 0 0,0 0-1,1 1 1,-1-1-1,0 0 1,0 0 0,0 0-1,0 0 1,-1 0 0,1 0-1,0 0 1,0 0-1,0 0 1,-1-1 0,1 1-1,-1 0 1,1-2 0,3-4-1,18-32-5,-6-4-1,-1-1 0,-3-1 1,3-22 6,-2 5-20,5-21 2,-15 72 15,12-47-17,-14 54 17,0-1 0,-1 0 1,1 1-1,-1-1 0,0 1 1,0-1-1,-1 1 0,1-1 0,-1 1 1,0-1-1,0 1 0,-1-2 3,2 6 0,0 0 0,0 0 0,0 0 0,0-1-1,-1 1 1,1 0 0,0 0 0,0 0 0,0 0-1,0 0 1,0-1 0,0 1 0,0 0 0,0 0 0,-1 0-1,1 0 1,0 0 0,0 0 0,0 0 0,0 0 0,0-1-1,-1 1 1,1 0 0,0 0 0,0 0 0,0 0 0,0 0-1,0 0 1,-1 0 0,1 0 0,0 0 0,0 0-1,0 0 1,0 0 0,-1 0 0,1 0 0,0 0 0,0 0 0,-14 18-2,-8 25 2,-4 19 0,4 11 0,6 3 0,3-8 0,5-11 0,5-14 0,1-33 0,1-7 0,1 1 0,0-1 0,0 1 0,0-1 0,0 1 0,1-1 0,0 1 0,-1-1 0,1 0 0,1 3 0,3 8 0,6-6 0,4-8 0,2-9 0,3-14 0,0-13 0,0-10 0,-2-6 0,-3-7 0,-2-6 0,-2 4 0,-3 9 0,-5 38 0,-1-36 0,-2 50 0,1 0 0,-1-1 0,0 1 0,0 0 0,0 0 0,0 0 0,0-1 0,0 1 0,0 0 0,0 0 0,0 0 0,0-1 0,0 1 0,0 0 0,0 0 0,0-1 0,0 1 0,0 0 0,0 0 0,0 0 0,0-1 0,0 1 0,0 0 0,0 0 0,0-1 0,0 1 0,0 0 0,0 0 0,-1 0 0,1 0 0,0-1 0,0 1 0,0 0 0,0 0 0,0 0 0,-1 0 0,1-1 0,0 1 0,0 0 0,0 0 0,-1 0 0,1 0 0,0 0 0,0 0 0,0 0 0,-1 0 0,1 0 0,0 0 0,0 0 0,-1 0 0,1 0 0,0 0 0,0 0 0,-1 0 0,-2 1 0,1 1 0,-1 0 0,0 1 0,0-1 0,1 0 0,0 1 0,-3 1 0,-4 9 0,1 0 1,0 0-1,1 1 0,-3 5 0,8-13 1,-5 6 1,2 1 1,0 0-1,0 1 0,1-1 1,1 1-1,-2 13-2,-4 17 8,-5 36 18,-2 47-26,16-121 2,0 0 0,0 0 0,0 0 0,0 0 0,1 0 0,0-1 0,1 3-2,0 1 2,-1-6 4,2-3 1,13 0-4,-15-1-3,1 0 1,0 0-1,-1 0 1,1 0-1,0 0 0,-1-1 1,1 1-1,-1 0 1,0-1-1,1 1 1,-1-2-1,21-28 3,-1-9 2,0-6-4,-3-8-1,1-4 0,-2-2 0,-6 2 0,-7 28-5,-1 0 0,-2-17 5,-1 45-12,-2 3 9,1-1 1,-1 0 0,0 1-1,1 0 1,-1-1 0,0 1-1,1 0 1,-1 0-1,1 0 1,-1 0 0,1 0-1,0 0 1,-1 0 0,1 0-1,0 0 1,0 1 0,-1 0 2,-16 26-1,14-23-1,1 0 0,-1 0 1,1 0-1,0 0 0,0 0 1,0 0-1,1 1 0,-1 3 2,-2 5-1,-14 46-1,5 3 2,2 1 2,8-41-2,0-8 8,1 0 0,1 0-1,0 0 1,1 1 0,1-1 0,0 1-1,1-1 1,3 14-8,-4-28 1,0-1 0,0 1 0,0-1 0,0 1 0,0-1 0,0 1 0,1-1 0,-1 1 0,0-1 0,0 1 0,0-1 0,1 1 0,-1-1 0,0 0 0,0 1 0,1-1-1,-1 1 1,0-1 0,1 0 0,-1 1 0,1-1 0,-1 0 0,0 1 0,1-1 0,-1 0 0,1 0 0,-1 1 0,1-1 0,-1 0 0,1 0 0,-1 0 0,1 0 0,-1 0 0,1 0 0,-1 1 0,1-1 0,-1 0 0,1-1 0,-1 1 0,1 0-1,-1 0 1,1 0 0,-1 0-1,3-1 2,-1-1 0,0 1 1,0-1-1,0 1 0,0-1 0,0 0 0,0 0 0,0 0 0,0 0 0,-1 0-2,34-52 24,-13 12-20,-4-6 1,-3-5-4,1-5-1,3-4 0,-2 3 0,-6 12 0,-7 35 0,-3 9 0,0-1 0,0 0 0,-1-1 0,1 1 0,-1 0 0,0 0 0,0 0 0,-1 0 0,1 0 0,-2-4 0,2 8 0,0-1 0,1 1 0,-1-1 0,0 1 0,0-1 0,0 0 0,0 1 0,0-1 0,0 1 0,-1-1 0,1 1 0,0-1 0,0 1 0,0-1 0,0 1 0,-1-1 0,1 1 0,0-1 0,0 1 0,-1-1 0,1 1 0,0 0 0,-1-1 0,1 1 0,0 0 0,-1-1 0,1 1 0,-1 0 0,1-1 0,-1 1 0,1 0 0,-1 0 0,1-1 0,-1 1 0,1 0 0,-7 3 0,-11 11 0,13-9 0,1 0 0,0 1 0,0 0 0,1-1 0,-1 2 0,-20 50 0,2 9 0,4 4 0,5-4 0,3-11 0,4-10 0,5-10 2,5-10 3,3-11-2,-6-14-3,1 1 1,-1-1 0,1 0 0,-1 0 0,1 0 0,-1 0 0,0 0 0,1 0 0,-1 0 0,1 0 0,-1-1-1,0 1 1,1 0 0,-1-1 0,1 1 0,-1-1 0,0 0 0,0 1 0,1-1 0,-1 0 0,0 0 0,0 0-1,0 0 1,0 0 0,1-1-1,11-12 7,-1 0 0,-1-1 0,0 0-1,-1-1 1,-1 0 0,1-2-7,0-1 1,0 1 3,-1-1 1,-1-1 0,-1 0 0,0 0 0,-2 0 0,4-21-5,-2-2 3,-5 32-2,-2 4 0,0-40 11,-2 45-5,-9 6-4,-7 18 2,-6 19-2,-1 11 2,4 0-2,7-2 2,5-8-4,6-30-1,1-8 0,1 0 0,0 1 0,0-1 0,1 0 0,-1 0 0,1 1 0,0-1 0,0 0 0,1 0 0,-1 1 0,2 13 0,5-6 0,-6-11 0,0-1 0,-1 1 0,1-1 0,0 1 0,-1-1 0,1 1 0,0-1 0,0 0 0,0 1 0,-1-1 0,1 0 0,0 0 0,0 0 0,0 1 0,0-1 0,0 0 0,22-6 0,4-10 0,-2-8 0,-5-5 0,-4-2 0,-1 1 0,-2-3 0,-9 24 0,5-33 0,-6 13-6,-5 24 4,-9 12 2,-3 14 0,-3 15 0,9-14-2,0 0 0,1 1 1,2 0-1,0 0 0,0 8 2,5-29-1,0 0 1,0 0 0,-1 0-1,1 0 1,0 0-1,1 0 1,-1 0 0,0 0-1,1 0 1,-1 0-1,1 0 1,-1 0-1,1 0 1,0 0 0,0 0-1,0-1 1,1 2 0,-2-2-1,1 0 1,0 0 0,0-1-1,0 1 1,0-1 0,0 1-1,0-1 1,0 1 0,0-1-1,0 0 1,0 1 0,0-1-1,0 0 1,0 0 0,0 0-1,0 0 1,1 0 0,-1 0-1,0 0 1,0 0 0,0 0-1,0 0 1,0-1 0,4 0-1,-1-1 0,0 1 0,1-1-1,-1 0 1,0-1 0,0 1 0,-1-1 0,1 1 0,0-1 0,-1-1 0,0 1-1,1 0 1,-1-1 0,0 0 1,2-3-3,0 0 0,0-1 0,-1 1 0,0-1 0,0 0 0,-1-1 0,0 1 0,0 0 0,-1-1-1,0 0 1,-1 1 0,1-1 0,-1-8 3,-2 6 0,-5 2 0,6 9 0,-1 0 0,1 0 0,0 0 0,0 0 0,-1 0 0,1 0 0,0 0 0,0 0 0,-1 0 0,1 0 0,0 0 0,-1 0 0,1 0 0,0 0 0,0 0 0,-1 0 0,1 0 0,0 0 0,0 0 0,-1 1 0,1-1 0,0 0 0,0 0 0,-1 0 0,1 0 0,0 1 0,0-1 0,0 0 0,-1 0 0,1 0 0,-1 2 0,-1 0 0,1 0-1,-1-1 1,1 1 0,0 0-1,-1 0 1,1 0 0,0 0-1,0 3 1,-11 18-3,12-22 3,-17 31-4,16-30 3,0 0 1,1 0 0,-1 0-1,0 1 1,1-1-1,-1 0 1,1 0-1,0 0 1,0 1 0,0-1-1,0 0 1,0 0-1,1 0 1,-1 1-1,0-1 1,1 0 0,-1-1 0,1-1-1,-1 1 1,0-1 0,1 1 0,-1-1-1,0 1 1,1-1 0,-1 0-1,1 1 1,-1-1 0,1 0 0,-1 1-1,0-1 1,1 0 0,0 1 0,-1-1-1,1 0 1,-1 0 0,1 0-1,-1 0 1,1 1 0,-1-1 0,1 0-1,0 0 1,0 0 0,17-2 0,-14 1-1,0-1 0,0 0 0,0 0 1,-1-1-1,0 1 0,1-1 0,-1 1 0,0-1 0,0 0 0,0 0 0,0-1 0,-1 1 0,0-1 0,1 1 0,-1-1 0,0 0 1,0-2 0,1 2-2,-2-1 1,1 1 0,0-1 0,-1 0 0,0 1-1,0-1 1,-1 0 0,1 0 0,-1 0 0,0 1 0,0-1-1,0 0 1,-1 0 0,0 0 0,-1-2 1,2 6-1,0 1 1,-1-1-1,1 0 1,0 1 0,-1-1-1,1 0 1,-1 1-1,1-1 1,-1 0-1,0 1 1,1-1-1,-1 1 1,0-1-1,1 1 1,-1 0-1,0-1 1,-10-9-10,10 8 10,1 0-1,-1 0 1,1 0 0,-1 0-1,1 0 1,0 0-1,0 0 1,0 0-1,0 0 1,0 0 0,0 0-1,1 0 1,0-10 0,2 1 0,-3 9 0,1 1 0,-1 0 0,1-1 0,-1 1 0,0 0 0,0-1 0,0 1 0,1 0 0,-1-1 0,-1 1 0,1-1 0,0 1 0,0 0 0,0-1 0,-1 1 0,1 0 0,-1 0 0,1-1 0,-1 1 0,1 0 0,-1 0 0,0-1 0,0 1 0,1 0 0,-1 0 0,0 0 0,0 0 0,0 0 0,0 0 0,0 1 0,0-1 0,-1 0 0,2 1 0,-31-21-8,11 12 8,12 6 0,-22 0 0,13 2 0,7-1 0,5 1 0,1 0 0,-1 1 0,0 0 0,1-1 0,-1 2 0,0-1 0,1 1 0,-3 0 0,-34 2 0,35-4 0,0 2 0,-22 11 0,6 0 0,-2 5 0,16-12 0,-25 25 0,5-3 0,2 5 0,1-4 0,-1 1 0,21-24 0,-16 22 0,-1 5 0,18-27 0,-9 18 0,10-20 0,3-2 0,-1 0 0,1 0 0,-1 0 0,1 0 0,-1 0 0,1 0 0,-1 1 0,1-1 0,0 0 0,0 0 0,0 0 0,-1 0 0,1 1 0,0-1 0,1 0 0,-1 0 0,0 1 0,-1 3 0,4 27 0,2-4-3,2 0-1,0-1 0,2 0 0,1 0 1,5 8 3,-11-26-14,-3-7 12,0 0 0,0 0 0,0 0 0,0 0 0,0 0 1,1 0-1,-1 0 0,1 0 0,-1-1 0,1 1 0,0-1 0,0 1 1,0-1-1,0 1 0,0-1 0,0 0 0,2 1 2,-3-2-1,1 0 0,-1-1 0,1 1 0,-1 0 0,1-1 0,-1 1 0,0-1 1,1 1-1,-1-1 0,1 0 0,-1 1 0,0-1 0,0 0 0,1 0 0,-1 0 0,0 0 0,0 0 0,0 0 0,0 0 0,0-1 1,1 0-3,10-10 1,1-8 2,-3-3 0,-5 1 2,-5 17 2,0 0 1,-1 0 0,1 0 0,-1 0-1,0 0 1,0 0 0,-1 0 0,0 0 0,1 0-1,-2 0 1,1 1 0,-3-5-5,4 7 15,-2 0 3,-3-3-2,0 0-1,0 0 0,-1 1 1,0 0-1,0 0 0,-2 0-15,8 3 8,0 1-5,0-1-1,0 1 0,1-1 0,-1 1 1,0 0-1,0-1 0,0 1 0,0 0 0,0 0 1,0 0-1,0 0 0,0 0 0,0 0 1,0 0-1,0 0 0,0 0 0,0 1 1,0-1-1,0 0 0,0 1 0,0-1 0,0 0 1,0 1-1,0-1 0,0 1 0,0 0 1,1-1-1,-2 1-2,2 0 1,-1-1 0,0 1-1,0 0 1,1-1 0,-1 1 0,0 0 0,1-1 0,-1 1-1,1 0 1,-1 0 0,1 0 0,-1 0 0,1-1 0,-1 1 0,1 0-1,0 0 1,-1 1-1,0 0 2,-2 15 1,6 3 2,4 2-2,3-3 2,2-8-4,2-8-1,-12-3 0,-1 0 0,1-1 0,0 1 0,-1-1 0,1 0 1,0 1-1,-1-1 0,1 0 0,-1 0 0,1 0 0,-1 0 0,0 0 0,1-1 0,-1 1 0,0 0 0,0-1 0,0 1 0,0 0 0,0-1 0,0 1 0,0-1 0,0 0 0,-1 1 0,1-1 1,0-1-1,0 0 1,0 2-1,-1 0 1,1 0-1,-1 0 0,0 0 1,1-1-1,-1 1 0,0 0 1,0 0-1,0 0 0,0 0 1,0 0-1,0-1 0,0 1 1,0 0-1,0 0 1,-1 0-1,1 0 0,0 0 1,-1 0-1,-5-26 8,-2 4 0,6 20-3,-10-7-1,8 8-2,-10 0 1,12 1-3,1 1 0,1-1 0,-1 1 0,0 0 0,1-1 0,-1 1 0,0 0 0,1 0 0,-1-1 0,0 1 0,0 0 0,1 0 0,-1 0 0,0 0 0,0 0 0,1 0 0,-1 0 0,0 0 0,0 0 0,1 1 0,-1-1 0,0 0 0,-9 4 0,8-3 0,-1 3 0,0 22 0,3-1 0,5 5 0,-4-20 0,1-5 0,-1 0 0,0 0 0,1 0 0,0 0 0,0 0 0,1-1 0,-1 1 0,2 0 0,6 10 0,4-9 0,-2-8 0,0-6 0,-4-5 0,-5 9 0,-3-15 0,0 8 0,1 4 0,-8-27 0,7 29 0,-1-2 0,-12-11 2,7 11 4,0 1 0,0 0 1,-1 0-1,0 1 1,-2-2-7,7 6 8,-7 0 11,9 1-19,-1 0 0,1-1 0,-1 1 1,1 0-1,0 0 0,-1 0 1,1 0-1,-1 0 0,1 0 1,-1 0-1,1 0 0,-1 0 0,1 0 1,-1 0-1,1 0 0,0 1 1,-1-1-1,1 0 0,-1 0 1,1 0-1,0 1 0,-1-1 0,1 0 1,-1 0-1,1 1 0,0-1 1,-1 0-1,1 1 0,0-1 1,0 0-1,-1 1 0,1-1 0,0 1 1,0-1-1,-1 0 0,1 1 1,0-1-1,0 1 0,0-1 0,-5 22 0,7 7 0,8 5 0,-6-25-1,0-1 0,0 1 0,1-1 1,0 0-1,0 0 0,1-1 0,0 1 0,1 0 1,-4-5-1,-1-1 0,1 0 1,0 1-1,0-1 0,0 0 0,0 0 1,0-1-1,0 1 0,1-1 0,-1 1 1,0-1-1,1 0 0,-1 0 0,1-1 1,-1 1-1,1-1 0,0 0 0,-1 0 1,1 0-1,-1 0 0,1 0 0,1-1 1,-4 0 0,1 1-1,-1 0 1,1-1-1,-1 1 1,1-1 0,-1 0-1,1 1 1,-1-1-1,0 0 1,1 0-1,-1 0 1,0 0-1,0 0 1,0 0 0,0 0-1,0 0 1,0 0-1,1-2 1,9-16 0,-1-6 0,-1-2 0,-5 18 0,-2 0 0,-3-25 0,2 26 0,-1 6 0,0-1 0,0 0 0,-1 1 0,1-1 0,0 0 0,-1 1 0,0-1 0,0 1 0,1-1 0,-1 1 0,-1-1 0,1 1 0,-6-13 0,7 14 0,0 0 0,0 1 0,-1-1 0,1 0 0,0 1 0,-1-1 0,1 0 0,-1 1 0,1-1 0,0 0 0,-1 1 0,0-1 0,1 1 0,-1-1 0,1 1 0,-1-1 0,0 1 0,1-1 0,-1 1 0,0 0 0,1-1 0,-1 1 0,0 0 0,0 0 0,1-1 0,-1 1 0,0 0 0,0 0 0,0 0 0,-1 0 0,-25-10 5,22 10-3,-9 2 1,11-2-2,-2 1 1,-12 14 3,2 4 0,3 9-2,6 6 2,7 4-2,9-4 2,7-9-4,5-9-1,2-10 0,-21-6 0,0 0 0,0 0 0,0 0 0,0-1 0,0 0 0,0 1 0,0-1 0,1 0 0,27-17 0,-21 10-1,-1 0-1,0-1 1,0 0-1,-1 0 1,0-1-1,-1 0 1,0 0-1,0-1 1,-1 0 0,3-9 1,-8 18-1,0 1 1,0-1 0,0 1 0,-1-1-1,1 0 1,0 1 0,-1-1-1,0 0 1,1 1 0,-1-1 0,0 0-1,0 0 1,0 0 0,0 1 0,0-1-1,0 0 1,0 0 0,-1 1 0,1-1-1,-1 0 1,1 1 0,-1-1 0,0 0-1,0 1 1,0-1 0,1 1 0,-1-1-1,-1 1 1,1-1 0,0 1 0,0 0-1,0 0 1,-1-1 0,1 1-1,-1 0 1,1 0 0,-2-2 0,-2-1 0,-17-1 2,18 5 0,0 0 1,0 0-1,0 0 1,1 1-1,-1-1 1,0 1-1,0 0 1,1 0-1,-1 0 1,0 1-1,1-1 1,-1 1-1,1 0 1,0 0-1,0 0 1,0 0-1,0 1 1,0-1-1,0 1 1,0 0-1,1 0 1,-1 0-1,1 0 1,0 1-3,-4 9 5,0 0 1,1 0-1,1 1 1,0-1 0,-1 15-6,5-26 1,-1 0 0,1 0 0,0 1 0,0-1 0,0 0 0,0 0 0,0 0 0,0 0 0,1 0 0,-1 0 0,1 0 0,-1 0 0,1 0 0,0 0 0,0 0 0,0 0 0,0 0 0,0 0 0,0 0 0,1-1 0,-1 1 0,1-1 0,-1 1 0,1-1 0,-1 1 0,1-1 0,1 1-1,0-1 2,0 1-1,0-1 1,-1-1 0,1 1 0,0 0 0,0-1 0,0 1-1,0-1 1,0 0 0,-1 0 0,1 0 0,0 0-1,0-1 1,0 1 0,0-1 0,0 1 0,-1-1 0,3-1-2,6-3 6,-2 0 0,1-1 0,-1-1 0,9-6-6,11-10 4,-3-2 1,-6 2-4,-7 0-1,-9 8 0,-4 13 0,0 0-1,0 0 1,0 1-1,0-1 1,-1 0 0,1 0-1,-1 1 1,0-1-1,1 1 1,-1-1-1,0 0 1,0 1-1,0-1 1,0 1 0,0 0-1,0-1 1,0 1-1,0 0 1,-1 0-1,1 0 1,0 0-1,-1 0 1,1 0 0,-1 0-1,1 0 1,-1 0-1,0 1 1,1-1-1,-1 0 1,0 1-1,-1-1 2,-5 0-3,0-1 0,0 1 0,0 0 1,0 0-1,0 1 0,-1 1 2,-17 1 0,20 2 0,3 0 0,-15 10 2,14-8 0,0-1 0,0 1 1,1 0-1,0 0 0,0 0 1,0 1-1,1-1 0,0 1 1,0-1-1,1 1 0,-1 0 1,1-1-1,1 1 1,0 0-1,0 0 0,0 0 1,1 2-3,-1-7 1,1 1 0,-1-1 1,1 0-1,0 0 0,-1 0 1,1 0-1,0 0 1,1 0-1,-1 0 0,0 0 1,1 0-1,-1 0 1,1-1-1,-1 1 0,1 0 1,0-1-1,0 1-1,1 0 2,-3-1-1,1-1 0,0 1 0,0-1 0,0 1 1,0-1-1,0 0 0,0 1 0,0-1 0,0 0 0,0 0 0,0 0 0,0 1 1,0-1-1,0 0 0,0 0 0,0 0 0,0-1 0,0 1 0,0 0 0,0 0 1,0-1-2,3 1 3,3-2-1,-1 1 0,1-1 0,-1 0 0,1 0 0,-1-1 1,0 1-1,0-2 0,0 1-2,29-18 1,-3-2-1,-9 1 0,-11 10-2,-5 6-1,-1 0 0,0 0 0,-1 0 0,1-1 0,2-6 3,-7 12-7,-1 1-1,-1-3 6,1 3 2,0-1 0,0 1 0,-1 0-1,1 0 1,0-1 0,0 1-1,0 0 1,0-1 0,0 1-1,-1 0 1,1 0 0,0-1 0,0 1-1,-1 0 1,1 0 0,0 0-1,0-1 1,-1 1 0,1 0 0,0 0-1,0 0 1,-1 0 0,1-1-1,0 1 1,-1 0 0,1 0 0,0 0-1,-1 0 1,1 0 0,0 0-1,0 0 1,-1 0 0,-32 5-5,23-3 3,1 1 0,-1 0 0,1 1 0,-8 3 2,-1 5 0,16-6 0,2-3 0,-1 14 0,8 1 0,6-4 0,-12-13 0,1 0 0,-1 0 0,1 0 0,0-1 0,-1 1 0,1-1 0,0 1 0,0-1 0,-1 0 0,1 1 0,1-1 0,24-5 0,2-7 0,0-7 0,-1-6 0,-2-2 0,-21 22 0,0 0-2,0-1 0,0 0 1,0 0-1,-1 0 0,0 0 0,0 0 0,1-5 2,-3 6 0,-1 1-1,0-1 0,0 1 0,-1-1 1,1 0-1,-1 0 0,0 1 0,0-1 1,0 0-1,-1 1 0,0-1 0,0 0 1,0 1-1,0-1 0,-2-2 1,0-3 0,-2 0 0,-1 5 2,3 3 3,-3-3-2,4 4 3,2 3 1,-1 6-6,1 4-1,-1 0 0,-1 0 0,1 0 0,-3 4 0,-8 14 0,9-25 0,-9 15 0,8-17 0,-1 0 0,-54 47 0,15-10 0,39-33 0,-1-1 0,-23 12 0,24-13 0,-24 9 0,-3-5 0,-3 0 0,-4-2 0,12-1 0,-24-2-1,47-3-2,-1 0 1,1-1-1,-1 1 1,1-1-1,-1 0 1,1 0-1,-1-1 1,1 1-1,0-1 0,-2 0 3,1-2-2,-1 0-1,1 0 1,0 0-1,0 0 0,0-1 1,0 0-1,1 0 0,-4-3 3,-10-8 0,13 7 0,-4-10 0,8 13 0,-23-24 0,21 26 0,-4-8 0,1 2 0,3 5 0,-1 1 0,-6-24 0,8 23 0,-1-1 0,1 0 0,-1-1 0,1 0 0,1 0 0,-1 1 0,1-1 0,0 0 0,0 0 0,0 0 0,1 0 0,0-3 0,0 3 0,3-4 0,5-12 0,-6 16 0,4-26 2,-6 27-1,8-19 5,-7 20-5,12-29 7,4-14 0,-2 5-2,-15 38-6,1 2 0,-1 1 0,0 0 0,1 0 0,-1 0 0,1 0 0,-1 0 0,1 0 0,0 0 0,-1 0 0,1 0 0,0 0 0,0 0 0,0 0 0,-1 1 0,1-1 0,0 0 0,0 1 0,0-1 0,1 0 0,15-17 0,-15 15 0,18-10 0,4-1 0,-1 2-1,-21 11 0,0-1 0,0 0 0,0 0 0,-1 0 0,1 0 0,0 0 0,-1 0 0,0 0 0,1 0 0,-1 0 0,0-1 0,0 0 1,6-10-9,-1-5-15,-6 10 22,-7 1 4,6 5 4,1 2 2,-14-4 22,-34 17 14,41-11-37,-13-1 0,-7 10-7,18-5 0,-1 0 0,2 2 0,-7 4 0,13-10 0,-13 14 0,10-9-1,0 0 0,0 0 0,1 0 0,1 1 0,-1-1-1,1 1 1,-1 5 1,0 2-2,1 0 0,0 1 0,1-1 0,1 13 2,1 24 0,0-9 40,-1-44-33,-1-5-4,1 2 2,-6-13-4,5 10-1,5-17 0,1-23 0,-3 28-1,-1 13-1,0 0 0,1 0 1,-1 0-1,1 0 1,0 0-1,1 1 1,-1-1-1,1 0 0,0 1 1,3-5 1,-4 9-7,11-16-7,-3 4 11,0 2 1,0-1 0,1 1-1,9-7 3,-17 15 0,0 1 0,0 0 0,1 0 0,-1 0 0,1 0 0,-1 1 0,1-1 0,0 1 0,0-1 0,0 1 0,0 0 0,2-1 0,-3 2 0,11-4 2,-2-1 3,2-3-4,-1-2-1,3-6-8,-30 24 0,8-4 8,-28 20 0,9-2 0,-4 5 0,2 3 0,3 2 0,17-22 0,4-4 0,-1 0 0,1 0 0,0 1 0,1-1 0,0 1 0,-1 3 0,-7 14 0,4 1 0,5-18 0,0 0 0,6 24 0,-5-24 0,12 26 0,1-10 0,7 2 0,-12-17 0,17 28 0,-10-15-6,0-2 0,1 1 0,12 10 6,-23-26-4,0 0 1,0 0 0,1-1 0,-1 0-1,1 0 1,0 0 0,0-1 0,0 1-1,0-1 1,0 0 0,1-1 0,-1 1-1,1-1 4,5 1-9,0-1 1,0 0-1,0 0 0,0-1 0,7-1 9,-17 1-1,0 0 1,0 0 0,0-1-1,0 1 1,0 0-1,0 0 1,0-1 0,0 1-1,0 0 1,0-1-1,0 1 1,0-1-1,0 1 1,0-1 0,0 0 0,2-1-1,16-11 1,-16 7 0,-1 1 0,16-23 0,-17 23 0,5-14 0,-7 14 0,0 3 0,-1-4 2,0 3 3,-5-2-2,2 0 3,4 4-5,1 0 0,-1 1-1,1-1 1,-1 1 0,0-1 0,1 0-1,-1 1 1,0 0 0,0-1 0,1 1-1,-1-1 1,0 1 0,0 0 0,0-1-1,1 1 1,-1 0 0,0 0 0,0 0-1,0 0 1,0 0 0,0 0 0,1 0-1,-1 0 1,0 0 0,0 0 0,0 0-1,0 1 1,0-1 0,1 0 0,-1 0-1,0 1 1,0 0-1,-5 0 3,3 0-1,1-1-1,-1 1 0,0 0 1,1 0-1,-1 0 0,1 0 1,-1 0-1,1 0 0,0 1 1,-1-1-1,1 1 0,0 0 0,0-1 1,0 1-1,0 0 0,0 0 1,1 0-1,-1 1 0,1-1 1,-1 0-1,1 1 0,-1 0-1,0 6 3,1-1 0,0 0 0,0 1 0,1-1-1,0 1 1,0-1 0,1 1 0,1 3-3,8 11 1,-9-21-1,1 0 0,-1 0 0,1 0 0,0 0 0,-1 0 0,1 0 0,0-1 0,2 2 0,23 10 0,-22-11-2,0-1 0,1 1 0,-1-1 0,1 0 0,-1 0 0,1-1 0,-1 0 0,1 0 0,-1 0 0,1-1 0,-1 1 0,1-1 0,-1-1-1,1 1 1,-1-1 0,0 0 0,0 0 0,0 0 0,0-1 0,0 0 0,0 0 0,-1 0 0,1 0 0,3-5 2,-8 8-1,1-1 1,-1 1 0,1-1-1,-1 0 1,1 0-1,-1 1 1,1-1 0,-1 0-1,1 0 1,-1 1 0,0-1-1,0 0 1,1 0-1,-1 0 1,0 0 0,0 0 0,1-3-1,2-13 1,-4 13 0,-1 2 0,2 0 0,0 1 0,0 0 0,-1 0 0,1 0 0,0 0 0,-1-1 0,1 1 0,0 0 0,-1 0 0,1 0 0,-1 0 0,0 0 0,1 0 0,-1 0 0,0 0 0,0 1 0,0-1 0,1 0 0,-4-2 0,4 2 1,-1 0-1,0 0 0,0-1 1,0 1-1,0 0 0,0 0 1,0 0-1,0 0 0,0 0 1,-1 0-1,1 0 1,0 0-1,-1 1 0,1-1 1,0 0-1,-1 1 0,1-1 1,-1 1-1,1-1 0,-1 1 1,1 0-1,-1 0 1,1 0-1,-2 0 0,0 0 2,0-1 0,1 1 1,0 0-1,-1 0 0,1 1 1,0-1-1,-1 0 0,1 1 1,0-1-1,-1 1 0,1 0 1,0 0-1,0 0 0,0 0 1,0 0-1,-2 1-2,-2 1 12,1 0-8,0 0 0,-1 0 1,2 1-1,-1-1 0,0 1 1,1 0-1,-1 0 0,1 1 1,0 0-1,1-1 0,-1 1 1,-2 5-5,3-1 4,0-1 1,1 1-1,1-1 1,-1 1-1,1 0 1,0 0-1,1 0 1,0 2-5,0-10 0,0 0 1,0-1-1,0 1 1,0 0 0,0 0-1,1 0 1,-1-1-1,0 1 1,0 0 0,0 0-1,1 0 1,-1-1-1,0 1 1,1 0 0,-1-1-1,1 1 1,-1 0-1,0-1 1,1 1 0,0 0-1,1 1 1,13 9 2,4-7 2,3-8-4,0-8-1,0-6 0,-19 14-1,0 1 1,0-1-1,0 0 0,0 0 0,-1 0 1,0-1-1,0 1 0,0 0 0,0-1 1,0 0 0,-2 2-1,1 1 0,0-1 1,-1 1-1,0-1 1,1 0-1,-1 1 1,0-1-1,-1 0 1,1 1-1,0-1 1,-1 0-1,1 1 1,-1-1-1,0 1 0,0-1 1,0 1-1,0-1 1,-1 0 0,0 0-2,-1 0 0,0 1 0,0-1 0,-1 1 0,1-1 0,0 1 0,-1 0 0,1 0 0,-1 0 0,0 1 0,1-1-1,-1 1 1,0 0 0,0 0 0,0 1 0,0-1 0,0 1 0,0-1 0,-2 1 2,-7 0 0,5 0 2,7 0-1,0 0 0,0 0 0,0 0 0,0 0 1,1 0-1,-1 1 0,0-1 0,0 0 1,0 0-1,0 1 0,1-1 0,-1 0 0,0 1 1,0-1-1,1 1 0,-1-1 0,0 1 1,1 0-1,-1-1 0,0 1 0,1-1 0,-1 1 1,1 0-1,-1 0 0,1 0-1,-1 0 3,0 1 0,1 0 1,-1 0-1,1 0 0,-1 0 0,1 0 0,0 0 0,0 0 0,0 1 1,0-1-1,0 0-3,1 7 10,0 1 0,1-1 0,0 0 0,2 3-10,-3-8-1,-1-3 1,0 0 1,1 0 0,-1 0-1,0 0 1,1 0 0,-1 0-1,1 0 1,-1-1 0,1 1-1,-1 0 1,1 0 0,0 0 0,-1-1-1,1 1 1,0 0 0,0-1-1,0 1 0,2 2 2,14 8 1,-11-7-1,0-1 1,22 3-2,-8-4-1,0-5 0,-12 2 0,0-3 0,28-12 0,-27 13 0,23-13 0,-27 14 0,25-18 0,5-8 0,-29 23 0,30-29 0,-28 27 0,19-22 0,-24 26 0,-2 2 0,0 1 0,-1-1 0,1 0 0,0 0 0,-1 0 0,1 1 1,0-1-1,-1 0 0,0 0 0,1 0 0,-1 0 0,1 0 0,-1 0 0,0 0 0,0 0 0,0 0 0,1 0 0,-1 0 0,0 0 0,0 0 1,0-1-1,10-26 30,-9 25-12,0-2 4,-2 1 4,-2-6 2,0 5-8,-1-2 1,1 5-4,1 2-15,1 0 0,-1 0 0,0 0-1,0 0 1,0 0 0,1 0 0,-1 1-1,0-1 1,0 0 0,1 1 0,-1 0-1,0-1 1,1 1 0,-1 0 0,1 0 0,-1 0-1,1 0 1,-1 0 0,0 1-2,-3 2 5,-25 22 11,11-5-11,18-20-4,-13 18 4,-13 6 8,-40 15-2,61-35-9,4-3-1,-1 0-1,1-1 0,-1 1 1,1-1-1,-1 1 0,0-1 1,1 0-1,-1 0 0,0-1 1,0 1-1,0-1 0,-32 10 0,29-7 0,4-2 0,-1-1 0,1 1 0,0-1 0,0 1 0,-1-1 0,1 0 0,0 1 0,-1-1 0,1-1 0,0 1 0,-3 0 0,-7-2 7,-1 0 1,1-1-1,-1-1 0,1 0 1,0 0-1,-8-5-7,1 1 7,12 4 1,0 0 1,0 0-1,1 0 1,-1-1-1,1 0 1,0 0-1,1-1 1,-1 0-1,1 0 1,0 0 0,1-1-1,-1 1 1,1-2-9,-1-5 11,5 10-9,1-13 1,-1 9-1,7-13 2,3-6-4,8-11 579,2-5-1352,-8 4-2478,-12 36-12607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8:4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24575,'0'10'0,"0"-2"0,0 3 0,0-5 0,0 2 0,0-3 0,0 1 0,0-1 0,0 0 0,0 0 0,0 0 0,0 3 0,3-2 0,0 5 0,0-2 0,2 3 0,-4-4 0,1 0 0,0-3 0,-1 1 0,1-1 0,-2 0 0,0 0 0,3 1 0,-3 2 0,5 1 0,-4 2 0,1 4 0,1-3 0,-2 3 0,3-6 0,-3-1 0,1-3 0,-2 1 0,3-1 0,-3 0 0,3 0 0,-3 0 0,2 0 0,-2 0 0,3 3 0,-1 0 0,-1 4 0,4 0 0,-4 3 0,1-3 0,0 0 0,-1-1 0,1-5 0,-2 2 0,0-3 0,0 0 0,0 0 0,2-2 0,1-1 0,2-2 0,0 0 0,0 0 0,0 0 0,0 0 0,1 3 0,-1 0 0,0 2 0,3 0 0,1 1 0,0-3 0,-1 2 0,-3-2 0,0 0 0,0 1 0,1-3 0,-1 1 0,0-2 0,0 0 0,-1 0 0,1 0 0,1 0 0,2 3 0,-2-2 0,4 1 0,-1 1 0,0-3 0,-1 5 0,-3-4 0,1 1 0,-1-2 0,0 0 0,0 0 0,0 0 0,0 0 0,1 0 0,-1 0 0,0 3 0,0-3 0,3 2 0,-2-2 0,2 3 0,-3-3 0,1 3 0,-1-3 0,0 0 0,0 0 0,3 0 0,-2 0 0,2 0 0,-3 0 0,0 0 0,0 0 0,0 0 0,0 0 0,0 0 0,1 0 0,-1 0 0,3 0 0,-2 0 0,2 0 0,-3 0 0,0 0 0,1 0 0,-1 0 0,0 0 0,0 0 0,0 0 0,0 0 0,0 0 0,0 0 0,0 0 0,0 0 0,0 0 0,0 0 0,0 0 0,-3-3 0,3 1 0,-5-3 0,2 0 0,0 0 0,-1 0 0,3 0 0,-3 0 0,3 2 0,-3-1 0,1 1 0,0 0 0,1-1 0,2 1 0,-1 0 0,-1-1 0,-1 1 0,1 0 0,-3-1 0,5 3 0,-2-3 0,2 1 0,0-5 0,4 1 0,-3-1 0,2 5 0,-3-2 0,0 2 0,-2-2 0,2 2 0,-5-2 0,3 2 0,-3-2 0,0 0 0,0 1 0,0-1 0,0 0 0,0 0 0,0 0 0,0 0 0,0 0 0,0 0 0,0 0 0,0 0 0,0 0 0,0 0 0,0 0 0,0 0 0,0 0 0,0-1 0,0 2 0,0-1 0,0 0 0,0 0 0,0 0 0,0-1 0,0 1 0,0-3 0,0 2 0,0-2 0,0 0 0,0 1 0,0-1 0,-3 3 0,3 0 0,-3 0 0,3 0 0,0 0 0,0-3 0,0-1 0,0-2 0,0-1 0,0 0 0,0 1 0,0-1 0,0 0 0,0 4 0,0-1 0,0 4 0,0 0 0,0 0 0,0 0 0,-2 0 0,2 0 0,-3-3 0,3 2 0,0-2 0,0 3 0,-2-3 0,1 2 0,-1-3 0,2 4 0,0 0 0,0 0 0,0 2 0,0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12:52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58 3592,'0'0'160,"4"2"-27,84 66 1150,41 44 499,-115-100-1352,-11-10-130,2 1 57,-2-2-9,2 0-5,-4-1-329,-1 0 0,0 0 1,0 0-1,1 0 0,-1 0 0,0 0 1,0 0-1,0 0 0,1 0 1,-1-1-1,0 1 0,0 0 1,0 0-1,1 0 0,-1 0 0,0-1 1,0 1-1,0 0 0,0 0 1,1 0-1,-1 0 0,0-1 0,0 1 1,0 0-1,0 0 0,0-1 1,0 1-1,0 0 0,0 0 0,0-1 1,0 1-1,1 0 0,-1 0 1,0-1-1,-1 1 0,1 0 0,0 0 1,0 0-1,0-1 0,0 1 1,0 0-15,-2-14 295,-8 0-118,-1 0 0,0 0-1,0 1 1,-1 0 0,-1 1 0,-7-5-177,1 0 103,-2-1 210,0 1 0,-14-8-313,19 14 215,0-1 0,1 0 0,-4-5-215,18 16 100,1 1 12,0 0-32,3 2-63,-1 0 1,1 0 0,-1 0 0,1 1 0,-1-1 0,0 1-1,0 0 1,0 1-18,3 2 10,11 12 8,46 57 76,-27-32 30,15 12-124,-31-33 78,-16-19-24,1 4 12,-2-4 12,3 1 2,-3-3 0,-3-6-52,0 0-1,0 0 1,-1 0 0,0 0 0,0 1 0,0-1 0,0 1 0,-1-1 0,1 1 0,-1 0 0,0 0 0,0 0 0,-1 0-28,-50-53 169,41 43-153,-26-23 240,-22-16-256,56 48 5,-4-3 38,-1 1 0,0 0 0,-1 0 0,-9-4-43,20 11 1,0-1 0,0 1 0,-1 0 0,1 0 0,0 0 0,0 0 0,0 0 0,0 0 0,-1 0 0,1 0 0,0-1 0,0 1 0,0 0 0,0 0 0,-1 0 0,1 0 0,0 0 0,0 0 0,0 0 0,0 0 0,-1 0 0,1 0 0,0 0 0,0 0 1,0 0-1,0 0 0,-1 0 0,1 1 0,0-1 0,0 0 0,0 0 0,0 0 0,-1 0 0,1 0 0,0 0 0,0 0 0,0 0 0,0 1 0,0-1 0,0 0 0,-1 0 0,1 0 0,0 0 0,0 0 0,0 1 0,0-1 0,0 0-1,3 11 19,13 13-7,2 0 0,0 0 0,1-2 0,12 10-12,-4-4 5,-2-2 12,1 0 1,28 19-18,-47-39 10,0-1 0,0-1 0,1 0 0,0 0 0,0 0 0,1-1-10,-7-2 21,-2-2-17,1 1 1,-1 0-1,0-1 0,1 1 1,-1-1-1,1 1 0,-1-1 1,0 1-1,1 0 1,-1-1-1,0 1 0,0-1 1,0 0-1,1 1 0,-1-1 1,0 1-1,0-1 0,0 1 1,0-1-1,0 1 1,0-1-1,0 0-4,-8-12 30,0-1 0,-1 2 0,-1-1 0,0 1 0,0 1 1,-7-5-31,14 13 2,-5-6 19,0 2 0,-1-1 0,0 1 0,-7-4-21,-15-10 53,14 8-33,4 2 17,-1 1-1,0 0 1,-1 1 0,0 0-1,0 1 1,-12-3-37,27 10 2,-1 1 1,1 0-1,0 0 1,0 0 0,0 0-1,-1 0 1,1-1-1,0 1 1,0 0-1,0 0 1,-1 0-1,1 0 1,0 0-1,0 0 1,-1 0-1,1 0 1,0 0-1,0 0 1,-1 0-1,1 0 1,0 0-1,0 0 1,-1 0 0,1 0-1,0 0 1,0 0-1,-1 1 1,1-1-1,0 0 1,0 0-1,-1 0 1,1 0-1,0 0 1,0 1-1,0-1 1,0 0-1,-1 0 1,1 0-1,0 0 1,0 1 0,0-1-1,0 0 1,0 0-1,0 1 1,-1-1-1,1 0 1,0 0-1,0 1 1,0-1-1,0 0 1,0 0-1,0 1 1,0-1-1,0 0 1,0 0-3,9 20 46,18 19-43,-26-37 4,15 18 7,1-1 1,1-1 0,1 0-1,1-2 1,1 1-15,64 50 20,-59-47-12,-26-20-8,0 1 0,0-1 0,1 0 1,-1 0-1,0 0 0,0 0 0,0 0 0,0 0 0,0 1 1,1-1-1,-1 0 0,0 0 0,0 0 0,0 0 1,0 0-1,1 0 0,-1 0 0,0 0 0,0 0 0,0 0 1,0 0-1,1 0 0,-1 0 0,0 0 0,0 0 0,0 0 1,1 0-1,-1 0 0,0 0 0,0 0 0,0 0 0,0 0 1,1 0-1,-1 0 0,0 0 0,0 0 0,0 0 1,0-1-1,0 1 0,1 0 0,-1 0 0,0 0 0,0 0 1,0 0-1,0-1 0,0 1 0,0 0 0,1 0 0,-1 0 1,0 0-1,0-1 0,0 1 0,0 0 0,0 0 1,0 0-1,0 0 0,0-1 0,0 1 0,0 0 0,0 0 1,0 0-1,0-1 0,0 1 0,-1-10 2,1 10-2,-7-20 2,6 12-2,-2 1 0,-19-24 0,3 7 0,-5-5 0,-4-2 0,-5 0 0,-22-18 0,50 43 0,4 4 0,-1 0 0,1 1 0,-1-1 0,1 1 0,-1 0 0,0-1 0,1 1 0,-1 0 0,0 0 0,0 0 0,-1 0 0,1-1 0,2 2 0,0 0 0,0 0 0,0 0 0,0 0 0,0 0 0,0 0 0,0 0 0,0-1 0,0 1 0,0 0 0,0 0 0,0 0 0,0 0 0,0 0 0,0 0 0,0 0 0,0 0 0,0 0 0,0 0 0,-1-1 0,1 1 0,0 0 0,0 0 0,0 0 0,0 0 0,0 0 0,0 0 0,0 0 0,0 0 0,0 0 0,-1 0 0,1 0 0,0 0 0,0 0 0,0 0 0,0 0 0,0 0 0,0 0-1,0 0 1,0 0 0,0 0 0,-1 0 0,1 0 0,0 0 0,0 0 0,0 0 0,0 0 0,0 0 0,0 0 0,0 0 0,0 0 0,0 1 0,-1-1 0,1 0 0,0 0 0,0 0 0,0 0 0,0 0 0,0 0 0,0 0 0,0 0 0,0 0 0,0 0 0,0 1 0,0-1 0,16 26 2,4 2 3,7 5-2,6 2 2,2 2-2,80 77 45,-114-113-40,-1-1-7,0 0 0,1 0 0,-1 0 0,0 0 0,1 0 0,-1 0 0,0 0 0,1 0 0,-1 0 0,0 0 0,0-1 0,1 1 0,-1 0 0,0 0 0,1 0 0,-1 0 0,0 0 0,0-1 0,1 1 0,-1 0 0,0 0 0,0 0 0,0-1 0,1 1 0,-1 0 0,0 0 0,0-1 0,0 1 0,0 0 0,1-1 0,-1 1 0,0 0 0,0 0-1,0-1 1,0 1 0,0 0 0,0-1 0,0 1 0,0 0 0,0-1-1,-5-16 30,-15-15 1,-4 9 7,0 1 0,-1 1 1,-24-14-39,47 33 4,-3-2-1,-13-5 28,16 8-21,12 14 6,27 27-7,6 9-2,-4-6-7,-9-10 0,-27-29 0,12 7 0,-15-11 0,1 0 0,-1 1 0,1-1 1,-1 0-1,1 0 0,-1 1 1,1-1-1,0 0 0,-1 0 1,1 0-1,-1 0 0,1 0 1,0 1-1,-1-1 0,1 0 1,0-1-1,-1 1 0,1 0 1,0 0-1,-1 0 0,4-8 14,-8-10 11,2 14-17,-18-19 50,6 9-9,13 13-33,1 1-2,0 0-4,0 1-4,26 33 10,-16-22-11,-7-10-4,19 3 11,-15-3-4,-5-1 0,-2-1 0,-2-26 29,-4 13-16,-1 0 1,0 0-1,-1 1 1,0 0-1,-1 0 1,0 1-1,-1 0 1,-6-4-22,15 13 7,0 2-6,-6-5 14,6 6-14,1 0 0,0 0-1,0 0 1,0 0 0,0 0 0,0 0-1,1 0 1,-1 0 0,0 0 0,0 0 0,1-1-1,-1 1 1,0 0 0,1 0 0,-1 0-1,1 0 1,-1 0 0,1 0 0,-1-1 0,1 1-1,16 34 0,-15-28 0,1-1 0,17 19 0,2-1 0,-7-10 0,-8-9 0,2-2 0,-8-3 0,-1 0 0,0 0 0,0 0 0,0 0 0,1 0 1,-1 1-1,0-1 0,1 0 0,-1 0 0,0 0 1,0 0-1,1 0 0,-1 0 0,0 0 0,0 0 1,1 0-1,-1 0 0,0 0 0,0 0 0,1 0 1,-1 0-1,0 0 0,1-1 0,-1 1 0,0 0 0,0 0 1,1 0-1,-1 0 0,0 0 0,0-1 0,0 1 1,1 0-1,-1 0 0,0 0 0,0 0 0,0-1 1,1 1-1,-4-10 10,-10-8 3,10 13-11,-10-13 20,8 15-20,7 10-2,11 14 0,2 2 0,5 7 1,-19-18 46,0-11-31,-1-1 0,-10 6 32,4-7-45,3 1 1,1-1-1,-1 1 0,0-1 1,1 1-1,-1-1 1,1 0-1,-1 0 0,1 0 1,0-1-1,-1 1 1,1 0-1,0-1 0,0 0-3,-36-20 8,4-1-4,0 2 2,10 8 2,23 13-8,0-1 1,0 1-1,0 0 1,0-1-1,0 1 1,0-1-1,1 1 1,-1-1-1,0 1 1,0-1-1,0 0 1,0 1-1,1-1 1,-1 0-1,0 1 1,1-1-1,-1 0 1,0 0-1,1 0 1,-1 0-1,1 0 1,0 0-1,-1 0 1,1 0-1,0 0 1,-1 0-1,1 0 1,0 0-1,0 0 1,0 0-1,0 0 1,0 0-1,0-14-1977,0 9-7943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13:11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105 258 2248,'6'-2'125,"0"-1"1,0 0-1,0-1 1,-1 1-1,1-1 1,-1 0-1,0-1 0,0 1 1,-1-1-1,1 0 1,-1 0-1,2-3-125,-2 2 266,2 0-1,-1 0 0,0 0 0,1 1 1,0 0-1,0 0 0,1 1 1,1-1-266,31-24 870,-38 28-752,-1 1-6,0 0 0,0 0-3,0 0-9,-1 3-70,0 0 0,0 1 0,-1-1 0,1 0 0,0 0 0,-1 0 0,0-1 0,0 1 0,0 0 0,-1 0-30,-13 23 180,11-15-120,-4 9 143,-1-2 0,-7 12-203,13-24 69,0-1 1,-1 1-1,1-1 0,-1 1 0,0-1 1,-1-1-1,1 1 0,-1-1 0,0 0 1,-4 3-70,-26 16 302,35-22-297,0-1 0,0 1-1,0-1 1,0 1-1,0 0 1,0 0 0,0-1-1,0 1 1,1 0 0,-1 0-1,0 0 1,0 0-1,1 0 1,-1 1-5,-1 0 16,1 1 0,-1-1 0,0 0 0,0 0 0,0 0 0,0 0 0,0 0 0,-1 0 0,1-1 1,0 1-1,-1-1 0,1 0 0,-1 1 0,-1-1-16,3 0 48,-5 5 153,8-9-189,0 0-1,0 0 1,0 0-1,0 1 1,1-1 0,-1 1-1,1 0 1,0 0-1,-1 0 1,1 0 0,0 0-1,0 0 1,3 0-12,5-5 30,9-7 16,0 0 0,-1-2-1,-1 0 1,0-1 0,-1-1-1,-1-1 1,-1 0 0,5-9-46,8-11 76,-7 14 20,0 0 1,5-1-97,-24 25 48,5-3 244,-8 10-265,0-1 0,0 1 0,-1 0 0,1 0 0,-1-1 0,-1 1 0,1-1 0,-1 0 0,0 0 0,-1 3-27,-40 55 336,23-34-226,11-15 26,-1 0 1,0-2-1,0 1 1,-3 1-137,-9 9 69,18-17-18,-1 1 1,0-1 0,-1 0-1,1 0 1,-1-1 0,-1 0-1,1 0 1,0-1 0,-1 1 0,0-2-1,0 1 1,0-1 0,-1-1-52,8-1 41,1-1 10,-1 0-15,-3 0-7,3 0-10,34-2 5,-30 2-24,0-1 0,0 1 0,-1 0 0,1-1 0,0 1 0,0-1 0,0 0 0,0 0 0,-1 0 0,3-1 0,1-2 0,18-11 0,1-6 0,13-14 3,-32 26 0,26-28 4,-28 29-6,18-23 4,-20 27-4,10-29 4,-12 31 0,-1 2-5,1 0 1,0-1-1,-1 1 0,1 0 0,0 0 0,0 0 0,-1-1 1,1 1-1,0 0 0,-1 0 0,1 0 0,0 0 0,-1-1 1,1 1-1,-1 0 0,1 0 0,0 0 0,-1 0 0,1 0 1,0 0-1,-1 0 0,1 0 0,0 0 0,-1 0 0,1 0 1,-1 1-1,1-1 0,0 0 0,-1 0 0,1 0 0,0 0 1,-1 0-1,1 1 0,0-1 0,-1 0 0,1 0 0,0 1 1,0-1-1,-1 0 0,1 0 0,0 1 0,0-1 0,-1 1 1,-10 8 4,0 0 1,1 1-1,0 0 0,-8 10-5,-17 17 14,-11 2 17,-1-2 1,-9 2-32,47-33 8,2 1 0,8-8 1,1 3-6,16-10 2,23-14 3,-33 18-6,26-21 3,-6 4-5,-19 14 1,-4 1 6,-5 5-1,-10 3-1,8-1-4,-24 24 4,5-7 19,-1-1 0,-1-2 0,0 0 0,-9 3-24,30-16 5,-8 6 0,9-7-5,-13 17 13,13-17-5,1-1 0,-1 1 0,-2 5 0,2-5 0,10 0 6,-8-1-14,0 0 0,1 1 1,-1-1-1,0-1 0,0 1 0,1 0 0,-1 0 0,0 0 0,1-1 0,-1 1 0,0-1 0,0 1 0,1-1 0,-1 1 1,0-1-1,0 0 0,0 0 0,1 0 0,3-2 0,26-14 0,3-5 0,-19 13 7,0-2 1,0 0-1,-1 0 0,0-1 1,3-5-8,0 1 38,0-1 1,-2-1-1,1 0 1,-2-1-1,-1-1 1,5-9-39,26-48 244,-44 70-171,0 1-66,12-11 151,-10 16-124,-3-6 87,0 3-93,1 3-8,0 1 1,0-1-3,0-4-4,0 4-3,0 1 2,-4 2-6,0 0 1,0 0-1,0 1 0,0-1 0,1 1 0,-1 0 0,1 1-7,1-3 5,-10 11 17,0 1 1,1 0 0,0 0-1,2 1 1,-7 11-23,-29 40 92,34-53-70,1 2 0,1-1 0,-5 10-22,12-20 7,1-1 1,-1 1 0,-1 0 0,1-1 0,0 1-1,0-1 1,-1 0 0,0 0 0,1 0-1,-4 2-7,-5 4 25,10-7-11,-4 7 13,1 0 24,4-8-51,0 0 0,0 0 1,0 0-1,0 1 1,1-1-1,-1 0 0,0 0 1,0 0-1,0 0 1,0 1-1,0-1 0,0 0 1,0 0-1,1 0 1,-1 0-1,0 1 0,0-1 1,0 0-1,0 0 1,0 0-1,1 0 0,-1 0 1,0 0-1,0 0 1,0 0-1,1 0 0,-1 0 1,0 0-1,0 0 0,0 1 1,0-1-1,1 0 1,-1 0-1,0 0 0,0-1 1,0 1-1,1 0 1,-1 0-1,0 0 0,0 0 1,0 0-1,1 0 0,1-1 2,1 0-1,-1 0 1,1 0-1,-1 0 0,0 0 1,1-1-1,-1 1 1,0-1-1,0 1 1,0-1-1,1-1-1,16-17 3,-4 0 2,-2 0 0,0-1 1,-1-1-1,-1 0 0,-1-1-5,8-15 54,15-23-54,-32 60 7,-1-1-1,2-3-3,-2 5 2,-5 11-1,3-8-2,-15 14 3,-7 14 2,-8 20-7,27-41 0,-18 27 0,-2 0 0,22-29 0,2-5 0,-1-1 0,1 1 0,0-1 0,-1 0 0,1 1 0,-1-1 0,0 0 0,0 0 0,1 0 0,-1 0 0,-1-1 0,1 1 0,-1 3-1,-4 2 1,-31 21 2,38-29 3,7-7-2,-1 2 4,-4 3 2,4-2 6,-5 4 1,-1 1 1,0 0 6,-3 0-14,0 1 1,1 0 0,-1-1-1,0 1 1,1 0 0,-1 1 0,1-1-1,-1 0 1,1 1 0,-1 0-10,-2 1 6,3-2-4,0 0 0,0 0 0,0 0 0,0 1 0,1-1 0,-1 1 0,0-1 0,1 1 0,-1 0 0,1 0 0,0-1 0,0 1 0,-1 0 0,1 0 0,0 0 0,1 0 0,-2 2-2,2-3 7,0-1 1,14-4 8,1-4-7,-15 7-8,1 1-1,-1 0 1,1-1 0,-1 1 0,1-1 0,-1 1 0,1-1-1,-1 1 1,1-1 0,-1 1 0,1-1 0,-1 1-1,0-1 1,1 0 0,-1 1 0,0-1 0,0 1-1,1-1 1,-1 0 0,0 1 0,0-1 0,0 0-1,0 1 1,0-1 0,0 0 0,0 1 0,0-1 0,0 0-1,-1-2 8,-2-2 0,2 4 1,0 1-7,1-1 0,-1 1 0,1 0 0,-1 0 0,0 0-1,1 0 1,-1 0 0,0 0 0,1 0 0,-1 0 0,1 0 0,-1 1 0,0-1 0,1 0 0,-1 0 0,1 0 0,-1 1 0,0-1 0,1 0 0,-1 1-1,1-1 1,-1 0 0,1 1-2,-15 7 32,13-8-29,2 1-2,-1-1 0,1 0 1,-1 1-1,1-1 0,-1 0 0,1 1 0,-1-1 0,1 0 0,-1 1 0,1-1 0,0 1 1,-1-1-1,1 1 0,0-1 0,-1 1 0,1-1 0,0 1 0,-1-1 0,1 1 1,0-1-1,0 1 0,0-1 0,0 1 0,0 0 0,0-1 0,-1 1 0,1-1 1,0 1-2,-2 5 8,2 0 0,24-19 0,5-5-8,-25 17 0,-2 0 0,-1 1 0,0-1 0,0 0 0,1 1 0,-1-1 0,0 0 0,0 0 0,0 0 0,0 0 0,0 0 0,0 0 0,0 0 0,0 0 0,0 0 0,0 0 0,0-2 0,20-19 0,2 1 0,-19 17 1,3-3 27,1 0-1,-2-1 0,1 0 1,-1 0-1,4-8-27,-9 15 55,14-10 285,30-51 40,-44 61-332,3-5 66,-3 5-103,0-1 1,0 1 0,0-1-1,-1 1 1,2 0-1,-1 0 1,0-1 0,0 1-1,0 0 1,0 0 0,1 0-1,0 0-11,3-3 30,0 0 1,0 0-1,0-1 0,0 0 0,0 1 1,-1-2-1,0 1 0,0 0 1,-1-1-1,1 0-30,-3 5 26,21-19 112,-18 18-117,-1 1-4,2-2-1,-3 2 0,-1-5 232,-5 8-231,0 0-1,0 0 0,0 0 0,0 1 0,0-1 0,1 1 0,-1 0 0,1 0 0,-3 3-16,-1 0 33,-3 2-3,7-6-19,0 1-1,0-1 1,1 1-1,-1 0 1,1 0-1,-1 0 1,1 0-1,-1 1-10,-17 22 42,15-20-32,0 0 0,0 0 0,1 0 0,0 0 0,-4 7-10,2-1 10,0-1-1,-1 0 1,-1 0-1,-1 0-9,-30 43 28,13-22-14,20-25-7,7-12-6,20-23-1,-15 22 0,-3 3 0,0 0 0,0 0 0,0 0 0,-1-1 0,0 1 0,0-1 0,0 0 0,2-3 0,0 1 0,8-24 0,-9 26 1,-1-1 2,-1-17 1,-3 23 3,-2 1-6,1 1 0,-1-1 0,1 1 0,0 0 0,0 1 0,0-1 0,1 0 0,-1 1 0,1-1 0,-2 3-1,-1 2 1,-84 105 47,87-110-42,0 1 2,2-3 0,-1-1-1,-3 2-4,3-1 3,3-2 1,1 0-6,0 0-1,-1 0 1,1 0 0,0-1-1,-1 1 1,1-1-1,-1 1 1,0-1 0,1 0-1,-1 0 1,0 0 0,0 0-1,0-1 1,-1 1-1,1-1 0,4-5 0,-3 1 2,-1 1 4,-2 5 2,-3 2-1,0 0-5,-1 0-1,1 1 1,-1 0 0,1-1-1,-1 1 1,1 1 0,0-1-1,0 0 1,0 1 0,0 0-1,1-1 1,-1 1-2,-6 7 7,8-9-1,-2 7 33,35-31-28,-28 20-10,13-15 6,-11 10-2,-4 0-4,-8 6-1,-4 7 0,-17 15 0,22-16 0,1 0 0,-18 20 0,18-19 0,15-11 0,-6 4 0,-4 1 0,1 1 0,-1-1 0,0 0 0,0 0 0,1 0 0,-1-1 0,0 1 0,0 0 0,0 0 0,0-1 0,0 1 0,-1 0 0,1-1 0,0 1 0,-1-1 0,13-20 0,-11 17 0,-8 8 0,-16 17 0,-2 4 0,20-21 0,-10 17 0,13-15 0,-16 18 0,14-18 0,9-7 0,6-14 0,12-11 0,61-72-24,-24 18 0,-60 79 24,1 0 0,-1 0 0,1 1 0,0-1 0,-1 0 0,1 1 0,0-1 0,0 1 0,0-1 0,0 1 0,1 0 0,12-10 0,-5 2 0,-7 6 0,5-10 0,24-32 0,-3 0 0,7 12 0,-30 26 0,0 3 0,-5 9 2,-1 1 4,-1 1 2,-5 2 0,-1 0 0,-4 5 4,7-12-10,-13 15 10,-4 5 10,-8 36 12,28-55-33,-10 11 5,9-11-5,-39 58 28,35-53-28,-2 2 4,-14 12-2,-4 7 13,3-3 7,-8 10-12,23-28-6,0 0-2,2-1 2,0-1-4,2-1-1,7 1 0,2 2 0,7-4 0,-8-4 0,0 0-1,0 0 0,0-1 0,-1 1 1,1-1-1,0 0 0,0 0 0,0-1 1,-1 1-1,3-2 1,35-19-10,-36 17 7,1 1 0,0-1-1,-1 0 1,0 0 0,0-1 0,-1 1-1,3-5 4,0 1 0,23-29 0,-26 34 0,-1 0 0,0 0 0,0 0 0,0 0 0,-1 0 0,1-1 0,-1 1 0,1-3 0,-2 4 0,11-14 0,-10 13 0,2-7 0,10-15 0,1 5 0,-1-1 0,3-8 0,-2-8 0,-9 28 0,-2 3 0,1-1 0,-2 1 0,-1 1 2,-1 5 4,-1 1 2,0-1-6,0 1 1,0-1-1,0 1 1,0 0-1,1-1 1,-1 1-1,0-1 1,0 1-1,0-1 1,0 1-1,0 0 1,0-1-1,0 1 1,0-1-1,0 1 1,0-1-1,-1 1 1,1 0-1,0-1 1,0 1-1,0-1 1,0 1-1,-1 0 1,1-1-1,0 1 1,0 0-1,-1-1 1,1 1-1,0 0 1,0-1-1,-1 1 1,1 0-1,0 0 1,-1-1-1,1 1 0,-1 0 1,1 0-1,0 0 1,-1-1-1,1 1 1,-1 0-1,1 0-2,-2 1 7,-4 4-6,0 1-1,2-2 0,8-9 0,2 3 0,1 4 0,-7-1 0,1 0 0,-1 0 0,1 0 0,-1-1 0,1 1 0,-1 0 0,1 0 0,-1 0 0,0 0 0,1 0 0,-1 0 0,0 0 0,0 0 0,0 0 0,0 0 0,0 0 0,0 0 0,0 0 0,0 0 0,0 0 0,0 0 0,-1 0 0,1 0 0,0-1 0,-1 2 0,-5 9 0,-1 16 0,-4-6 0,9-17 0,-18 40 401,15-11-3167,5-27-8420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12:29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1 110 7000,'0'0'0,"0"0"0,0 0 0,0 0-96,0 0 96,13-16-88,17 3 88,-30 13-304,0 0 304,34-20-296,-3-10 296,-1 0-4184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45:06.677"/>
    </inkml:context>
    <inkml:brush xml:id="br0">
      <inkml:brushProperty name="width" value="0.1" units="cm"/>
      <inkml:brushProperty name="height" value="0.1" units="cm"/>
      <inkml:brushProperty name="color" value="#548235"/>
    </inkml:brush>
  </inkml:definitions>
  <inkml:trace contextRef="#ctx0" brushRef="#br0">379 55 3320,'0'0'201,"0"0"83,0 0 312,0 0 122,0 0 155,0 0 29,0 0-36,0 0-66,-6 1-224,4-1-534,-7 0 260,-1 1-1,1 0 0,-1 1 0,1 0 0,0 1 0,-1 0 0,-7 4-301,1 1 488,0-1-1,0-1 1,-8 2-488,14-5 225,1 1 0,-1 1 0,1-1 1,0 1-1,0 1 0,1 0 0,0 0 0,0 0 1,-6 7-226,-6 8 676,1 1 0,-12 18-676,29-36 120,-1 0 0,1 1 0,0-1 0,0 1 0,0 0 0,1-1 0,-1 1 0,1 3-120,-1-2 117,1 0 0,-1 0 0,0 0 0,-1 0 0,-2 4-117,2-2 98,0 0 0,0 0 0,0 0 1,1 0-1,0 0 0,0 0 0,1 1 1,1-1-1,-1 0 0,1 1 0,0-1 0,1 1-98,1 4 153,0 0-1,1-1 0,1 1 0,0-1 0,0 0 1,6 8-153,7 13 661,14 19-661,-2-4 311,-17-31-103,1-1 0,0 0 0,1-1 1,1-1-1,8 7-208,-14-13 43,-2-1 56,1-1 1,-1-1-1,1 1 1,1-1-1,-1-1 1,1 1 0,-1-1-1,1-1 1,0 0-1,1 0 1,-1 0-1,6-1-99,26 7 224,-33-9-192,0 0 1,-1-1-1,1 0 0,0 0 0,-1-1 0,1 0 0,-1 0 1,0-1-1,4-1-32,-1 0 42,1 1 0,0-1 0,0 2 0,7-1-42,-5 1 10,-8 3-1,1-2 1,0 1 0,-1-1 0,1 0-1,0 0 1,-1 0 0,1-1 0,-1 0 0,0 0-1,1 0 1,-1-1 0,0 0 0,-1 0 0,1 0-1,0 0 1,0-2-10,39-32 214,5-2-214,-34 27 34,-1-1 1,0-1-1,-1 0 0,-1 0 1,0-1-1,-1-1 1,0 0-1,6-16-34,-16 31 3,15-23 60,-13 20-50,1-1 1,-1 0 0,-1 0-1,1 0 1,-1 0 0,0 0-1,0 0 1,0 0 0,0-5-14,0-2 9,0 0 0,-1 0 0,-1 0 1,0 0-1,-1 0 0,0 1 0,-2-7-9,-4-14 60,-10-29-60,6 22 25,8 29-12,0 0 0,0 1 0,-1 0 0,0 0 0,-1-2-13,1 3 10,0 1 1,0 0-1,-1 0 0,0 0 0,0 0 0,-1 1 0,0 0 0,0 0 0,0 1 1,-2-2-11,-22-16 26,18 14-20,0 0 0,-1 1 1,0 0-1,0 1 0,-1 1 1,-2-1-7,12 4 1,-26-3 6,-5 1 1,-79-7 96,112 11-103,1 1 0,0 0 0,0 0 0,-1 0 0,1 0 0,0 0 0,-1 0 0,1 0 0,0 0 0,0 0 0,-1 1 0,1-1 0,0 0 0,0 1 0,0-1 0,-1 1 0,1-1 0,0 1-1,-2 1 2,1-1 0,-1 0 0,1 0 0,-1 0 0,0 0-1,0-1 1,1 1 0,-1-1 0,0 0 0,0 0-2,-5 2 6,0-1 0,-1 1 0,1 0-1,0 0 1,0 1 0,1 1 0,-1-1-6,-4 2 2,2-2 7,4 2-7,-11 8 3,-14 13 3,3-3 0,24-21-7,3-2-1,0 1 1,0 0-1,0-1 0,0 1 1,0 0-1,0 0 0,0-1 1,0 1-1,0 0 1,0 0-1,1 0 0,-1 0 1,0 0-1,1 0 0,-1 0 1,1 1-1,-1-1 0,1 0 1,0 0-1,-15 26 6,-6 20-4,20-45-2,-13 29 22,0 1 1,0 7-23,4-8 5,9-26-4,-3 30 4,3-27-3,1 27 2,1-4-4,-1-28 0,0 2 0,11 15 0,13 12 0,-21-28 0,5 15 2,-7-17 4,0-1 2,8 5 0,-9-6-8,1 0 1,-1 0-1,0 1 0,0-1 0,1 0 1,-1 0-1,0 0 0,1 0 0,-1 0 1,0 0-1,0 0 0,1 0 0,-1 0 1,0 0-1,1 0 0,-1 0 0,0 0 1,0 0-1,1 0 0,-1 0 0,0 0 1,1 0-1,-1 0 0,0 0 0,0-1 1,1 1-1,-1 0 0,0 0 0,0 0 1,1 0-1,-1-1 0,0 1 0,3-2 2,0-3 1,5-21 2,7-30 3,-3 2 26,4-35-34,-11 54 39,1 1 0,2 0 1,5-10-40,11-41 102,-23 82-62,1-1 2,-2 4-39,0 0 0,0 0 0,0 0 0,0 0 1,0 0-1,0 0 0,0 0 0,0 0 0,0 0 0,0 0 0,0-1 0,0 1 0,0 0 0,-1 0 0,1 0 0,0 0 0,0 0 0,0 0 0,0 0 0,0 0 0,0 0 1,0 0-1,0 0 0,0 0 0,0 0 0,0 0 0,0 0 0,0 0 0,0 0 0,0 0 0,0 0 0,0 0 0,0 0 0,0-1 0,0 1 0,0 0 0,0 0 1,0 0-1,0 0-3,-7 11 10,0 1 0,0 0 0,1 0 1,0 1-1,0 4-10,-20 59 13,25-74-13,-32 129 22,16-67-12,13-42-5,4 2-3,4-20-3,-2-4 1,7 5 0,2-7 0,4-6 0,3-10 0,2-13 0,-1-10 0,0-6 0,-5-5 0,-5 0 0,-3 6 0,-1 7 2,-1-5 4,-4 37-6,-4 8 0,-3 7 0,6-7 0,-19 28 0,-5 17 0,-1 13 0,-1 7 0,4 0 0,3-7 0,9-14 0,10-38 0,-1 0 0,2 0 0,-1 0-1,1 0 1,0 0 0,1 1 0,-1-6-1,1-1 0,0 0 1,-1 1-1,1-1 0,0 0 0,0 0 1,0 0-1,0 0 0,0 0 1,0 1-1,0-2 0,0 1 0,0 0 1,0 0-1,0 0 0,1 0 0,-1-1 1,0 1-1,1-1 0,-1 1 0,0-1 1,1 1-1,-1-1 0,1 0 0,-1 0 1,0 0-1,1 0 0,-1 0 1,1 0 0,2-1-3,0 0 0,0-1 0,-1 0 0,1 1 1,-1-1-1,1-1 0,-1 1 0,0 0 0,0-1 1,0 0-1,0 1 0,1-3 3,29-36-31,-31 38 32,2-3-11,0-1 1,-1 0 0,0-1 0,0 1 0,0 0 0,-1-1 0,0 1 0,1-7 9,0 2-7,11-37-54,-7 28 44,-1-1 0,-1 0 0,0-6 17,39-190-122,-44 215 106,0 3 0,-4 4 2,-4 6 11,1 0 1,0 1-1,0 0 1,1 0 0,-3 8 2,-7 14-9,2 0 1,1 1 0,-4 20 8,10-31-5,2-5 3,-10 26-3,3 2 0,1-1 0,1 13 5,10-55-1,0-1 0,0 1 0,0 0 0,0-1 0,0 1 0,1-1 0,-1 1 0,1 0 0,0-1 0,0 0 0,0 1 0,0-1 0,0 1 0,0-1 0,1 0 0,-1 0 1,1 1 0,-1-1-1,0-2 0,-1 1 0,1-1 0,0 1 1,-1-1-1,1 0 0,-1 1 0,1-1 1,0 0-1,-1 1 0,1-1 0,0 0 0,0 0 1,-1 1-1,1-1 0,0 0 0,0 0 1,-1 0-1,1 0 0,0 0 0,0 0 1,-1 0-1,1 0 0,0 0 0,-1-1 1,1 1-1,0 0 0,0 0 0,-1-1 1,16-6-1,-16 7 0,5-4-3,1 0 0,-1 0 0,0 0 0,0 0 0,-1-1 0,0 0 0,1 0 0,-2 0 0,1-1 1,1-1 3,21-47-18,-25 52 19,11-38-22,-1 0 1,-1 0 0,-3-1 0,-1 0 0,-2-9 20,3-13-13,-5 25-21,-3 26 31,0 9-2,-8 4 3,-4 17 2,-9 17 0,-2 18 0,1 12 2,2 7 3,0-3-2,4-7 2,6-12-4,4-13-1,7-9 0,1-26 0,-1-1 0,0 0 0,1 1-1,-1-1 1,0 1 0,1-1 0,0 0 0,-1 1-1,1-1 1,0 0 0,0 1 0,-1-1 0,1 0-1,0 0 1,0 0 0,0 0 0,1 0 0,-1 0-1,0 0 1,0 0 0,0 0 0,1-1 0,-1 1-1,0-1 1,1 1 0,-1 0 0,1-1 0,-1 0-1,1 1 1,-1-1 0,1 0 0,-1 0 0,0 0-1,1 0 1,-1 0 0,1 0 0,-1 0 0,1-1-1,-1 1 1,1-1 0,-1 1 0,1-1 0,-1 1-1,0-1 1,1 0 0,-1 1 0,0-1 0,0 0 0,0 0-1,1 1 1,-1-1-1,0 0 1,0 0 0,0 0-1,0 0 1,-1 0 0,1 0-1,0 0 1,0 0-1,0 0 1,-1-1 0,1 1-1,-1 0 1,1-2 0,3-4-1,18-32-5,-6-4-1,-1-1 0,-3-1 1,3-22 6,-2 5-20,5-21 2,-15 72 15,12-47-17,-14 54 17,0-1 0,-1 0 1,1 1-1,-1-1 0,0 1 1,0-1-1,-1 1 0,1-1 0,-1 1 1,0-1-1,0 1 0,-1-2 3,2 6 0,0 0 0,0 0 0,0 0 0,0-1-1,-1 1 1,1 0 0,0 0 0,0 0 0,0 0-1,0 0 1,0-1 0,0 1 0,0 0 0,0 0 0,-1 0-1,1 0 1,0 0 0,0 0 0,0 0 0,0 0 0,0-1-1,-1 1 1,1 0 0,0 0 0,0 0 0,0 0 0,0 0-1,0 0 1,-1 0 0,1 0 0,0 0 0,0 0-1,0 0 1,0 0 0,-1 0 0,1 0 0,0 0 0,0 0 0,-14 18-2,-8 25 2,-4 19 0,4 11 0,6 3 0,3-8 0,5-11 0,5-14 0,1-33 0,1-7 0,1 1 0,0-1 0,0 1 0,0-1 0,0 1 0,1-1 0,0 1 0,-1-1 0,1 0 0,1 3 0,3 8 0,6-6 0,4-8 0,2-9 0,3-14 0,0-13 0,0-10 0,-2-6 0,-3-7 0,-2-6 0,-2 4 0,-3 9 0,-5 38 0,-1-36 0,-2 50 0,1 0 0,-1-1 0,0 1 0,0 0 0,0 0 0,0 0 0,0-1 0,0 1 0,0 0 0,0 0 0,0 0 0,0-1 0,0 1 0,0 0 0,0 0 0,0-1 0,0 1 0,0 0 0,0 0 0,0 0 0,0-1 0,0 1 0,0 0 0,0 0 0,0-1 0,0 1 0,0 0 0,0 0 0,-1 0 0,1 0 0,0-1 0,0 1 0,0 0 0,0 0 0,0 0 0,-1 0 0,1-1 0,0 1 0,0 0 0,0 0 0,-1 0 0,1 0 0,0 0 0,0 0 0,0 0 0,-1 0 0,1 0 0,0 0 0,0 0 0,-1 0 0,1 0 0,0 0 0,0 0 0,-1 0 0,-2 1 0,1 1 0,-1 0 0,0 1 0,0-1 0,1 0 0,0 1 0,-3 1 0,-4 9 0,1 0 1,0 0-1,1 1 0,-3 5 0,8-13 1,-5 6 1,2 1 1,0 0-1,0 1 0,1-1 1,1 1-1,-2 13-2,-4 17 8,-5 36 18,-2 47-26,16-121 2,0 0 0,0 0 0,0 0 0,0 0 0,1 0 0,0-1 0,1 3-2,0 1 2,-1-6 4,2-3 1,13 0-4,-15-1-3,1 0 1,0 0-1,-1 0 1,1 0-1,0 0 0,-1-1 1,1 1-1,-1 0 1,0-1-1,1 1 1,-1-2-1,21-28 3,-1-9 2,0-6-4,-3-8-1,1-4 0,-2-2 0,-6 2 0,-7 28-5,-1 0 0,-2-17 5,-1 45-12,-2 3 9,1-1 1,-1 0 0,0 1-1,1 0 1,-1-1 0,0 1-1,1 0 1,-1 0-1,1 0 1,-1 0 0,1 0-1,0 0 1,-1 0 0,1 0-1,0 0 1,0 1 0,-1 0 2,-16 26-1,14-23-1,1 0 0,-1 0 1,1 0-1,0 0 0,0 0 1,0 0-1,1 1 0,-1 3 2,-2 5-1,-14 46-1,5 3 2,2 1 2,8-41-2,0-8 8,1 0 0,1 0-1,0 0 1,1 1 0,1-1 0,0 1-1,1-1 1,3 14-8,-4-28 1,0-1 0,0 1 0,0-1 0,0 1 0,0-1 0,0 1 0,1-1 0,-1 1 0,0-1 0,0 1 0,0-1 0,1 1 0,-1-1 0,0 0 0,0 1 0,1-1-1,-1 1 1,0-1 0,1 0 0,-1 1 0,1-1 0,-1 0 0,0 1 0,1-1 0,-1 0 0,1 0 0,-1 1 0,1-1 0,-1 0 0,1 0 0,-1 0 0,1 0 0,-1 0 0,1 0 0,-1 1 0,1-1 0,-1 0 0,1-1 0,-1 1 0,1 0-1,-1 0 1,1 0 0,-1 0-1,3-1 2,-1-1 0,0 1 1,0-1-1,0 1 0,0-1 0,0 0 0,0 0 0,0 0 0,0 0 0,-1 0-2,34-52 24,-13 12-20,-4-6 1,-3-5-4,1-5-1,3-4 0,-2 3 0,-6 12 0,-7 35 0,-3 9 0,0-1 0,0 0 0,-1-1 0,1 1 0,-1 0 0,0 0 0,0 0 0,-1 0 0,1 0 0,-2-4 0,2 8 0,0-1 0,1 1 0,-1-1 0,0 1 0,0-1 0,0 0 0,0 1 0,0-1 0,0 1 0,-1-1 0,1 1 0,0-1 0,0 1 0,0-1 0,0 1 0,-1-1 0,1 1 0,0-1 0,0 1 0,-1-1 0,1 1 0,0 0 0,-1-1 0,1 1 0,0 0 0,-1-1 0,1 1 0,-1 0 0,1-1 0,-1 1 0,1 0 0,-1 0 0,1-1 0,-1 1 0,1 0 0,-7 3 0,-11 11 0,13-9 0,1 0 0,0 1 0,0 0 0,1-1 0,-1 2 0,-20 50 0,2 9 0,4 4 0,5-4 0,3-11 0,4-10 0,5-10 2,5-10 3,3-11-2,-6-14-3,1 1 1,-1-1 0,1 0 0,-1 0 0,1 0 0,-1 0 0,0 0 0,1 0 0,-1 0 0,1 0 0,-1-1-1,0 1 1,1 0 0,-1-1 0,1 1 0,-1-1 0,0 0 0,0 1 0,1-1 0,-1 0 0,0 0 0,0 0-1,0 0 1,0 0 0,1-1-1,11-12 7,-1 0 0,-1-1 0,0 0-1,-1-1 1,-1 0 0,1-2-7,0-1 1,0 1 3,-1-1 1,-1-1 0,-1 0 0,0 0 0,-2 0 0,4-21-5,-2-2 3,-5 32-2,-2 4 0,0-40 11,-2 45-5,-9 6-4,-7 18 2,-6 19-2,-1 11 2,4 0-2,7-2 2,5-8-4,6-30-1,1-8 0,1 0 0,0 1 0,0-1 0,1 0 0,-1 0 0,1 1 0,0-1 0,0 0 0,1 0 0,-1 1 0,2 13 0,5-6 0,-6-11 0,0-1 0,-1 1 0,1-1 0,0 1 0,-1-1 0,1 1 0,0-1 0,0 0 0,0 1 0,-1-1 0,1 0 0,0 0 0,0 0 0,0 1 0,0-1 0,0 0 0,22-6 0,4-10 0,-2-8 0,-5-5 0,-4-2 0,-1 1 0,-2-3 0,-9 24 0,5-33 0,-6 13-6,-5 24 4,-9 12 2,-3 14 0,-3 15 0,9-14-2,0 0 0,1 1 1,2 0-1,0 0 0,0 8 2,5-29-1,0 0 1,0 0 0,-1 0-1,1 0 1,0 0-1,1 0 1,-1 0 0,0 0-1,1 0 1,-1 0-1,1 0 1,-1 0-1,1 0 1,0 0 0,0 0-1,0-1 1,1 2 0,-2-2-1,1 0 1,0 0 0,0-1-1,0 1 1,0-1 0,0 1-1,0-1 1,0 1 0,0-1-1,0 0 1,0 1 0,0-1-1,0 0 1,0 0 0,0 0-1,0 0 1,1 0 0,-1 0-1,0 0 1,0 0 0,0 0-1,0 0 1,0-1 0,4 0-1,-1-1 0,0 1 0,1-1-1,-1 0 1,0-1 0,0 1 0,-1-1 0,1 1 0,0-1 0,-1-1 0,0 1-1,1 0 1,-1-1 0,0 0 1,2-3-3,0 0 0,0-1 0,-1 1 0,0-1 0,0 0 0,-1-1 0,0 1 0,0 0 0,-1-1-1,0 0 1,-1 1 0,1-1 0,-1-8 3,-2 6 0,-5 2 0,6 9 0,-1 0 0,1 0 0,0 0 0,0 0 0,-1 0 0,1 0 0,0 0 0,0 0 0,-1 0 0,1 0 0,0 0 0,-1 0 0,1 0 0,0 0 0,0 0 0,-1 0 0,1 0 0,0 0 0,0 0 0,-1 1 0,1-1 0,0 0 0,0 0 0,-1 0 0,1 0 0,0 1 0,0-1 0,0 0 0,-1 0 0,1 0 0,-1 2 0,-1 0 0,1 0-1,-1-1 1,1 1 0,0 0-1,-1 0 1,1 0 0,0 0-1,0 3 1,-11 18-3,12-22 3,-17 31-4,16-30 3,0 0 1,1 0 0,-1 0-1,0 1 1,1-1-1,-1 0 1,1 0-1,0 0 1,0 1 0,0-1-1,0 0 1,0 0-1,1 0 1,-1 1-1,0-1 1,1 0 0,-1-1 0,1-1-1,-1 1 1,0-1 0,1 1 0,-1-1-1,0 1 1,1-1 0,-1 0-1,1 1 1,-1-1 0,1 0 0,-1 1-1,0-1 1,1 0 0,0 1 0,-1-1-1,1 0 1,-1 0 0,1 0-1,-1 0 1,1 1 0,-1-1 0,1 0-1,0 0 1,0 0 0,17-2 0,-14 1-1,0-1 0,0 0 0,0 0 1,-1-1-1,0 1 0,1-1 0,-1 1 0,0-1 0,0 0 0,0 0 0,0-1 0,-1 1 0,0-1 0,1 1 0,-1-1 0,0 0 1,0-2 0,1 2-2,-2-1 1,1 1 0,0-1 0,-1 0 0,0 1-1,0-1 1,-1 0 0,1 0 0,-1 0 0,0 1 0,0-1-1,0 0 1,-1 0 0,0 0 0,-1-2 1,2 6-1,0 1 1,-1-1-1,1 0 1,0 1 0,-1-1-1,1 0 1,-1 1-1,1-1 1,-1 0-1,0 1 1,1-1-1,-1 1 1,0-1-1,1 1 1,-1 0-1,0-1 1,-10-9-10,10 8 10,1 0-1,-1 0 1,1 0 0,-1 0-1,1 0 1,0 0-1,0 0 1,0 0-1,0 0 1,0 0 0,0 0-1,1 0 1,0-10 0,2 1 0,-3 9 0,1 1 0,-1 0 0,1-1 0,-1 1 0,0 0 0,0-1 0,0 1 0,1 0 0,-1-1 0,-1 1 0,1-1 0,0 1 0,0 0 0,0-1 0,-1 1 0,1 0 0,-1 0 0,1-1 0,-1 1 0,1 0 0,-1 0 0,0-1 0,0 1 0,1 0 0,-1 0 0,0 0 0,0 0 0,0 0 0,0 0 0,0 1 0,0-1 0,-1 0 0,2 1 0,-31-21-8,11 12 8,12 6 0,-22 0 0,13 2 0,7-1 0,5 1 0,1 0 0,-1 1 0,0 0 0,1-1 0,-1 2 0,0-1 0,1 1 0,-3 0 0,-34 2 0,35-4 0,0 2 0,-22 11 0,6 0 0,-2 5 0,16-12 0,-25 25 0,5-3 0,2 5 0,1-4 0,-1 1 0,21-24 0,-16 22 0,-1 5 0,18-27 0,-9 18 0,10-20 0,3-2 0,-1 0 0,1 0 0,-1 0 0,1 0 0,-1 0 0,1 0 0,-1 1 0,1-1 0,0 0 0,0 0 0,0 0 0,-1 0 0,1 1 0,0-1 0,1 0 0,-1 0 0,0 1 0,-1 3 0,4 27 0,2-4-3,2 0-1,0-1 0,2 0 0,1 0 1,5 8 3,-11-26-14,-3-7 12,0 0 0,0 0 0,0 0 0,0 0 0,0 0 1,1 0-1,-1 0 0,1 0 0,-1-1 0,1 1 0,0-1 0,0 1 1,0-1-1,0 1 0,0-1 0,0 0 0,2 1 2,-3-2-1,1 0 0,-1-1 0,1 1 0,-1 0 0,1-1 0,-1 1 0,0-1 1,1 1-1,-1-1 0,1 0 0,-1 1 0,0-1 0,0 0 0,1 0 0,-1 0 0,0 0 0,0 0 0,0 0 0,0 0 0,0-1 1,1 0-3,10-10 1,1-8 2,-3-3 0,-5 1 2,-5 17 2,0 0 1,-1 0 0,1 0 0,-1 0-1,0 0 1,0 0 0,-1 0 0,0 0 0,1 0-1,-2 0 1,1 1 0,-3-5-5,4 7 15,-2 0 3,-3-3-2,0 0-1,0 0 0,-1 1 1,0 0-1,0 0 0,-2 0-15,8 3 8,0 1-5,0-1-1,0 1 0,1-1 0,-1 1 1,0 0-1,0-1 0,0 1 0,0 0 0,0 0 1,0 0-1,0 0 0,0 0 0,0 0 1,0 0-1,0 0 0,0 0 0,0 1 1,0-1-1,0 0 0,0 1 0,0-1 0,0 0 1,0 1-1,0-1 0,0 1 0,0 0 1,1-1-1,-2 1-2,2 0 1,-1-1 0,0 1-1,0 0 1,1-1 0,-1 1 0,0 0 0,1-1 0,-1 1-1,1 0 1,-1 0 0,1 0 0,-1 0 0,1-1 0,-1 1 0,1 0-1,0 0 1,-1 1-1,0 0 2,-2 15 1,6 3 2,4 2-2,3-3 2,2-8-4,2-8-1,-12-3 0,-1 0 0,1-1 0,0 1 0,-1-1 0,1 0 1,0 1-1,-1-1 0,1 0 0,-1 0 0,1 0 0,-1 0 0,0 0 0,1-1 0,-1 1 0,0 0 0,0-1 0,0 1 0,0 0 0,0-1 0,0 1 0,0-1 0,0 0 0,-1 1 0,1-1 1,0-1-1,0 0 1,0 2-1,-1 0 1,1 0-1,-1 0 0,0 0 1,1-1-1,-1 1 0,0 0 1,0 0-1,0 0 0,0 0 1,0 0-1,0-1 0,0 1 1,0 0-1,0 0 1,-1 0-1,1 0 0,0 0 1,-1 0-1,-5-26 8,-2 4 0,6 20-3,-10-7-1,8 8-2,-10 0 1,12 1-3,1 1 0,1-1 0,-1 1 0,0 0 0,1-1 0,-1 1 0,0 0 0,1 0 0,-1-1 0,0 1 0,0 0 0,1 0 0,-1 0 0,0 0 0,0 0 0,1 0 0,-1 0 0,0 0 0,0 0 0,1 1 0,-1-1 0,0 0 0,-9 4 0,8-3 0,-1 3 0,0 22 0,3-1 0,5 5 0,-4-20 0,1-5 0,-1 0 0,0 0 0,1 0 0,0 0 0,0 0 0,1-1 0,-1 1 0,2 0 0,6 10 0,4-9 0,-2-8 0,0-6 0,-4-5 0,-5 9 0,-3-15 0,0 8 0,1 4 0,-8-27 0,7 29 0,-1-2 0,-12-11 2,7 11 4,0 1 0,0 0 1,-1 0-1,0 1 1,-2-2-7,7 6 8,-7 0 11,9 1-19,-1 0 0,1-1 0,-1 1 1,1 0-1,0 0 0,-1 0 1,1 0-1,-1 0 0,1 0 1,-1 0-1,1 0 0,-1 0 0,1 0 1,-1 0-1,1 0 0,0 1 1,-1-1-1,1 0 0,-1 0 1,1 0-1,0 1 0,-1-1 0,1 0 1,-1 0-1,1 1 0,0-1 1,-1 0-1,1 1 0,0-1 1,0 0-1,-1 1 0,1-1 0,0 1 1,0-1-1,-1 0 0,1 1 1,0-1-1,0 1 0,0-1 0,-5 22 0,7 7 0,8 5 0,-6-25-1,0-1 0,0 1 0,1-1 1,0 0-1,0 0 0,1-1 0,0 1 0,1 0 1,-4-5-1,-1-1 0,1 0 1,0 1-1,0-1 0,0 0 0,0 0 1,0-1-1,0 1 0,1-1 0,-1 1 1,0-1-1,1 0 0,-1 0 0,1-1 1,-1 1-1,1-1 0,0 0 0,-1 0 1,1 0-1,-1 0 0,1 0 0,1-1 1,-4 0 0,1 1-1,-1 0 1,1-1-1,-1 1 1,1-1 0,-1 0-1,1 1 1,-1-1-1,0 0 1,1 0-1,-1 0 1,0 0-1,0 0 1,0 0 0,0 0-1,0 0 1,0 0-1,1-2 1,9-16 0,-1-6 0,-1-2 0,-5 18 0,-2 0 0,-3-25 0,2 26 0,-1 6 0,0-1 0,0 0 0,-1 1 0,1-1 0,0 0 0,-1 1 0,0-1 0,0 1 0,1-1 0,-1 1 0,-1-1 0,1 1 0,-6-13 0,7 14 0,0 0 0,0 1 0,-1-1 0,1 0 0,0 1 0,-1-1 0,1 0 0,-1 1 0,1-1 0,0 0 0,-1 1 0,0-1 0,1 1 0,-1-1 0,1 1 0,-1-1 0,0 1 0,1-1 0,-1 1 0,0 0 0,1-1 0,-1 1 0,0 0 0,0 0 0,1-1 0,-1 1 0,0 0 0,0 0 0,0 0 0,-1 0 0,-25-10 5,22 10-3,-9 2 1,11-2-2,-2 1 1,-12 14 3,2 4 0,3 9-2,6 6 2,7 4-2,9-4 2,7-9-4,5-9-1,2-10 0,-21-6 0,0 0 0,0 0 0,0 0 0,0-1 0,0 0 0,0 1 0,0-1 0,1 0 0,27-17 0,-21 10-1,-1 0-1,0-1 1,0 0-1,-1 0 1,0-1-1,-1 0 1,0 0-1,0-1 1,-1 0 0,3-9 1,-8 18-1,0 1 1,0-1 0,0 1 0,-1-1-1,1 0 1,0 1 0,-1-1-1,0 0 1,1 1 0,-1-1 0,0 0-1,0 0 1,0 0 0,0 1 0,0-1-1,0 0 1,0 0 0,-1 1 0,1-1-1,-1 0 1,1 1 0,-1-1 0,0 0-1,0 1 1,0-1 0,1 1 0,-1-1-1,-1 1 1,1-1 0,0 1 0,0 0-1,0 0 1,-1-1 0,1 1-1,-1 0 1,1 0 0,-2-2 0,-2-1 0,-17-1 2,18 5 0,0 0 1,0 0-1,0 0 1,1 1-1,-1-1 1,0 1-1,0 0 1,1 0-1,-1 0 1,0 1-1,1-1 1,-1 1-1,1 0 1,0 0-1,0 0 1,0 0-1,0 1 1,0-1-1,0 1 1,0 0-1,1 0 1,-1 0-1,1 0 1,0 1-3,-4 9 5,0 0 1,1 0-1,1 1 1,0-1 0,-1 15-6,5-26 1,-1 0 0,1 0 0,0 1 0,0-1 0,0 0 0,0 0 0,0 0 0,0 0 0,1 0 0,-1 0 0,1 0 0,-1 0 0,1 0 0,0 0 0,0 0 0,0 0 0,0 0 0,0 0 0,0 0 0,1-1 0,-1 1 0,1-1 0,-1 1 0,1-1 0,-1 1 0,1-1 0,1 1-1,0-1 2,0 1-1,0-1 1,-1-1 0,1 1 0,0 0 0,0-1 0,0 1-1,0-1 1,0 0 0,-1 0 0,1 0 0,0 0-1,0-1 1,0 1 0,0-1 0,0 1 0,-1-1 0,3-1-2,6-3 6,-2 0 0,1-1 0,-1-1 0,9-6-6,11-10 4,-3-2 1,-6 2-4,-7 0-1,-9 8 0,-4 13 0,0 0-1,0 0 1,0 1-1,0-1 1,-1 0 0,1 0-1,-1 1 1,0-1-1,1 1 1,-1-1-1,0 0 1,0 1-1,0-1 1,0 1 0,0 0-1,0-1 1,0 1-1,0 0 1,-1 0-1,1 0 1,0 0-1,-1 0 1,1 0 0,-1 0-1,1 0 1,-1 0-1,0 1 1,1-1-1,-1 0 1,0 1-1,-1-1 2,-5 0-3,0-1 0,0 1 0,0 0 1,0 0-1,0 1 0,-1 1 2,-17 1 0,20 2 0,3 0 0,-15 10 2,14-8 0,0-1 0,0 1 1,1 0-1,0 0 0,0 0 1,0 1-1,1-1 0,0 1 1,0-1-1,1 1 0,-1 0 1,1-1-1,1 1 1,0 0-1,0 0 0,0 0 1,1 2-3,-1-7 1,1 1 0,-1-1 1,1 0-1,0 0 0,-1 0 1,1 0-1,0 0 1,1 0-1,-1 0 0,0 0 1,1 0-1,-1 0 1,1-1-1,-1 1 0,1 0 1,0-1-1,0 1-1,1 0 2,-3-1-1,1-1 0,0 1 0,0-1 0,0 1 1,0-1-1,0 0 0,0 1 0,0-1 0,0 0 0,0 0 0,0 0 0,0 1 1,0-1-1,0 0 0,0 0 0,0 0 0,0-1 0,0 1 0,0 0 0,0 0 1,0-1-2,3 1 3,3-2-1,-1 1 0,1-1 0,-1 0 0,1 0 0,-1-1 1,0 1-1,0-2 0,0 1-2,29-18 1,-3-2-1,-9 1 0,-11 10-2,-5 6-1,-1 0 0,0 0 0,-1 0 0,1-1 0,2-6 3,-7 12-7,-1 1-1,-1-3 6,1 3 2,0-1 0,0 1 0,-1 0-1,1 0 1,0-1 0,0 1-1,0 0 1,0-1 0,0 1-1,-1 0 1,1 0 0,0-1 0,0 1-1,-1 0 1,1 0 0,0 0-1,0-1 1,-1 1 0,1 0 0,0 0-1,0 0 1,-1 0 0,1-1-1,0 1 1,-1 0 0,1 0 0,0 0-1,-1 0 1,1 0 0,0 0-1,0 0 1,-1 0 0,-32 5-5,23-3 3,1 1 0,-1 0 0,1 1 0,-8 3 2,-1 5 0,16-6 0,2-3 0,-1 14 0,8 1 0,6-4 0,-12-13 0,1 0 0,-1 0 0,1 0 0,0-1 0,-1 1 0,1-1 0,0 1 0,0-1 0,-1 0 0,1 1 0,1-1 0,24-5 0,2-7 0,0-7 0,-1-6 0,-2-2 0,-21 22 0,0 0-2,0-1 0,0 0 1,0 0-1,-1 0 0,0 0 0,0 0 0,1-5 2,-3 6 0,-1 1-1,0-1 0,0 1 0,-1-1 1,1 0-1,-1 0 0,0 1 0,0-1 1,0 0-1,-1 1 0,0-1 0,0 0 1,0 1-1,0-1 0,-2-2 1,0-3 0,-2 0 0,-1 5 2,3 3 3,-3-3-2,4 4 3,2 3 1,-1 6-6,1 4-1,-1 0 0,-1 0 0,1 0 0,-3 4 0,-8 14 0,9-25 0,-9 15 0,8-17 0,-1 0 0,-54 47 0,15-10 0,39-33 0,-1-1 0,-23 12 0,24-13 0,-24 9 0,-3-5 0,-3 0 0,-4-2 0,12-1 0,-24-2-1,47-3-2,-1 0 1,1-1-1,-1 1 1,1-1-1,-1 0 1,1 0-1,-1-1 1,1 1-1,0-1 0,-2 0 3,1-2-2,-1 0-1,1 0 1,0 0-1,0 0 0,0-1 1,0 0-1,1 0 0,-4-3 3,-10-8 0,13 7 0,-4-10 0,8 13 0,-23-24 0,21 26 0,-4-8 0,1 2 0,3 5 0,-1 1 0,-6-24 0,8 23 0,-1-1 0,1 0 0,-1-1 0,1 0 0,1 0 0,-1 1 0,1-1 0,0 0 0,0 0 0,0 0 0,1 0 0,0-3 0,0 3 0,3-4 0,5-12 0,-6 16 0,4-26 2,-6 27-1,8-19 5,-7 20-5,12-29 7,4-14 0,-2 5-2,-15 38-6,1 2 0,-1 1 0,0 0 0,1 0 0,-1 0 0,1 0 0,-1 0 0,1 0 0,0 0 0,-1 0 0,1 0 0,0 0 0,0 0 0,0 0 0,-1 1 0,1-1 0,0 0 0,0 1 0,0-1 0,1 0 0,15-17 0,-15 15 0,18-10 0,4-1 0,-1 2-1,-21 11 0,0-1 0,0 0 0,0 0 0,-1 0 0,1 0 0,0 0 0,-1 0 0,0 0 0,1 0 0,-1 0 0,0-1 0,0 0 1,6-10-9,-1-5-15,-6 10 22,-7 1 4,6 5 4,1 2 2,-14-4 22,-34 17 14,41-11-37,-13-1 0,-7 10-7,18-5 0,-1 0 0,2 2 0,-7 4 0,13-10 0,-13 14 0,10-9-1,0 0 0,0 0 0,1 0 0,1 1 0,-1-1-1,1 1 1,-1 5 1,0 2-2,1 0 0,0 1 0,1-1 0,1 13 2,1 24 0,0-9 40,-1-44-33,-1-5-4,1 2 2,-6-13-4,5 10-1,5-17 0,1-23 0,-3 28-1,-1 13-1,0 0 0,1 0 1,-1 0-1,1 0 1,0 0-1,1 1 1,-1-1-1,1 0 0,0 1 1,3-5 1,-4 9-7,11-16-7,-3 4 11,0 2 1,0-1 0,1 1-1,9-7 3,-17 15 0,0 1 0,0 0 0,1 0 0,-1 0 0,1 0 0,-1 1 0,1-1 0,0 1 0,0-1 0,0 1 0,0 0 0,2-1 0,-3 2 0,11-4 2,-2-1 3,2-3-4,-1-2-1,3-6-8,-30 24 0,8-4 8,-28 20 0,9-2 0,-4 5 0,2 3 0,3 2 0,17-22 0,4-4 0,-1 0 0,1 0 0,0 1 0,1-1 0,0 1 0,-1 3 0,-7 14 0,4 1 0,5-18 0,0 0 0,6 24 0,-5-24 0,12 26 0,1-10 0,7 2 0,-12-17 0,17 28 0,-10-15-6,0-2 0,1 1 0,12 10 6,-23-26-4,0 0 1,0 0 0,1-1 0,-1 0-1,1 0 1,0 0 0,0-1 0,0 1-1,0-1 1,0 0 0,1-1 0,-1 1-1,1-1 4,5 1-9,0-1 1,0 0-1,0 0 0,0-1 0,7-1 9,-17 1-1,0 0 1,0 0 0,0-1-1,0 1 1,0 0-1,0 0 1,0-1 0,0 1-1,0 0 1,0-1-1,0 1 1,0-1-1,0 1 1,0-1 0,0 0 0,2-1-1,16-11 1,-16 7 0,-1 1 0,16-23 0,-17 23 0,5-14 0,-7 14 0,0 3 0,-1-4 2,0 3 3,-5-2-2,2 0 3,4 4-5,1 0 0,-1 1-1,1-1 1,-1 1 0,0-1 0,1 0-1,-1 1 1,0 0 0,0-1 0,1 1-1,-1-1 1,0 1 0,0 0 0,0-1-1,1 1 1,-1 0 0,0 0 0,0 0-1,0 0 1,0 0 0,0 0 0,1 0-1,-1 0 1,0 0 0,0 0 0,0 0-1,0 1 1,0-1 0,1 0 0,-1 0-1,0 1 1,0 0-1,-5 0 3,3 0-1,1-1-1,-1 1 0,0 0 1,1 0-1,-1 0 0,1 0 1,-1 0-1,1 0 0,0 1 1,-1-1-1,1 1 0,0 0 0,0-1 1,0 1-1,0 0 0,0 0 1,1 0-1,-1 1 0,1-1 1,-1 0-1,1 1 0,-1 0-1,0 6 3,1-1 0,0 0 0,0 1 0,1-1-1,0 1 1,0-1 0,1 1 0,1 3-3,8 11 1,-9-21-1,1 0 0,-1 0 0,1 0 0,0 0 0,-1 0 0,1 0 0,0-1 0,2 2 0,23 10 0,-22-11-2,0-1 0,1 1 0,-1-1 0,1 0 0,-1 0 0,1-1 0,-1 0 0,1 0 0,-1 0 0,1-1 0,-1 1 0,1-1 0,-1-1-1,1 1 1,-1-1 0,0 0 0,0 0 0,0 0 0,0-1 0,0 0 0,0 0 0,-1 0 0,1 0 0,3-5 2,-8 8-1,1-1 1,-1 1 0,1-1-1,-1 0 1,1 0-1,-1 1 1,1-1 0,-1 0-1,1 0 1,-1 1 0,0-1-1,0 0 1,1 0-1,-1 0 1,0 0 0,0 0 0,1-3-1,2-13 1,-4 13 0,-1 2 0,2 0 0,0 1 0,0 0 0,-1 0 0,1 0 0,0 0 0,-1-1 0,1 1 0,0 0 0,-1 0 0,1 0 0,-1 0 0,0 0 0,1 0 0,-1 0 0,0 0 0,0 1 0,0-1 0,1 0 0,-4-2 0,4 2 1,-1 0-1,0 0 0,0-1 1,0 1-1,0 0 0,0 0 1,0 0-1,0 0 0,0 0 1,-1 0-1,1 0 1,0 0-1,-1 1 0,1-1 1,0 0-1,-1 1 0,1-1 1,-1 1-1,1-1 0,-1 1 1,1 0-1,-1 0 1,1 0-1,-2 0 0,0 0 2,0-1 0,1 1 1,0 0-1,-1 0 0,1 1 1,0-1-1,-1 0 0,1 1 1,0-1-1,-1 1 0,1 0 1,0 0-1,0 0 0,0 0 1,0 0-1,-2 1-2,-2 1 12,1 0-8,0 0 0,-1 0 1,2 1-1,-1-1 0,0 1 1,1 0-1,-1 0 0,1 1 1,0 0-1,1-1 0,-1 1 1,-2 5-5,3-1 4,0-1 1,1 1-1,1-1 1,-1 1-1,1 0 1,0 0-1,1 0 1,0 2-5,0-10 0,0 0 1,0-1-1,0 1 1,0 0 0,0 0-1,1 0 1,-1-1-1,0 1 1,0 0 0,0 0-1,1 0 1,-1-1-1,0 1 1,1 0 0,-1-1-1,1 1 1,-1 0-1,0-1 1,1 1 0,0 0-1,1 1 1,13 9 2,4-7 2,3-8-4,0-8-1,0-6 0,-19 14-1,0 1 1,0-1-1,0 0 0,0 0 0,-1 0 1,0-1-1,0 1 0,0 0 0,0-1 1,0 0 0,-2 2-1,1 1 0,0-1 1,-1 1-1,0-1 1,1 0-1,-1 1 1,0-1-1,-1 0 1,1 1-1,0-1 1,-1 0-1,1 1 1,-1-1-1,0 1 0,0-1 1,0 1-1,0-1 1,-1 0 0,0 0-2,-1 0 0,0 1 0,0-1 0,-1 1 0,1-1 0,0 1 0,-1 0 0,1 0 0,-1 0 0,0 1 0,1-1-1,-1 1 1,0 0 0,0 0 0,0 1 0,0-1 0,0 1 0,0-1 0,-2 1 2,-7 0 0,5 0 2,7 0-1,0 0 0,0 0 0,0 0 0,0 0 1,1 0-1,-1 1 0,0-1 0,0 0 1,0 0-1,0 1 0,1-1 0,-1 0 0,0 1 1,0-1-1,1 1 0,-1-1 0,0 1 1,1 0-1,-1-1 0,0 1 0,1-1 0,-1 1 1,1 0-1,-1 0 0,1 0-1,-1 0 3,0 1 0,1 0 1,-1 0-1,1 0 0,-1 0 0,1 0 0,0 0 0,0 0 0,0 1 1,0-1-1,0 0-3,1 7 10,0 1 0,1-1 0,0 0 0,2 3-10,-3-8-1,-1-3 1,0 0 1,1 0 0,-1 0-1,0 0 1,1 0 0,-1 0-1,1 0 1,-1-1 0,1 1-1,-1 0 1,1 0 0,0 0 0,-1-1-1,1 1 1,0 0 0,0-1-1,0 1 0,2 2 2,14 8 1,-11-7-1,0-1 1,22 3-2,-8-4-1,0-5 0,-12 2 0,0-3 0,28-12 0,-27 13 0,23-13 0,-27 14 0,25-18 0,5-8 0,-29 23 0,30-29 0,-28 27 0,19-22 0,-24 26 0,-2 2 0,0 1 0,-1-1 0,1 0 0,0 0 0,-1 0 0,1 1 1,0-1-1,-1 0 0,0 0 0,1 0 0,-1 0 0,1 0 0,-1 0 0,0 0 0,0 0 0,0 0 0,1 0 0,-1 0 0,0 0 0,0 0 1,0-1-1,10-26 30,-9 25-12,0-2 4,-2 1 4,-2-6 2,0 5-8,-1-2 1,1 5-4,1 2-15,1 0 0,-1 0 0,0 0-1,0 0 1,0 0 0,1 0 0,-1 1-1,0-1 1,0 0 0,1 1 0,-1 0-1,0-1 1,1 1 0,-1 0 0,1 0 0,-1 0-1,1 0 1,-1 0 0,0 1-2,-3 2 5,-25 22 11,11-5-11,18-20-4,-13 18 4,-13 6 8,-40 15-2,61-35-9,4-3-1,-1 0-1,1-1 0,-1 1 1,1-1-1,-1 1 0,0-1 1,1 0-1,-1 0 0,0-1 1,0 1-1,0-1 0,-32 10 0,29-7 0,4-2 0,-1-1 0,1 1 0,0-1 0,0 1 0,-1-1 0,1 0 0,0 1 0,-1-1 0,1-1 0,0 1 0,-3 0 0,-7-2 7,-1 0 1,1-1-1,-1-1 0,1 0 1,0 0-1,-8-5-7,1 1 7,12 4 1,0 0 1,0 0-1,1 0 1,-1-1-1,1 0 1,0 0-1,1-1 1,-1 0-1,1 0 1,0 0 0,1-1-1,-1 1 1,1-2-9,-1-5 11,5 10-9,1-13 1,-1 9-1,7-13 2,3-6-4,8-11 579,2-5-1352,-8 4-2478,-12 36-12607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45:06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0 185 1712,'0'0'104,"0"0"32,2 5 128,4 13 85,2 1 1,0-1-1,1 0 1,1-1-1,0 0 1,1-1 0,11 12-350,-22-27 48,1-1 0,0 1 0,0 0 0,0-1 0,0 1 0,0 0 0,0-1 0,0 1 0,0-1 0,0 1 0,0-1 0,0 0 0,0 1 0,0-1 0,0 0 0,0 0 0,0 0 1,1 0-1,-1 0 0,0 0 0,0 0 0,0 0 0,1-1-48,-7-20 744,-1 1-447,-2 1 0,-1 0 1,-4-7-298,-6-12 444,17 33-367,-1 1 1,0-1-1,0 1 1,0 0-1,-1 0 1,1 0-1,-1 1 1,-1-1-78,4 3 140,1 1-131,0-1 0,-1 1 1,1 0-1,0 0 1,0 0-1,-1 0 0,1 0 1,0-1-1,0 1 1,-1 0-1,1 0 0,0 0 1,0 0-1,-1 0 0,1 0 1,0 0-1,-1 0 1,1 0-1,0 0 0,-1 0 1,1 0-1,0 0 0,0 0 1,-1 0-1,1 1 1,0-1-1,0 0 0,-1 0 1,1 0-1,0 0 0,0 0 1,-1 1-1,1-1 1,0 0-1,0 0 0,0 0 1,-1 1-1,1-1 1,0 0-1,0 0 0,0 1 1,0-1-1,-1 0 0,1 0 1,0 1-1,0-1 1,0 0-1,0 1 0,0-1 1,0 0-1,0 0 0,0 1 1,0-1-1,0 0 1,0 1-1,0-1 0,0 0 1,0 0-1,0 1-9,2 8 36,1 0 0,-1 0 0,1 0-1,1 0 1,0-1 0,0 0 0,0 0 0,5 6-36,-3-5 9,1 6 12,1-2 1,1 1-1,1-1 0,0 0 1,0-1-1,1 0 0,5 3-21,-15-14 34,-1-1-30,1 0-1,-1 0 1,0 0 0,0 0 0,1 0 0,-1 0 0,0 0 0,1 0-1,-1 0 1,0 0 0,0 0 0,1-1 0,-1 1 0,0 0 0,0 0 0,1 0-1,-1 0 1,0 0 0,0 0 0,1-1 0,-1 1 0,0 0 0,0 0-1,1 0 1,-1-1 0,0 1 0,0 0 0,0 0 0,0 0 0,1-1-1,-1 1 1,0 0 0,0-1 0,0 1 0,0 0 0,0 0 0,0-1-1,0 1 1,0 0 0,0 0 0,0-1 0,0 1 0,0 0 0,0-1 0,0 1-1,0 0 1,0 0 0,0-1 0,0 1 0,0 0 0,0 0 0,0-1-1,-1 1 1,1 0 0,0 0 0,0-1 0,0 1 0,0 0-4,-6-14 92,-1 1 0,0-1 1,0 1-1,-1 1 0,-1 0 1,0 0-1,-1 0 0,-8-6-92,9 8 140,7 7-114,-10-5 218,12 8-238,0 0 0,0 0 1,-1 0-1,1 0 0,0 0 1,0 0-1,0 0 0,-1 0 1,1 0-1,0 0 1,0 0-1,-1 0 0,1 0 1,0 0-1,0 0 0,-1 0 1,1 0-1,0 0 0,0 0 1,0 0-1,-1 0 0,1 0 1,0 0-1,0 0 0,0 0 1,-1 1-1,1-1 1,0 0-1,0 0 0,0 0 1,-1 0-1,1 1 0,0-1 1,0 0-1,0 0 0,0 0 1,0 0-1,-1 1-6,0 11 122,5 17-1,1-18-98,-1-1 0,2 1 1,-1-1-1,1-1 1,1 1-1,3 4-23,-6-9 6,0 0 0,0 0 0,1-1 0,-1 0 0,1 0 0,0 0 0,0 0 0,1-1 0,-1 0 0,1 0 0,-1 0 0,1-1 0,5 2-6,-10-4 3,-1 1-1,1-1 0,0 0 0,0 0 1,0 0-1,-1 0 0,1 0 1,0 0-1,0 0 0,0 0 1,-1 0-1,1 0 0,0 0 0,0-1 1,0 1-1,-1 0 0,1-1 1,0 1-1,0 0 0,-1-1 0,1 1 1,0-1-1,-1 1 0,1-1 1,-1 1-1,1-1 0,-1 0 1,1 1-1,-1-1 0,1 1 0,-1-1 1,1 0-1,-1 0 0,0 1 1,1-1-1,-1 0 0,0 0 0,0 1 1,1-1-1,-1 0 0,0 0 1,0 0-1,0 0 0,0 1 1,0-1-1,0 0 0,0 0 0,-1 0-2,1-5 14,-1 0-1,1 0 1,-1 0-1,-1 0 1,1 0-1,-1 0-13,-4-5 24,0 0 0,-1 1 0,0-1 1,-1 1-1,1 1 0,-2-1 0,0 1 0,0 1 0,0 0 0,-8-5-24,4 2 104,13 10-91,-1 0-1,0 0 1,1 1 0,-1-1 0,0 0-1,0 0 1,0 1 0,0-1 0,1 1-1,-1-1 1,0 1 0,0-1-1,0 1 1,0-1 0,0 1 0,0 0-1,0-1 1,0 1 0,0 0 0,-1 0-1,1 0 1,0 0 0,0 0-1,0 0 1,0 0 0,0 1-13,0 0 11,0 0 0,1 0-1,-1 0 1,0 0 0,1 1 0,0-1-1,-1 0 1,1 1 0,0-1 0,-1 0 0,1 1-1,0-1 1,0 0 0,0 1 0,0-1 0,0 0-1,0 1 1,1-1 0,-1 0 0,0 1 0,1 0-11,4 11 30,0-1 0,1 1 0,0-1 1,1 0-1,1-1 0,-1 0 1,3 1-31,-8-8 4,1-1 0,0 0 1,0 1-1,0-1 1,1 0-1,-1 0 1,1-1-1,0 1 0,-1-1 1,1 0-1,0 0 1,0 0-1,0 0 0,1-1 1,-1 0-1,0 0 1,1 0-1,-1 0 1,2 0-5,-6-1 0,1 0 1,-1-1 0,0 1 0,1 0 0,-1 0-1,0 0 1,1 0 0,-1 0 0,0 0 0,1 0 0,-1 0-1,0-1 1,0 1 0,1 0 0,-1 0 0,0 0-1,1-1 1,-1 1 0,0 0 0,0 0 0,1-1-1,-1 1 1,0 0 0,0 0 0,0-1 0,0 1-1,1 0 1,-1-1 0,0 1 0,0 0 0,0-1 0,0 1-1,0-1 0,-1-15 20,-6-6-8,2 11-1,0 0 0,-1 1-1,0 0 1,-1 0 0,-2-2-11,1 2 12,-27-33 31,33 40-37,-1 1 0,1-1 0,-1 1 0,1 0 0,-1 0 0,0 1 0,0-1 0,0 0 0,0 1 0,0 0 0,0 0-1,0 0 1,-1 0 0,1 0-6,2 1 3,0 0-1,0 0 1,0 0 0,0 0-1,0 0 1,0 0-1,0 0 1,0 1 0,0-1-1,1 0 1,-1 1-1,0-1 1,0 0-1,0 1 1,1-1 0,-1 1-1,0 0 1,0-1-1,1 1 1,-1-1 0,0 1-1,1 0 1,-1 0-1,1-1 1,-1 1 0,1 0-1,-1 0 1,1 0-1,-1-1 1,1 1-1,0 0 1,0 0 0,-1 0-1,1 0 1,0 0-1,0 0 1,0 0 0,0 0-1,0-1 1,0 1-1,0 0 1,0 0 0,1 1-3,-1 4 12,1-1 1,0 1 0,0 0-1,0 0 1,2 4-13,1-2 12,0 0 0,0 0 0,1 0 0,0 0 0,0-1 1,1 1-1,0-2 0,0 1 0,1 0 0,-1-1 0,1-1 0,1 1 0,2 1-12,1-2 3,-4-5 4,-7 0-7,1 0 1,0 0 0,-1 0 0,1-1-1,-1 1 1,1 0 0,-1-1 0,1 1-1,-1-1 1,1 1 0,-1 0 0,1-1-1,-1 1 1,1-1 0,-1 1 0,0-1-1,1 0 1,-1 1 0,0-1 0,1 1-1,-1-1 1,0 1 0,0-1 0,0 0-1,0 1 1,1-1 0,-1 0 0,0 1-1,0-1 1,0 0 0,0 1 0,0-1-1,-1 0 1,1 1 0,0-1 0,0 1-1,0-1 1,0 0 0,-1 1 0,1-1-1,-1 0 0,-6-22 14,7 23-14,-3-8 22,-1 1 1,0 0 0,0 0 0,-1 0-1,0 1 1,0-1 0,-1 1 0,0 1-1,0-1 1,0 1 0,0 0 0,-1 0-1,0 1 1,0 0 0,0 0 0,-8-3-23,15 7 3,0 0 0,0 0 0,-1 0 0,1 0 1,0 0-1,0-1 0,0 1 0,-1 0 1,1 0-1,0 0 0,0 0 0,0 0 0,-1 0 1,1 0-1,0 0 0,0 0 0,-1 0 1,1 0-1,0 0 0,0 0 0,0 0 0,-1 0 1,1 0-1,0 0 0,0 0 0,-1 0 1,1 0-1,0 0 0,0 1 0,0-1 0,-1 0 1,1 0-1,0 0 0,0 0 0,0 0 1,0 1-1,-1-1 0,1 0 0,0 0 0,0 0 1,0 0-1,0 1 0,0-1-3,0 13 72,9 18 6,-7-27-68,0 1 1,0-1 0,0 1 0,1-1 0,0 0 0,0 1-1,0-2 1,0 1 0,1 0 0,0-1 0,-1 1 0,1-1-1,1 0 1,-1 0 0,0-1 0,3 2-11,-5-4 27,2 0 3,-3 0-27,-1-1 0,1 1-1,-1 0 1,1-1 0,-1 1 0,1-1-1,-1 0 1,1 1 0,-1-1 0,0 1 0,1-1-1,-1 0 1,0 1 0,1-1 0,-1 0-1,0 1 1,0-1 0,0 0 0,0 1-1,0-1 1,0 0 0,0 1 0,0-1-1,0 0 1,0 0 0,0 1 0,0-1-1,0 0 1,0 1 0,-1-1-3,-2-21 28,0 13-18,0 0-1,-1 0 1,0 0 0,0 1-1,-1-1 1,0 1 0,-1 1-1,-4-6-9,9 12 14,-4-2 13,-3-3 39,7 7-45,3 6-22,15 23 17,-13-23-14,0 0 1,0 0-1,1-1 0,-1 0 1,2 0-1,-1 0 0,1-1 1,0 1-3,10 7 18,2-1 0,7 4-18,-15-10 8,-6-2-4,-4-3-3,1 0 0,0 0 1,0 0-1,0 0 0,0-1 1,0 1-1,0 0 0,0 0 1,0 0-1,0-1 0,0 1 0,0-1 1,0 1-1,1-1 0,-1 1 1,0-1-1,1 0-1,3 1 1,-1-2 0,0 1 0,0 0 0,0-1 0,0 0 0,0 0 0,0 0 0,0 0 0,0-1 0,0 0 0,0 0 0,-1 0 1,2-1-2,21-16 6,-23 16-4,-1 1-1,1-1 0,-1 0 1,0 0-1,0 0 1,0 0-1,0 0 0,-1 0 1,1 0-1,-1-1 1,0 1-2,0 2 0,51-141 103,-39 106-51,-12 35-44,-1 1 7,0 0 2,-1-26 182,-4 26-190,-4 12 20,4-3-18,-4 3-3,-15 20 7,1 2 0,2 0 0,-4 14-15,7-17 4,11-19-2,-4 14 3,9-21-4,0-1 2,0-1 0,1 1 1,-1 0-1,1-1 0,0 1 1,0 0-1,0 2-3,1-5 7,0 4 15,19-44 4,7-12-25,-8 18 4,-15 26-4,1 0 0,0 1 0,0-1 0,1 1 0,0 0-1,0-1 0,12-29 5,-14 29-4,16-34 7,-2 13-1,-3 4-7,-35 60 0,6-8 0,-1 5 0,1 2 0,-1 0 0,12-23-1,-17 31 3,16-35 3,3-6-1,1 0 1,0 0-1,0 0 1,0 0 0,0 1-1,0-1 1,0 0-1,1 1 1,-1-1 0,1 0-1,-1 1 1,1-1 0,0 0-1,0 3-4,0-3 19,0 2 2,0-3-2,15-25 33,15-33-28,-11 9-17,-1 9-3,9-8-4,-22 42 0,-4 4 0,0-1 0,0 1 0,0 0 0,0 0 0,0-1 0,0 1 0,0-1 0,0 1 0,-1-1 0,1 1 0,-1-1 0,1 1 0,-1-1 0,1 1 0,-1-1 0,1-5 1,-1 5 6,-2 4-6,0 0 1,0 0 0,0 0 0,0 0 0,1 0 0,-1 0 0,1 0 0,-1 1 0,1-1 0,0 1 0,0 0-2,-2 3 1,-31 53 51,-4 16-52,5-7 39,24-48-7,19-32 13,14-23-13,-8 2-30,-10 25-3,5-6 2,-7 10-2,-3 4 1,-1-1-1,1 0 1,0 0-1,-1 1 1,1-1 0,-1 0-1,1 0 1,-1 0-1,1 1 1,-1-1 0,1 0-1,-1 0 1,0 0-1,0 0 1,1 0 0,-1 0-1,0 0 1,0 0-1,0 0 1,0 0 0,0 0-1,0 0 1,1-1-5,3-1 3,-10 30 3,-9 14-1,2-9 1,12-28 1,-5 10 4,5-13 1,1-1 1,0 0 0,-1 1 0,-1 3 0,1-3 0,1-1 0,-1 2 0,-4 2 0,4-3 0,1-1 0,-1 1 0,-3 3 0,3-3 0,0 0 0,-4 1 0,4-2 0,2-1-2,9-8-1,-9 8-4,12-20 3,-8 15-4,19-33 0,-1-2 0,-3 0 0,-4 8 0,-6 7 0,19-37 0,-27 54 0,0 2 0,1 0 0,0 0 0,2 1 0,-3 0 0,-2 1 1,0 4 6,-19 24 23,1 12 24,-6 18-54,2-5 26,15-33 9,1 0-1,0 1 1,-3 13-35,7-24 11,0 0-1,0 0 1,-1-1 0,0 1-1,0-1 1,0 1 0,-2 0-11,1 0 12,1-1 1,-1 1 0,1 0-1,0 1 1,0-1 0,1 0-13,-4 11 18,4-13-10,-6 2 0,5-3 0,1 2 0,1-1 0,0 3-1,1-6-7,-5 11 2,-6 0-3,-1 11 1,8-16 0,4-1 2,0-4 4,0-1 2,0 0 0,1-1-1,2-5-6,-2-1-1,-2 5 0,1 1 0,0 0 0,-1 0 0,1 0 0,-1 0 0,0 0 0,1 0 0,-1 0 0,0 0 0,0 0 0,1 0 0,-1 0 0,0 1 0,0-1 0,0 0 0,0 1 0,0-1 0,0 0 0,0 1 0,-11-6 0,-6-3 4,4-1 2,-18-15 18,26 20-18,4 2 2,-2-3 0,2 3 2,-3-4 3,-5-5 1,6 7-9,0 1-1,0-1 0,1-1 1,-1 1-1,1 0 1,0-1-1,1 0 0,-2-3-4,4 6 0,-12-16 0,7 14 0,-1 0 0,2-1 0,2 2 0,8 8 0,-3-2 0,7 16 0,8 14 0,-15-25 0,17 22 0,-17-23 0,19 17 0,-18-19-1,0-1-1,1 0 0,-1 0 0,1 0 0,0-1 0,0 1 0,1-1 2,23 13-9,-21-11 7,2-2 2,-2-1 0,4-2 0,-5 1 0,-4 0 0,-2 0 0,0 0 0,-1 0 0,1 0 0,-1 0 0,1 0 0,0 0 0,-1 0 0,1 0 0,0 0 0,-1-1 0,1 1 0,0 0 0,-1 0 0,1-1 0,-1 1 0,1 0 0,-1-1 0,1 1 0,-1 0 0,1-1 0,-1 1 0,1-1 0,-1 1 0,1-1 0,-1 1 0,0-1 0,1 1 0,7-11 0,-5 8 0,5-3 0,-1-2 0,-1 1 0,1-1 0,-1 0 0,5-8 0,3-14 0,26-63-17,-39 91 12,0-3 2,0 1 1,0 0-1,0 1 0,0-1 1,1 1-1,0-1 1,0 1-1,0-1 0,2-2 3,-2 3-2,0-1-1,1 1 1,-1-1-1,-1 0 1,1 0-1,0 0 1,0-3 1,10-29-23,-9 29 24,0 0 0,3-2 0,-1 0 0,-2 2 0,-2 1 0,-2 0 0,0 6 1,1-1-1,0 1 0,0 0 0,-1-1 0,1 1 0,0 0 0,-1 0 0,1-1 0,0 1 0,-1 0 0,1 0 1,0 0-1,-1-1 0,1 1 0,0 0 0,-1 0 0,1 0 0,-1 0 0,1 0 0,0 0 0,-1 0 0,1 0 0,0 0 1,-1 0-1,1 0 0,-1 0 0,1 0 0,-4 2 4,-2-1-1,-2 2 3,7-2-5,-1-1 1,1 1-1,-1 0 0,1 1 0,-1-1 0,1 0 0,-1 0 0,1 1 0,0-1 0,0 0 0,0 1 0,0-1 0,0 1 0,0 0 0,0-1 0,0 1 0,1 0 0,-1-1 0,1 1 0,-1 0 0,1 0-1,-1 0 1,-10 20 4,10-18-3,-4 15 2,4-14-2,-6 15 4,-4 5 2,-11 40-2,7-26-6,5-14 10,-10 6 6,7-9-2,12-19-6,-4 2 0,3-3 0,-1 2 0,1-1 0,0 1 0,1-2 2,-3 2 3,2-2-2,-3 2 2,3-2-2,-2 4 2,1-1-4,2-3-2,1-2-39,0 0-1,0 0 1,0 0-1,0 0 1,0 0-1,0-1 1,0 1-1,0 0 1,0 0-1,0 0 1,0 0-1,-1 0 1,1-1-1,0 1 1,0 0-1,0 0 1,0 0-1,0 0 1,0 0-1,0 0 1,0 0-1,-1 0 1,1-1-1,0 1 1,0 0 0,0 0-1,0 0 1,0 0-1,-1 0 1,1 0-1,0 0 1,0 0-1,0 0 1,0 0-1,0 0 1,-1 0-1,1 0 1,0 0-1,0 0 1,0 0-1,0 0 1,-1 0-1,1 0 1,0 0-1,0 0 1,0 0-1,0 0 1,0 0-1,-1 1 1,1-1-1,0 0 1,0 0-1,0 0 1,0 0-1,0 0 1,0 0-1,0 0 1,0 1 0,-1-1-1,1 0 1,0 0-1,0 0 1,0 0 32,-1-7-10240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47:34.429"/>
    </inkml:context>
    <inkml:brush xml:id="br0">
      <inkml:brushProperty name="width" value="0.1" units="cm"/>
      <inkml:brushProperty name="height" value="0.1" units="cm"/>
      <inkml:brushProperty name="color" value="#C00000"/>
    </inkml:brush>
  </inkml:definitions>
  <inkml:trace contextRef="#ctx0" brushRef="#br0">379 55 3320,'0'0'201,"0"0"83,0 0 312,0 0 122,0 0 155,0 0 29,0 0-36,0 0-66,-6 1-224,4-1-534,-7 0 260,-1 1-1,1 0 0,-1 1 0,1 0 0,0 1 0,-1 0 0,-7 4-301,1 1 488,0-1-1,0-1 1,-8 2-488,14-5 225,1 1 0,-1 1 0,1-1 1,0 1-1,0 1 0,1 0 0,0 0 0,0 0 1,-6 7-226,-6 8 676,1 1 0,-12 18-676,29-36 120,-1 0 0,1 1 0,0-1 0,0 1 0,0 0 0,1-1 0,-1 1 0,1 3-120,-1-2 117,1 0 0,-1 0 0,0 0 0,-1 0 0,-2 4-117,2-2 98,0 0 0,0 0 0,0 0 1,1 0-1,0 0 0,0 0 0,1 1 1,1-1-1,-1 0 0,1 1 0,0-1 0,1 1-98,1 4 153,0 0-1,1-1 0,1 1 0,0-1 0,0 0 1,6 8-153,7 13 661,14 19-661,-2-4 311,-17-31-103,1-1 0,0 0 0,1-1 1,1-1-1,8 7-208,-14-13 43,-2-1 56,1-1 1,-1-1-1,1 1 1,1-1-1,-1-1 1,1 1 0,-1-1-1,1-1 1,0 0-1,1 0 1,-1 0-1,6-1-99,26 7 224,-33-9-192,0 0 1,-1-1-1,1 0 0,0 0 0,-1-1 0,1 0 0,-1 0 1,0-1-1,4-1-32,-1 0 42,1 1 0,0-1 0,0 2 0,7-1-42,-5 1 10,-8 3-1,1-2 1,0 1 0,-1-1 0,1 0-1,0 0 1,-1 0 0,1-1 0,-1 0 0,0 0-1,1 0 1,-1-1 0,0 0 0,-1 0 0,1 0-1,0 0 1,0-2-10,39-32 214,5-2-214,-34 27 34,-1-1 1,0-1-1,-1 0 0,-1 0 1,0-1-1,-1-1 1,0 0-1,6-16-34,-16 31 3,15-23 60,-13 20-50,1-1 1,-1 0 0,-1 0-1,1 0 1,-1 0 0,0 0-1,0 0 1,0 0 0,0-5-14,0-2 9,0 0 0,-1 0 0,-1 0 1,0 0-1,-1 0 0,0 1 0,-2-7-9,-4-14 60,-10-29-60,6 22 25,8 29-12,0 0 0,0 1 0,-1 0 0,0 0 0,-1-2-13,1 3 10,0 1 1,0 0-1,-1 0 0,0 0 0,0 0 0,-1 1 0,0 0 0,0 0 0,0 1 1,-2-2-11,-22-16 26,18 14-20,0 0 0,-1 1 1,0 0-1,0 1 0,-1 1 1,-2-1-7,12 4 1,-26-3 6,-5 1 1,-79-7 96,112 11-103,1 1 0,0 0 0,0 0 0,-1 0 0,1 0 0,0 0 0,-1 0 0,1 0 0,0 0 0,0 0 0,-1 1 0,1-1 0,0 0 0,0 1 0,0-1 0,-1 1 0,1-1 0,0 1-1,-2 1 2,1-1 0,-1 0 0,1 0 0,-1 0 0,0 0-1,0-1 1,1 1 0,-1-1 0,0 0 0,0 0-2,-5 2 6,0-1 0,-1 1 0,1 0-1,0 0 1,0 1 0,1 1 0,-1-1-6,-4 2 2,2-2 7,4 2-7,-11 8 3,-14 13 3,3-3 0,24-21-7,3-2-1,0 1 1,0 0-1,0-1 0,0 1 1,0 0-1,0 0 0,0-1 1,0 1-1,0 0 1,0 0-1,1 0 0,-1 0 1,0 0-1,1 0 0,-1 0 1,1 1-1,-1-1 0,1 0 1,0 0-1,-15 26 6,-6 20-4,20-45-2,-13 29 22,0 1 1,0 7-23,4-8 5,9-26-4,-3 30 4,3-27-3,1 27 2,1-4-4,-1-28 0,0 2 0,11 15 0,13 12 0,-21-28 0,5 15 2,-7-17 4,0-1 2,8 5 0,-9-6-8,1 0 1,-1 0-1,0 1 0,0-1 0,1 0 1,-1 0-1,0 0 0,1 0 0,-1 0 1,0 0-1,0 0 0,1 0 0,-1 0 1,0 0-1,1 0 0,-1 0 0,0 0 1,0 0-1,1 0 0,-1 0 0,0 0 1,1 0-1,-1 0 0,0 0 0,0-1 1,1 1-1,-1 0 0,0 0 0,0 0 1,1 0-1,-1-1 0,0 1 0,3-2 2,0-3 1,5-21 2,7-30 3,-3 2 26,4-35-34,-11 54 39,1 1 0,2 0 1,5-10-40,11-41 102,-23 82-62,1-1 2,-2 4-39,0 0 0,0 0 0,0 0 0,0 0 1,0 0-1,0 0 0,0 0 0,0 0 0,0 0 0,0 0 0,0-1 0,0 1 0,0 0 0,-1 0 0,1 0 0,0 0 0,0 0 0,0 0 0,0 0 0,0 0 0,0 0 1,0 0-1,0 0 0,0 0 0,0 0 0,0 0 0,0 0 0,0 0 0,0 0 0,0 0 0,0 0 0,0 0 0,0 0 0,0-1 0,0 1 0,0 0 0,0 0 1,0 0-1,0 0-3,-7 11 10,0 1 0,0 0 0,1 0 1,0 1-1,0 4-10,-20 59 13,25-74-13,-32 129 22,16-67-12,13-42-5,4 2-3,4-20-3,-2-4 1,7 5 0,2-7 0,4-6 0,3-10 0,2-13 0,-1-10 0,0-6 0,-5-5 0,-5 0 0,-3 6 0,-1 7 2,-1-5 4,-4 37-6,-4 8 0,-3 7 0,6-7 0,-19 28 0,-5 17 0,-1 13 0,-1 7 0,4 0 0,3-7 0,9-14 0,10-38 0,-1 0 0,2 0 0,-1 0-1,1 0 1,0 0 0,1 1 0,-1-6-1,1-1 0,0 0 1,-1 1-1,1-1 0,0 0 0,0 0 1,0 0-1,0 0 0,0 0 1,0 1-1,0-2 0,0 1 0,0 0 1,0 0-1,0 0 0,1 0 0,-1-1 1,0 1-1,1-1 0,-1 1 0,0-1 1,1 1-1,-1-1 0,1 0 0,-1 0 1,0 0-1,1 0 0,-1 0 1,1 0 0,2-1-3,0 0 0,0-1 0,-1 0 0,1 1 1,-1-1-1,1-1 0,-1 1 0,0 0 0,0-1 1,0 0-1,0 1 0,1-3 3,29-36-31,-31 38 32,2-3-11,0-1 1,-1 0 0,0-1 0,0 1 0,0 0 0,-1-1 0,0 1 0,1-7 9,0 2-7,11-37-54,-7 28 44,-1-1 0,-1 0 0,0-6 17,39-190-122,-44 215 106,0 3 0,-4 4 2,-4 6 11,1 0 1,0 1-1,0 0 1,1 0 0,-3 8 2,-7 14-9,2 0 1,1 1 0,-4 20 8,10-31-5,2-5 3,-10 26-3,3 2 0,1-1 0,1 13 5,10-55-1,0-1 0,0 1 0,0 0 0,0-1 0,0 1 0,1-1 0,-1 1 0,1 0 0,0-1 0,0 0 0,0 1 0,0-1 0,0 1 0,0-1 0,1 0 0,-1 0 1,1 1 0,-1-1-1,0-2 0,-1 1 0,1-1 0,0 1 1,-1-1-1,1 0 0,-1 1 0,1-1 1,0 0-1,-1 1 0,1-1 0,0 0 0,0 0 1,-1 1-1,1-1 0,0 0 0,0 0 1,-1 0-1,1 0 0,0 0 0,0 0 1,-1 0-1,1 0 0,0 0 0,-1-1 1,1 1-1,0 0 0,0 0 0,-1-1 1,16-6-1,-16 7 0,5-4-3,1 0 0,-1 0 0,0 0 0,0 0 0,-1-1 0,0 0 0,1 0 0,-2 0 0,1-1 1,1-1 3,21-47-18,-25 52 19,11-38-22,-1 0 1,-1 0 0,-3-1 0,-1 0 0,-2-9 20,3-13-13,-5 25-21,-3 26 31,0 9-2,-8 4 3,-4 17 2,-9 17 0,-2 18 0,1 12 2,2 7 3,0-3-2,4-7 2,6-12-4,4-13-1,7-9 0,1-26 0,-1-1 0,0 0 0,1 1-1,-1-1 1,0 1 0,1-1 0,0 0 0,-1 1-1,1-1 1,0 0 0,0 1 0,-1-1 0,1 0-1,0 0 1,0 0 0,0 0 0,1 0 0,-1 0-1,0 0 1,0 0 0,0 0 0,1-1 0,-1 1-1,0-1 1,1 1 0,-1 0 0,1-1 0,-1 0-1,1 1 1,-1-1 0,1 0 0,-1 0 0,0 0-1,1 0 1,-1 0 0,1 0 0,-1 0 0,1-1-1,-1 1 1,1-1 0,-1 1 0,1-1 0,-1 1-1,0-1 1,1 0 0,-1 1 0,0-1 0,0 0 0,0 0-1,1 1 1,-1-1-1,0 0 1,0 0 0,0 0-1,0 0 1,-1 0 0,1 0-1,0 0 1,0 0-1,0 0 1,-1-1 0,1 1-1,-1 0 1,1-2 0,3-4-1,18-32-5,-6-4-1,-1-1 0,-3-1 1,3-22 6,-2 5-20,5-21 2,-15 72 15,12-47-17,-14 54 17,0-1 0,-1 0 1,1 1-1,-1-1 0,0 1 1,0-1-1,-1 1 0,1-1 0,-1 1 1,0-1-1,0 1 0,-1-2 3,2 6 0,0 0 0,0 0 0,0 0 0,0-1-1,-1 1 1,1 0 0,0 0 0,0 0 0,0 0-1,0 0 1,0-1 0,0 1 0,0 0 0,0 0 0,-1 0-1,1 0 1,0 0 0,0 0 0,0 0 0,0 0 0,0-1-1,-1 1 1,1 0 0,0 0 0,0 0 0,0 0 0,0 0-1,0 0 1,-1 0 0,1 0 0,0 0 0,0 0-1,0 0 1,0 0 0,-1 0 0,1 0 0,0 0 0,0 0 0,-14 18-2,-8 25 2,-4 19 0,4 11 0,6 3 0,3-8 0,5-11 0,5-14 0,1-33 0,1-7 0,1 1 0,0-1 0,0 1 0,0-1 0,0 1 0,1-1 0,0 1 0,-1-1 0,1 0 0,1 3 0,3 8 0,6-6 0,4-8 0,2-9 0,3-14 0,0-13 0,0-10 0,-2-6 0,-3-7 0,-2-6 0,-2 4 0,-3 9 0,-5 38 0,-1-36 0,-2 50 0,1 0 0,-1-1 0,0 1 0,0 0 0,0 0 0,0 0 0,0-1 0,0 1 0,0 0 0,0 0 0,0 0 0,0-1 0,0 1 0,0 0 0,0 0 0,0-1 0,0 1 0,0 0 0,0 0 0,0 0 0,0-1 0,0 1 0,0 0 0,0 0 0,0-1 0,0 1 0,0 0 0,0 0 0,-1 0 0,1 0 0,0-1 0,0 1 0,0 0 0,0 0 0,0 0 0,-1 0 0,1-1 0,0 1 0,0 0 0,0 0 0,-1 0 0,1 0 0,0 0 0,0 0 0,0 0 0,-1 0 0,1 0 0,0 0 0,0 0 0,-1 0 0,1 0 0,0 0 0,0 0 0,-1 0 0,-2 1 0,1 1 0,-1 0 0,0 1 0,0-1 0,1 0 0,0 1 0,-3 1 0,-4 9 0,1 0 1,0 0-1,1 1 0,-3 5 0,8-13 1,-5 6 1,2 1 1,0 0-1,0 1 0,1-1 1,1 1-1,-2 13-2,-4 17 8,-5 36 18,-2 47-26,16-121 2,0 0 0,0 0 0,0 0 0,0 0 0,1 0 0,0-1 0,1 3-2,0 1 2,-1-6 4,2-3 1,13 0-4,-15-1-3,1 0 1,0 0-1,-1 0 1,1 0-1,0 0 0,-1-1 1,1 1-1,-1 0 1,0-1-1,1 1 1,-1-2-1,21-28 3,-1-9 2,0-6-4,-3-8-1,1-4 0,-2-2 0,-6 2 0,-7 28-5,-1 0 0,-2-17 5,-1 45-12,-2 3 9,1-1 1,-1 0 0,0 1-1,1 0 1,-1-1 0,0 1-1,1 0 1,-1 0-1,1 0 1,-1 0 0,1 0-1,0 0 1,-1 0 0,1 0-1,0 0 1,0 1 0,-1 0 2,-16 26-1,14-23-1,1 0 0,-1 0 1,1 0-1,0 0 0,0 0 1,0 0-1,1 1 0,-1 3 2,-2 5-1,-14 46-1,5 3 2,2 1 2,8-41-2,0-8 8,1 0 0,1 0-1,0 0 1,1 1 0,1-1 0,0 1-1,1-1 1,3 14-8,-4-28 1,0-1 0,0 1 0,0-1 0,0 1 0,0-1 0,0 1 0,1-1 0,-1 1 0,0-1 0,0 1 0,0-1 0,1 1 0,-1-1 0,0 0 0,0 1 0,1-1-1,-1 1 1,0-1 0,1 0 0,-1 1 0,1-1 0,-1 0 0,0 1 0,1-1 0,-1 0 0,1 0 0,-1 1 0,1-1 0,-1 0 0,1 0 0,-1 0 0,1 0 0,-1 0 0,1 0 0,-1 1 0,1-1 0,-1 0 0,1-1 0,-1 1 0,1 0-1,-1 0 1,1 0 0,-1 0-1,3-1 2,-1-1 0,0 1 1,0-1-1,0 1 0,0-1 0,0 0 0,0 0 0,0 0 0,0 0 0,-1 0-2,34-52 24,-13 12-20,-4-6 1,-3-5-4,1-5-1,3-4 0,-2 3 0,-6 12 0,-7 35 0,-3 9 0,0-1 0,0 0 0,-1-1 0,1 1 0,-1 0 0,0 0 0,0 0 0,-1 0 0,1 0 0,-2-4 0,2 8 0,0-1 0,1 1 0,-1-1 0,0 1 0,0-1 0,0 0 0,0 1 0,0-1 0,0 1 0,-1-1 0,1 1 0,0-1 0,0 1 0,0-1 0,0 1 0,-1-1 0,1 1 0,0-1 0,0 1 0,-1-1 0,1 1 0,0 0 0,-1-1 0,1 1 0,0 0 0,-1-1 0,1 1 0,-1 0 0,1-1 0,-1 1 0,1 0 0,-1 0 0,1-1 0,-1 1 0,1 0 0,-7 3 0,-11 11 0,13-9 0,1 0 0,0 1 0,0 0 0,1-1 0,-1 2 0,-20 50 0,2 9 0,4 4 0,5-4 0,3-11 0,4-10 0,5-10 2,5-10 3,3-11-2,-6-14-3,1 1 1,-1-1 0,1 0 0,-1 0 0,1 0 0,-1 0 0,0 0 0,1 0 0,-1 0 0,1 0 0,-1-1-1,0 1 1,1 0 0,-1-1 0,1 1 0,-1-1 0,0 0 0,0 1 0,1-1 0,-1 0 0,0 0 0,0 0-1,0 0 1,0 0 0,1-1-1,11-12 7,-1 0 0,-1-1 0,0 0-1,-1-1 1,-1 0 0,1-2-7,0-1 1,0 1 3,-1-1 1,-1-1 0,-1 0 0,0 0 0,-2 0 0,4-21-5,-2-2 3,-5 32-2,-2 4 0,0-40 11,-2 45-5,-9 6-4,-7 18 2,-6 19-2,-1 11 2,4 0-2,7-2 2,5-8-4,6-30-1,1-8 0,1 0 0,0 1 0,0-1 0,1 0 0,-1 0 0,1 1 0,0-1 0,0 0 0,1 0 0,-1 1 0,2 13 0,5-6 0,-6-11 0,0-1 0,-1 1 0,1-1 0,0 1 0,-1-1 0,1 1 0,0-1 0,0 0 0,0 1 0,-1-1 0,1 0 0,0 0 0,0 0 0,0 1 0,0-1 0,0 0 0,22-6 0,4-10 0,-2-8 0,-5-5 0,-4-2 0,-1 1 0,-2-3 0,-9 24 0,5-33 0,-6 13-6,-5 24 4,-9 12 2,-3 14 0,-3 15 0,9-14-2,0 0 0,1 1 1,2 0-1,0 0 0,0 8 2,5-29-1,0 0 1,0 0 0,-1 0-1,1 0 1,0 0-1,1 0 1,-1 0 0,0 0-1,1 0 1,-1 0-1,1 0 1,-1 0-1,1 0 1,0 0 0,0 0-1,0-1 1,1 2 0,-2-2-1,1 0 1,0 0 0,0-1-1,0 1 1,0-1 0,0 1-1,0-1 1,0 1 0,0-1-1,0 0 1,0 1 0,0-1-1,0 0 1,0 0 0,0 0-1,0 0 1,1 0 0,-1 0-1,0 0 1,0 0 0,0 0-1,0 0 1,0-1 0,4 0-1,-1-1 0,0 1 0,1-1-1,-1 0 1,0-1 0,0 1 0,-1-1 0,1 1 0,0-1 0,-1-1 0,0 1-1,1 0 1,-1-1 0,0 0 1,2-3-3,0 0 0,0-1 0,-1 1 0,0-1 0,0 0 0,-1-1 0,0 1 0,0 0 0,-1-1-1,0 0 1,-1 1 0,1-1 0,-1-8 3,-2 6 0,-5 2 0,6 9 0,-1 0 0,1 0 0,0 0 0,0 0 0,-1 0 0,1 0 0,0 0 0,0 0 0,-1 0 0,1 0 0,0 0 0,-1 0 0,1 0 0,0 0 0,0 0 0,-1 0 0,1 0 0,0 0 0,0 0 0,-1 1 0,1-1 0,0 0 0,0 0 0,-1 0 0,1 0 0,0 1 0,0-1 0,0 0 0,-1 0 0,1 0 0,-1 2 0,-1 0 0,1 0-1,-1-1 1,1 1 0,0 0-1,-1 0 1,1 0 0,0 0-1,0 3 1,-11 18-3,12-22 3,-17 31-4,16-30 3,0 0 1,1 0 0,-1 0-1,0 1 1,1-1-1,-1 0 1,1 0-1,0 0 1,0 1 0,0-1-1,0 0 1,0 0-1,1 0 1,-1 1-1,0-1 1,1 0 0,-1-1 0,1-1-1,-1 1 1,0-1 0,1 1 0,-1-1-1,0 1 1,1-1 0,-1 0-1,1 1 1,-1-1 0,1 0 0,-1 1-1,0-1 1,1 0 0,0 1 0,-1-1-1,1 0 1,-1 0 0,1 0-1,-1 0 1,1 1 0,-1-1 0,1 0-1,0 0 1,0 0 0,17-2 0,-14 1-1,0-1 0,0 0 0,0 0 1,-1-1-1,0 1 0,1-1 0,-1 1 0,0-1 0,0 0 0,0 0 0,0-1 0,-1 1 0,0-1 0,1 1 0,-1-1 0,0 0 1,0-2 0,1 2-2,-2-1 1,1 1 0,0-1 0,-1 0 0,0 1-1,0-1 1,-1 0 0,1 0 0,-1 0 0,0 1 0,0-1-1,0 0 1,-1 0 0,0 0 0,-1-2 1,2 6-1,0 1 1,-1-1-1,1 0 1,0 1 0,-1-1-1,1 0 1,-1 1-1,1-1 1,-1 0-1,0 1 1,1-1-1,-1 1 1,0-1-1,1 1 1,-1 0-1,0-1 1,-10-9-10,10 8 10,1 0-1,-1 0 1,1 0 0,-1 0-1,1 0 1,0 0-1,0 0 1,0 0-1,0 0 1,0 0 0,0 0-1,1 0 1,0-10 0,2 1 0,-3 9 0,1 1 0,-1 0 0,1-1 0,-1 1 0,0 0 0,0-1 0,0 1 0,1 0 0,-1-1 0,-1 1 0,1-1 0,0 1 0,0 0 0,0-1 0,-1 1 0,1 0 0,-1 0 0,1-1 0,-1 1 0,1 0 0,-1 0 0,0-1 0,0 1 0,1 0 0,-1 0 0,0 0 0,0 0 0,0 0 0,0 0 0,0 1 0,0-1 0,-1 0 0,2 1 0,-31-21-8,11 12 8,12 6 0,-22 0 0,13 2 0,7-1 0,5 1 0,1 0 0,-1 1 0,0 0 0,1-1 0,-1 2 0,0-1 0,1 1 0,-3 0 0,-34 2 0,35-4 0,0 2 0,-22 11 0,6 0 0,-2 5 0,16-12 0,-25 25 0,5-3 0,2 5 0,1-4 0,-1 1 0,21-24 0,-16 22 0,-1 5 0,18-27 0,-9 18 0,10-20 0,3-2 0,-1 0 0,1 0 0,-1 0 0,1 0 0,-1 0 0,1 0 0,-1 1 0,1-1 0,0 0 0,0 0 0,0 0 0,-1 0 0,1 1 0,0-1 0,1 0 0,-1 0 0,0 1 0,-1 3 0,4 27 0,2-4-3,2 0-1,0-1 0,2 0 0,1 0 1,5 8 3,-11-26-14,-3-7 12,0 0 0,0 0 0,0 0 0,0 0 0,0 0 1,1 0-1,-1 0 0,1 0 0,-1-1 0,1 1 0,0-1 0,0 1 1,0-1-1,0 1 0,0-1 0,0 0 0,2 1 2,-3-2-1,1 0 0,-1-1 0,1 1 0,-1 0 0,1-1 0,-1 1 0,0-1 1,1 1-1,-1-1 0,1 0 0,-1 1 0,0-1 0,0 0 0,1 0 0,-1 0 0,0 0 0,0 0 0,0 0 0,0 0 0,0-1 1,1 0-3,10-10 1,1-8 2,-3-3 0,-5 1 2,-5 17 2,0 0 1,-1 0 0,1 0 0,-1 0-1,0 0 1,0 0 0,-1 0 0,0 0 0,1 0-1,-2 0 1,1 1 0,-3-5-5,4 7 15,-2 0 3,-3-3-2,0 0-1,0 0 0,-1 1 1,0 0-1,0 0 0,-2 0-15,8 3 8,0 1-5,0-1-1,0 1 0,1-1 0,-1 1 1,0 0-1,0-1 0,0 1 0,0 0 0,0 0 1,0 0-1,0 0 0,0 0 0,0 0 1,0 0-1,0 0 0,0 0 0,0 1 1,0-1-1,0 0 0,0 1 0,0-1 0,0 0 1,0 1-1,0-1 0,0 1 0,0 0 1,1-1-1,-2 1-2,2 0 1,-1-1 0,0 1-1,0 0 1,1-1 0,-1 1 0,0 0 0,1-1 0,-1 1-1,1 0 1,-1 0 0,1 0 0,-1 0 0,1-1 0,-1 1 0,1 0-1,0 0 1,-1 1-1,0 0 2,-2 15 1,6 3 2,4 2-2,3-3 2,2-8-4,2-8-1,-12-3 0,-1 0 0,1-1 0,0 1 0,-1-1 0,1 0 1,0 1-1,-1-1 0,1 0 0,-1 0 0,1 0 0,-1 0 0,0 0 0,1-1 0,-1 1 0,0 0 0,0-1 0,0 1 0,0 0 0,0-1 0,0 1 0,0-1 0,0 0 0,-1 1 0,1-1 1,0-1-1,0 0 1,0 2-1,-1 0 1,1 0-1,-1 0 0,0 0 1,1-1-1,-1 1 0,0 0 1,0 0-1,0 0 0,0 0 1,0 0-1,0-1 0,0 1 1,0 0-1,0 0 1,-1 0-1,1 0 0,0 0 1,-1 0-1,-5-26 8,-2 4 0,6 20-3,-10-7-1,8 8-2,-10 0 1,12 1-3,1 1 0,1-1 0,-1 1 0,0 0 0,1-1 0,-1 1 0,0 0 0,1 0 0,-1-1 0,0 1 0,0 0 0,1 0 0,-1 0 0,0 0 0,0 0 0,1 0 0,-1 0 0,0 0 0,0 0 0,1 1 0,-1-1 0,0 0 0,-9 4 0,8-3 0,-1 3 0,0 22 0,3-1 0,5 5 0,-4-20 0,1-5 0,-1 0 0,0 0 0,1 0 0,0 0 0,0 0 0,1-1 0,-1 1 0,2 0 0,6 10 0,4-9 0,-2-8 0,0-6 0,-4-5 0,-5 9 0,-3-15 0,0 8 0,1 4 0,-8-27 0,7 29 0,-1-2 0,-12-11 2,7 11 4,0 1 0,0 0 1,-1 0-1,0 1 1,-2-2-7,7 6 8,-7 0 11,9 1-19,-1 0 0,1-1 0,-1 1 1,1 0-1,0 0 0,-1 0 1,1 0-1,-1 0 0,1 0 1,-1 0-1,1 0 0,-1 0 0,1 0 1,-1 0-1,1 0 0,0 1 1,-1-1-1,1 0 0,-1 0 1,1 0-1,0 1 0,-1-1 0,1 0 1,-1 0-1,1 1 0,0-1 1,-1 0-1,1 1 0,0-1 1,0 0-1,-1 1 0,1-1 0,0 1 1,0-1-1,-1 0 0,1 1 1,0-1-1,0 1 0,0-1 0,-5 22 0,7 7 0,8 5 0,-6-25-1,0-1 0,0 1 0,1-1 1,0 0-1,0 0 0,1-1 0,0 1 0,1 0 1,-4-5-1,-1-1 0,1 0 1,0 1-1,0-1 0,0 0 0,0 0 1,0-1-1,0 1 0,1-1 0,-1 1 1,0-1-1,1 0 0,-1 0 0,1-1 1,-1 1-1,1-1 0,0 0 0,-1 0 1,1 0-1,-1 0 0,1 0 0,1-1 1,-4 0 0,1 1-1,-1 0 1,1-1-1,-1 1 1,1-1 0,-1 0-1,1 1 1,-1-1-1,0 0 1,1 0-1,-1 0 1,0 0-1,0 0 1,0 0 0,0 0-1,0 0 1,0 0-1,1-2 1,9-16 0,-1-6 0,-1-2 0,-5 18 0,-2 0 0,-3-25 0,2 26 0,-1 6 0,0-1 0,0 0 0,-1 1 0,1-1 0,0 0 0,-1 1 0,0-1 0,0 1 0,1-1 0,-1 1 0,-1-1 0,1 1 0,-6-13 0,7 14 0,0 0 0,0 1 0,-1-1 0,1 0 0,0 1 0,-1-1 0,1 0 0,-1 1 0,1-1 0,0 0 0,-1 1 0,0-1 0,1 1 0,-1-1 0,1 1 0,-1-1 0,0 1 0,1-1 0,-1 1 0,0 0 0,1-1 0,-1 1 0,0 0 0,0 0 0,1-1 0,-1 1 0,0 0 0,0 0 0,0 0 0,-1 0 0,-25-10 5,22 10-3,-9 2 1,11-2-2,-2 1 1,-12 14 3,2 4 0,3 9-2,6 6 2,7 4-2,9-4 2,7-9-4,5-9-1,2-10 0,-21-6 0,0 0 0,0 0 0,0 0 0,0-1 0,0 0 0,0 1 0,0-1 0,1 0 0,27-17 0,-21 10-1,-1 0-1,0-1 1,0 0-1,-1 0 1,0-1-1,-1 0 1,0 0-1,0-1 1,-1 0 0,3-9 1,-8 18-1,0 1 1,0-1 0,0 1 0,-1-1-1,1 0 1,0 1 0,-1-1-1,0 0 1,1 1 0,-1-1 0,0 0-1,0 0 1,0 0 0,0 1 0,0-1-1,0 0 1,0 0 0,-1 1 0,1-1-1,-1 0 1,1 1 0,-1-1 0,0 0-1,0 1 1,0-1 0,1 1 0,-1-1-1,-1 1 1,1-1 0,0 1 0,0 0-1,0 0 1,-1-1 0,1 1-1,-1 0 1,1 0 0,-2-2 0,-2-1 0,-17-1 2,18 5 0,0 0 1,0 0-1,0 0 1,1 1-1,-1-1 1,0 1-1,0 0 1,1 0-1,-1 0 1,0 1-1,1-1 1,-1 1-1,1 0 1,0 0-1,0 0 1,0 0-1,0 1 1,0-1-1,0 1 1,0 0-1,1 0 1,-1 0-1,1 0 1,0 1-3,-4 9 5,0 0 1,1 0-1,1 1 1,0-1 0,-1 15-6,5-26 1,-1 0 0,1 0 0,0 1 0,0-1 0,0 0 0,0 0 0,0 0 0,0 0 0,1 0 0,-1 0 0,1 0 0,-1 0 0,1 0 0,0 0 0,0 0 0,0 0 0,0 0 0,0 0 0,0 0 0,1-1 0,-1 1 0,1-1 0,-1 1 0,1-1 0,-1 1 0,1-1 0,1 1-1,0-1 2,0 1-1,0-1 1,-1-1 0,1 1 0,0 0 0,0-1 0,0 1-1,0-1 1,0 0 0,-1 0 0,1 0 0,0 0-1,0-1 1,0 1 0,0-1 0,0 1 0,-1-1 0,3-1-2,6-3 6,-2 0 0,1-1 0,-1-1 0,9-6-6,11-10 4,-3-2 1,-6 2-4,-7 0-1,-9 8 0,-4 13 0,0 0-1,0 0 1,0 1-1,0-1 1,-1 0 0,1 0-1,-1 1 1,0-1-1,1 1 1,-1-1-1,0 0 1,0 1-1,0-1 1,0 1 0,0 0-1,0-1 1,0 1-1,0 0 1,-1 0-1,1 0 1,0 0-1,-1 0 1,1 0 0,-1 0-1,1 0 1,-1 0-1,0 1 1,1-1-1,-1 0 1,0 1-1,-1-1 2,-5 0-3,0-1 0,0 1 0,0 0 1,0 0-1,0 1 0,-1 1 2,-17 1 0,20 2 0,3 0 0,-15 10 2,14-8 0,0-1 0,0 1 1,1 0-1,0 0 0,0 0 1,0 1-1,1-1 0,0 1 1,0-1-1,1 1 0,-1 0 1,1-1-1,1 1 1,0 0-1,0 0 0,0 0 1,1 2-3,-1-7 1,1 1 0,-1-1 1,1 0-1,0 0 0,-1 0 1,1 0-1,0 0 1,1 0-1,-1 0 0,0 0 1,1 0-1,-1 0 1,1-1-1,-1 1 0,1 0 1,0-1-1,0 1-1,1 0 2,-3-1-1,1-1 0,0 1 0,0-1 0,0 1 1,0-1-1,0 0 0,0 1 0,0-1 0,0 0 0,0 0 0,0 0 0,0 1 1,0-1-1,0 0 0,0 0 0,0 0 0,0-1 0,0 1 0,0 0 0,0 0 1,0-1-2,3 1 3,3-2-1,-1 1 0,1-1 0,-1 0 0,1 0 0,-1-1 1,0 1-1,0-2 0,0 1-2,29-18 1,-3-2-1,-9 1 0,-11 10-2,-5 6-1,-1 0 0,0 0 0,-1 0 0,1-1 0,2-6 3,-7 12-7,-1 1-1,-1-3 6,1 3 2,0-1 0,0 1 0,-1 0-1,1 0 1,0-1 0,0 1-1,0 0 1,0-1 0,0 1-1,-1 0 1,1 0 0,0-1 0,0 1-1,-1 0 1,1 0 0,0 0-1,0-1 1,-1 1 0,1 0 0,0 0-1,0 0 1,-1 0 0,1-1-1,0 1 1,-1 0 0,1 0 0,0 0-1,-1 0 1,1 0 0,0 0-1,0 0 1,-1 0 0,-32 5-5,23-3 3,1 1 0,-1 0 0,1 1 0,-8 3 2,-1 5 0,16-6 0,2-3 0,-1 14 0,8 1 0,6-4 0,-12-13 0,1 0 0,-1 0 0,1 0 0,0-1 0,-1 1 0,1-1 0,0 1 0,0-1 0,-1 0 0,1 1 0,1-1 0,24-5 0,2-7 0,0-7 0,-1-6 0,-2-2 0,-21 22 0,0 0-2,0-1 0,0 0 1,0 0-1,-1 0 0,0 0 0,0 0 0,1-5 2,-3 6 0,-1 1-1,0-1 0,0 1 0,-1-1 1,1 0-1,-1 0 0,0 1 0,0-1 1,0 0-1,-1 1 0,0-1 0,0 0 1,0 1-1,0-1 0,-2-2 1,0-3 0,-2 0 0,-1 5 2,3 3 3,-3-3-2,4 4 3,2 3 1,-1 6-6,1 4-1,-1 0 0,-1 0 0,1 0 0,-3 4 0,-8 14 0,9-25 0,-9 15 0,8-17 0,-1 0 0,-54 47 0,15-10 0,39-33 0,-1-1 0,-23 12 0,24-13 0,-24 9 0,-3-5 0,-3 0 0,-4-2 0,12-1 0,-24-2-1,47-3-2,-1 0 1,1-1-1,-1 1 1,1-1-1,-1 0 1,1 0-1,-1-1 1,1 1-1,0-1 0,-2 0 3,1-2-2,-1 0-1,1 0 1,0 0-1,0 0 0,0-1 1,0 0-1,1 0 0,-4-3 3,-10-8 0,13 7 0,-4-10 0,8 13 0,-23-24 0,21 26 0,-4-8 0,1 2 0,3 5 0,-1 1 0,-6-24 0,8 23 0,-1-1 0,1 0 0,-1-1 0,1 0 0,1 0 0,-1 1 0,1-1 0,0 0 0,0 0 0,0 0 0,1 0 0,0-3 0,0 3 0,3-4 0,5-12 0,-6 16 0,4-26 2,-6 27-1,8-19 5,-7 20-5,12-29 7,4-14 0,-2 5-2,-15 38-6,1 2 0,-1 1 0,0 0 0,1 0 0,-1 0 0,1 0 0,-1 0 0,1 0 0,0 0 0,-1 0 0,1 0 0,0 0 0,0 0 0,0 0 0,-1 1 0,1-1 0,0 0 0,0 1 0,0-1 0,1 0 0,15-17 0,-15 15 0,18-10 0,4-1 0,-1 2-1,-21 11 0,0-1 0,0 0 0,0 0 0,-1 0 0,1 0 0,0 0 0,-1 0 0,0 0 0,1 0 0,-1 0 0,0-1 0,0 0 1,6-10-9,-1-5-15,-6 10 22,-7 1 4,6 5 4,1 2 2,-14-4 22,-34 17 14,41-11-37,-13-1 0,-7 10-7,18-5 0,-1 0 0,2 2 0,-7 4 0,13-10 0,-13 14 0,10-9-1,0 0 0,0 0 0,1 0 0,1 1 0,-1-1-1,1 1 1,-1 5 1,0 2-2,1 0 0,0 1 0,1-1 0,1 13 2,1 24 0,0-9 40,-1-44-33,-1-5-4,1 2 2,-6-13-4,5 10-1,5-17 0,1-23 0,-3 28-1,-1 13-1,0 0 0,1 0 1,-1 0-1,1 0 1,0 0-1,1 1 1,-1-1-1,1 0 0,0 1 1,3-5 1,-4 9-7,11-16-7,-3 4 11,0 2 1,0-1 0,1 1-1,9-7 3,-17 15 0,0 1 0,0 0 0,1 0 0,-1 0 0,1 0 0,-1 1 0,1-1 0,0 1 0,0-1 0,0 1 0,0 0 0,2-1 0,-3 2 0,11-4 2,-2-1 3,2-3-4,-1-2-1,3-6-8,-30 24 0,8-4 8,-28 20 0,9-2 0,-4 5 0,2 3 0,3 2 0,17-22 0,4-4 0,-1 0 0,1 0 0,0 1 0,1-1 0,0 1 0,-1 3 0,-7 14 0,4 1 0,5-18 0,0 0 0,6 24 0,-5-24 0,12 26 0,1-10 0,7 2 0,-12-17 0,17 28 0,-10-15-6,0-2 0,1 1 0,12 10 6,-23-26-4,0 0 1,0 0 0,1-1 0,-1 0-1,1 0 1,0 0 0,0-1 0,0 1-1,0-1 1,0 0 0,1-1 0,-1 1-1,1-1 4,5 1-9,0-1 1,0 0-1,0 0 0,0-1 0,7-1 9,-17 1-1,0 0 1,0 0 0,0-1-1,0 1 1,0 0-1,0 0 1,0-1 0,0 1-1,0 0 1,0-1-1,0 1 1,0-1-1,0 1 1,0-1 0,0 0 0,2-1-1,16-11 1,-16 7 0,-1 1 0,16-23 0,-17 23 0,5-14 0,-7 14 0,0 3 0,-1-4 2,0 3 3,-5-2-2,2 0 3,4 4-5,1 0 0,-1 1-1,1-1 1,-1 1 0,0-1 0,1 0-1,-1 1 1,0 0 0,0-1 0,1 1-1,-1-1 1,0 1 0,0 0 0,0-1-1,1 1 1,-1 0 0,0 0 0,0 0-1,0 0 1,0 0 0,0 0 0,1 0-1,-1 0 1,0 0 0,0 0 0,0 0-1,0 1 1,0-1 0,1 0 0,-1 0-1,0 1 1,0 0-1,-5 0 3,3 0-1,1-1-1,-1 1 0,0 0 1,1 0-1,-1 0 0,1 0 1,-1 0-1,1 0 0,0 1 1,-1-1-1,1 1 0,0 0 0,0-1 1,0 1-1,0 0 0,0 0 1,1 0-1,-1 1 0,1-1 1,-1 0-1,1 1 0,-1 0-1,0 6 3,1-1 0,0 0 0,0 1 0,1-1-1,0 1 1,0-1 0,1 1 0,1 3-3,8 11 1,-9-21-1,1 0 0,-1 0 0,1 0 0,0 0 0,-1 0 0,1 0 0,0-1 0,2 2 0,23 10 0,-22-11-2,0-1 0,1 1 0,-1-1 0,1 0 0,-1 0 0,1-1 0,-1 0 0,1 0 0,-1 0 0,1-1 0,-1 1 0,1-1 0,-1-1-1,1 1 1,-1-1 0,0 0 0,0 0 0,0 0 0,0-1 0,0 0 0,0 0 0,-1 0 0,1 0 0,3-5 2,-8 8-1,1-1 1,-1 1 0,1-1-1,-1 0 1,1 0-1,-1 1 1,1-1 0,-1 0-1,1 0 1,-1 1 0,0-1-1,0 0 1,1 0-1,-1 0 1,0 0 0,0 0 0,1-3-1,2-13 1,-4 13 0,-1 2 0,2 0 0,0 1 0,0 0 0,-1 0 0,1 0 0,0 0 0,-1-1 0,1 1 0,0 0 0,-1 0 0,1 0 0,-1 0 0,0 0 0,1 0 0,-1 0 0,0 0 0,0 1 0,0-1 0,1 0 0,-4-2 0,4 2 1,-1 0-1,0 0 0,0-1 1,0 1-1,0 0 0,0 0 1,0 0-1,0 0 0,0 0 1,-1 0-1,1 0 1,0 0-1,-1 1 0,1-1 1,0 0-1,-1 1 0,1-1 1,-1 1-1,1-1 0,-1 1 1,1 0-1,-1 0 1,1 0-1,-2 0 0,0 0 2,0-1 0,1 1 1,0 0-1,-1 0 0,1 1 1,0-1-1,-1 0 0,1 1 1,0-1-1,-1 1 0,1 0 1,0 0-1,0 0 0,0 0 1,0 0-1,-2 1-2,-2 1 12,1 0-8,0 0 0,-1 0 1,2 1-1,-1-1 0,0 1 1,1 0-1,-1 0 0,1 1 1,0 0-1,1-1 0,-1 1 1,-2 5-5,3-1 4,0-1 1,1 1-1,1-1 1,-1 1-1,1 0 1,0 0-1,1 0 1,0 2-5,0-10 0,0 0 1,0-1-1,0 1 1,0 0 0,0 0-1,1 0 1,-1-1-1,0 1 1,0 0 0,0 0-1,1 0 1,-1-1-1,0 1 1,1 0 0,-1-1-1,1 1 1,-1 0-1,0-1 1,1 1 0,0 0-1,1 1 1,13 9 2,4-7 2,3-8-4,0-8-1,0-6 0,-19 14-1,0 1 1,0-1-1,0 0 0,0 0 0,-1 0 1,0-1-1,0 1 0,0 0 0,0-1 1,0 0 0,-2 2-1,1 1 0,0-1 1,-1 1-1,0-1 1,1 0-1,-1 1 1,0-1-1,-1 0 1,1 1-1,0-1 1,-1 0-1,1 1 1,-1-1-1,0 1 0,0-1 1,0 1-1,0-1 1,-1 0 0,0 0-2,-1 0 0,0 1 0,0-1 0,-1 1 0,1-1 0,0 1 0,-1 0 0,1 0 0,-1 0 0,0 1 0,1-1-1,-1 1 1,0 0 0,0 0 0,0 1 0,0-1 0,0 1 0,0-1 0,-2 1 2,-7 0 0,5 0 2,7 0-1,0 0 0,0 0 0,0 0 0,0 0 1,1 0-1,-1 1 0,0-1 0,0 0 1,0 0-1,0 1 0,1-1 0,-1 0 0,0 1 1,0-1-1,1 1 0,-1-1 0,0 1 1,1 0-1,-1-1 0,0 1 0,1-1 0,-1 1 1,1 0-1,-1 0 0,1 0-1,-1 0 3,0 1 0,1 0 1,-1 0-1,1 0 0,-1 0 0,1 0 0,0 0 0,0 0 0,0 1 1,0-1-1,0 0-3,1 7 10,0 1 0,1-1 0,0 0 0,2 3-10,-3-8-1,-1-3 1,0 0 1,1 0 0,-1 0-1,0 0 1,1 0 0,-1 0-1,1 0 1,-1-1 0,1 1-1,-1 0 1,1 0 0,0 0 0,-1-1-1,1 1 1,0 0 0,0-1-1,0 1 0,2 2 2,14 8 1,-11-7-1,0-1 1,22 3-2,-8-4-1,0-5 0,-12 2 0,0-3 0,28-12 0,-27 13 0,23-13 0,-27 14 0,25-18 0,5-8 0,-29 23 0,30-29 0,-28 27 0,19-22 0,-24 26 0,-2 2 0,0 1 0,-1-1 0,1 0 0,0 0 0,-1 0 0,1 1 1,0-1-1,-1 0 0,0 0 0,1 0 0,-1 0 0,1 0 0,-1 0 0,0 0 0,0 0 0,0 0 0,1 0 0,-1 0 0,0 0 0,0 0 1,0-1-1,10-26 30,-9 25-12,0-2 4,-2 1 4,-2-6 2,0 5-8,-1-2 1,1 5-4,1 2-15,1 0 0,-1 0 0,0 0-1,0 0 1,0 0 0,1 0 0,-1 1-1,0-1 1,0 0 0,1 1 0,-1 0-1,0-1 1,1 1 0,-1 0 0,1 0 0,-1 0-1,1 0 1,-1 0 0,0 1-2,-3 2 5,-25 22 11,11-5-11,18-20-4,-13 18 4,-13 6 8,-40 15-2,61-35-9,4-3-1,-1 0-1,1-1 0,-1 1 1,1-1-1,-1 1 0,0-1 1,1 0-1,-1 0 0,0-1 1,0 1-1,0-1 0,-32 10 0,29-7 0,4-2 0,-1-1 0,1 1 0,0-1 0,0 1 0,-1-1 0,1 0 0,0 1 0,-1-1 0,1-1 0,0 1 0,-3 0 0,-7-2 7,-1 0 1,1-1-1,-1-1 0,1 0 1,0 0-1,-8-5-7,1 1 7,12 4 1,0 0 1,0 0-1,1 0 1,-1-1-1,1 0 1,0 0-1,1-1 1,-1 0-1,1 0 1,0 0 0,1-1-1,-1 1 1,1-2-9,-1-5 11,5 10-9,1-13 1,-1 9-1,7-13 2,3-6-4,8-11 579,2-5-1352,-8 4-2478,-12 36-12607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47:34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58 3592,'0'0'160,"4"2"-27,84 66 1150,41 44 499,-115-100-1352,-11-10-130,2 1 57,-2-2-9,2 0-5,-4-1-329,-1 0 0,0 0 1,0 0-1,1 0 0,-1 0 0,0 0 1,0 0-1,0 0 0,1 0 1,-1-1-1,0 1 0,0 0 1,0 0-1,1 0 0,-1 0 0,0-1 1,0 1-1,0 0 0,0 0 1,1 0-1,-1 0 0,0-1 0,0 1 1,0 0-1,0 0 0,0-1 1,0 1-1,0 0 0,0 0 0,0-1 1,0 1-1,1 0 0,-1 0 1,0-1-1,-1 1 0,1 0 0,0 0 1,0 0-1,0-1 0,0 1 1,0 0-15,-2-14 295,-8 0-118,-1 0 0,0 0-1,0 1 1,-1 0 0,-1 1 0,-7-5-177,1 0 103,-2-1 210,0 1 0,-14-8-313,19 14 215,0-1 0,1 0 0,-4-5-215,18 16 100,1 1 12,0 0-32,3 2-63,-1 0 1,1 0 0,-1 0 0,1 1 0,-1-1 0,0 1-1,0 0 1,0 1-18,3 2 10,11 12 8,46 57 76,-27-32 30,15 12-124,-31-33 78,-16-19-24,1 4 12,-2-4 12,3 1 2,-3-3 0,-3-6-52,0 0-1,0 0 1,-1 0 0,0 0 0,0 1 0,0-1 0,0 1 0,-1-1 0,1 1 0,-1 0 0,0 0 0,0 0 0,-1 0-28,-50-53 169,41 43-153,-26-23 240,-22-16-256,56 48 5,-4-3 38,-1 1 0,0 0 0,-1 0 0,-9-4-43,20 11 1,0-1 0,0 1 0,-1 0 0,1 0 0,0 0 0,0 0 0,0 0 0,0 0 0,-1 0 0,1 0 0,0-1 0,0 1 0,0 0 0,0 0 0,-1 0 0,1 0 0,0 0 0,0 0 0,0 0 0,0 0 0,-1 0 0,1 0 0,0 0 0,0 0 1,0 0-1,0 0 0,-1 0 0,1 1 0,0-1 0,0 0 0,0 0 0,0 0 0,-1 0 0,1 0 0,0 0 0,0 0 0,0 0 0,0 1 0,0-1 0,0 0 0,-1 0 0,1 0 0,0 0 0,0 0 0,0 1 0,0-1 0,0 0-1,3 11 19,13 13-7,2 0 0,0 0 0,1-2 0,12 10-12,-4-4 5,-2-2 12,1 0 1,28 19-18,-47-39 10,0-1 0,0-1 0,1 0 0,0 0 0,0 0 0,1-1-10,-7-2 21,-2-2-17,1 1 1,-1 0-1,0-1 0,1 1 1,-1-1-1,1 1 0,-1-1 1,0 1-1,1 0 1,-1-1-1,0 1 0,0-1 1,0 0-1,1 1 0,-1-1 1,0 1-1,0-1 0,0 1 1,0-1-1,0 1 1,0-1-1,0 0-4,-8-12 30,0-1 0,-1 2 0,-1-1 0,0 1 0,0 1 1,-7-5-31,14 13 2,-5-6 19,0 2 0,-1-1 0,0 1 0,-7-4-21,-15-10 53,14 8-33,4 2 17,-1 1-1,0 0 1,-1 1 0,0 0-1,0 1 1,-12-3-37,27 10 2,-1 1 1,1 0-1,0 0 1,0 0 0,0 0-1,-1 0 1,1-1-1,0 1 1,0 0-1,0 0 1,-1 0-1,1 0 1,0 0-1,0 0 1,-1 0-1,1 0 1,0 0-1,0 0 1,-1 0-1,1 0 1,0 0-1,0 0 1,-1 0 0,1 0-1,0 0 1,0 0-1,-1 1 1,1-1-1,0 0 1,0 0-1,-1 0 1,1 0-1,0 0 1,0 1-1,0-1 1,0 0-1,-1 0 1,1 0-1,0 0 1,0 1 0,0-1-1,0 0 1,0 0-1,0 1 1,-1-1-1,1 0 1,0 0-1,0 1 1,0-1-1,0 0 1,0 0-1,0 1 1,0-1-1,0 0 1,0 0-3,9 20 46,18 19-43,-26-37 4,15 18 7,1-1 1,1-1 0,1 0-1,1-2 1,1 1-15,64 50 20,-59-47-12,-26-20-8,0 1 0,0-1 0,1 0 1,-1 0-1,0 0 0,0 0 0,0 0 0,0 0 0,0 1 1,1-1-1,-1 0 0,0 0 0,0 0 0,0 0 1,0 0-1,1 0 0,-1 0 0,0 0 0,0 0 0,0 0 1,0 0-1,1 0 0,-1 0 0,0 0 0,0 0 0,0 0 1,1 0-1,-1 0 0,0 0 0,0 0 0,0 0 0,0 0 1,1 0-1,-1 0 0,0 0 0,0 0 0,0 0 1,0-1-1,0 1 0,1 0 0,-1 0 0,0 0 0,0 0 1,0 0-1,0-1 0,0 1 0,0 0 0,1 0 0,-1 0 1,0 0-1,0-1 0,0 1 0,0 0 0,0 0 1,0 0-1,0 0 0,0-1 0,0 1 0,0 0 0,0 0 1,0 0-1,0-1 0,0 1 0,-1-10 2,1 10-2,-7-20 2,6 12-2,-2 1 0,-19-24 0,3 7 0,-5-5 0,-4-2 0,-5 0 0,-22-18 0,50 43 0,4 4 0,-1 0 0,1 1 0,-1-1 0,1 1 0,-1 0 0,0-1 0,1 1 0,-1 0 0,0 0 0,0 0 0,-1 0 0,1-1 0,2 2 0,0 0 0,0 0 0,0 0 0,0 0 0,0 0 0,0 0 0,0 0 0,0-1 0,0 1 0,0 0 0,0 0 0,0 0 0,0 0 0,0 0 0,0 0 0,0 0 0,0 0 0,0 0 0,0 0 0,-1-1 0,1 1 0,0 0 0,0 0 0,0 0 0,0 0 0,0 0 0,0 0 0,0 0 0,0 0 0,0 0 0,-1 0 0,1 0 0,0 0 0,0 0 0,0 0 0,0 0 0,0 0 0,0 0-1,0 0 1,0 0 0,0 0 0,-1 0 0,1 0 0,0 0 0,0 0 0,0 0 0,0 0 0,0 0 0,0 0 0,0 0 0,0 0 0,0 1 0,-1-1 0,1 0 0,0 0 0,0 0 0,0 0 0,0 0 0,0 0 0,0 0 0,0 0 0,0 0 0,0 0 0,0 1 0,0-1 0,16 26 2,4 2 3,7 5-2,6 2 2,2 2-2,80 77 45,-114-113-40,-1-1-7,0 0 0,1 0 0,-1 0 0,0 0 0,1 0 0,-1 0 0,0 0 0,1 0 0,-1 0 0,0 0 0,0-1 0,1 1 0,-1 0 0,0 0 0,1 0 0,-1 0 0,0 0 0,0-1 0,1 1 0,-1 0 0,0 0 0,0 0 0,0-1 0,1 1 0,-1 0 0,0 0 0,0-1 0,0 1 0,0 0 0,1-1 0,-1 1 0,0 0 0,0 0-1,0-1 1,0 1 0,0 0 0,0-1 0,0 1 0,0 0 0,0-1-1,-5-16 30,-15-15 1,-4 9 7,0 1 0,-1 1 1,-24-14-39,47 33 4,-3-2-1,-13-5 28,16 8-21,12 14 6,27 27-7,6 9-2,-4-6-7,-9-10 0,-27-29 0,12 7 0,-15-11 0,1 0 0,-1 1 0,1-1 1,-1 0-1,1 0 0,-1 1 1,1-1-1,0 0 0,-1 0 1,1 0-1,-1 0 0,1 0 1,0 1-1,-1-1 0,1 0 1,0-1-1,-1 1 0,1 0 1,0 0-1,-1 0 0,4-8 14,-8-10 11,2 14-17,-18-19 50,6 9-9,13 13-33,1 1-2,0 0-4,0 1-4,26 33 10,-16-22-11,-7-10-4,19 3 11,-15-3-4,-5-1 0,-2-1 0,-2-26 29,-4 13-16,-1 0 1,0 0-1,-1 1 1,0 0-1,-1 0 1,0 1-1,-1 0 1,-6-4-22,15 13 7,0 2-6,-6-5 14,6 6-14,1 0 0,0 0-1,0 0 1,0 0 0,0 0 0,0 0-1,1 0 1,-1 0 0,0 0 0,0 0 0,1-1-1,-1 1 1,0 0 0,1 0 0,-1 0-1,1 0 1,-1 0 0,1 0 0,-1-1 0,1 1-1,16 34 0,-15-28 0,1-1 0,17 19 0,2-1 0,-7-10 0,-8-9 0,2-2 0,-8-3 0,-1 0 0,0 0 0,0 0 0,0 0 0,1 0 1,-1 1-1,0-1 0,1 0 0,-1 0 0,0 0 1,0 0-1,1 0 0,-1 0 0,0 0 0,0 0 1,1 0-1,-1 0 0,0 0 0,0 0 0,1 0 1,-1 0-1,0 0 0,1-1 0,-1 1 0,0 0 0,0 0 1,1 0-1,-1 0 0,0 0 0,0-1 0,0 1 1,1 0-1,-1 0 0,0 0 0,0 0 0,0-1 1,1 1-1,-4-10 10,-10-8 3,10 13-11,-10-13 20,8 15-20,7 10-2,11 14 0,2 2 0,5 7 1,-19-18 46,0-11-31,-1-1 0,-10 6 32,4-7-45,3 1 1,1-1-1,-1 1 0,0-1 1,1 1-1,-1-1 1,1 0-1,-1 0 0,1 0 1,0-1-1,-1 1 1,1 0-1,0-1 0,0 0-3,-36-20 8,4-1-4,0 2 2,10 8 2,23 13-8,0-1 1,0 1-1,0 0 1,0-1-1,0 1 1,0-1-1,1 1 1,-1-1-1,0 1 1,0-1-1,0 0 1,0 1-1,1-1 1,-1 0-1,0 1 1,1-1-1,-1 0 1,0 0-1,1 0 1,-1 0-1,1 0 1,0 0-1,-1 0 1,1 0-1,0 0 1,-1 0-1,1 0 1,0 0-1,0 0 1,0 0-1,0 0 1,0 0-1,0-14-1977,0 9-7943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5:47:34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105 258 2248,'6'-2'125,"0"-1"1,0 0-1,0-1 1,-1 1-1,1-1 1,-1 0-1,0-1 0,0 1 1,-1-1-1,1 0 1,-1 0-1,2-3-125,-2 2 266,2 0-1,-1 0 0,0 0 0,1 1 1,0 0-1,0 0 0,1 1 1,1-1-266,31-24 870,-38 28-752,-1 1-6,0 0 0,0 0-3,0 0-9,-1 3-70,0 0 0,0 1 0,-1-1 0,1 0 0,0 0 0,-1 0 0,0-1 0,0 1 0,0 0 0,-1 0-30,-13 23 180,11-15-120,-4 9 143,-1-2 0,-7 12-203,13-24 69,0-1 1,-1 1-1,1-1 0,-1 1 0,0-1 1,-1-1-1,1 1 0,-1-1 0,0 0 1,-4 3-70,-26 16 302,35-22-297,0-1 0,0 1-1,0-1 1,0 1-1,0 0 1,0 0 0,0-1-1,0 1 1,1 0 0,-1 0-1,0 0 1,0 0-1,1 0 1,-1 1-5,-1 0 16,1 1 0,-1-1 0,0 0 0,0 0 0,0 0 0,0 0 0,0 0 0,-1 0 0,1-1 1,0 1-1,-1-1 0,1 0 0,-1 1 0,-1-1-16,3 0 48,-5 5 153,8-9-189,0 0-1,0 0 1,0 0-1,0 1 1,1-1 0,-1 1-1,1 0 1,0 0-1,-1 0 1,1 0 0,0 0-1,0 0 1,3 0-12,5-5 30,9-7 16,0 0 0,-1-2-1,-1 0 1,0-1 0,-1-1-1,-1-1 1,-1 0 0,5-9-46,8-11 76,-7 14 20,0 0 1,5-1-97,-24 25 48,5-3 244,-8 10-265,0-1 0,0 1 0,-1 0 0,1 0 0,-1-1 0,-1 1 0,1-1 0,-1 0 0,0 0 0,-1 3-27,-40 55 336,23-34-226,11-15 26,-1 0 1,0-2-1,0 1 1,-3 1-137,-9 9 69,18-17-18,-1 1 1,0-1 0,-1 0-1,1 0 1,-1-1 0,-1 0-1,1 0 1,0-1 0,-1 1 0,0-2-1,0 1 1,0-1 0,-1-1-52,8-1 41,1-1 10,-1 0-15,-3 0-7,3 0-10,34-2 5,-30 2-24,0-1 0,0 1 0,-1 0 0,1-1 0,0 1 0,0-1 0,0 0 0,0 0 0,-1 0 0,3-1 0,1-2 0,18-11 0,1-6 0,13-14 3,-32 26 0,26-28 4,-28 29-6,18-23 4,-20 27-4,10-29 4,-12 31 0,-1 2-5,1 0 1,0-1-1,-1 1 0,1 0 0,0 0 0,0 0 0,-1-1 1,1 1-1,0 0 0,-1 0 0,1 0 0,0 0 0,-1-1 1,1 1-1,-1 0 0,1 0 0,0 0 0,-1 0 0,1 0 1,0 0-1,-1 0 0,1 0 0,0 0 0,-1 0 0,1 0 1,-1 1-1,1-1 0,0 0 0,-1 0 0,1 0 0,0 0 1,-1 0-1,1 1 0,0-1 0,-1 0 0,1 0 0,0 1 1,0-1-1,-1 0 0,1 0 0,0 1 0,0-1 0,-1 1 1,-10 8 4,0 0 1,1 1-1,0 0 0,-8 10-5,-17 17 14,-11 2 17,-1-2 1,-9 2-32,47-33 8,2 1 0,8-8 1,1 3-6,16-10 2,23-14 3,-33 18-6,26-21 3,-6 4-5,-19 14 1,-4 1 6,-5 5-1,-10 3-1,8-1-4,-24 24 4,5-7 19,-1-1 0,-1-2 0,0 0 0,-9 3-24,30-16 5,-8 6 0,9-7-5,-13 17 13,13-17-5,1-1 0,-1 1 0,-2 5 0,2-5 0,10 0 6,-8-1-14,0 0 0,1 1 1,-1-1-1,0-1 0,0 1 0,1 0 0,-1 0 0,0 0 0,1-1 0,-1 1 0,0-1 0,0 1 0,1-1 0,-1 1 1,0-1-1,0 0 0,0 0 0,1 0 0,3-2 0,26-14 0,3-5 0,-19 13 7,0-2 1,0 0-1,-1 0 0,0-1 1,3-5-8,0 1 38,0-1 1,-2-1-1,1 0 1,-2-1-1,-1-1 1,5-9-39,26-48 244,-44 70-171,0 1-66,12-11 151,-10 16-124,-3-6 87,0 3-93,1 3-8,0 1 1,0-1-3,0-4-4,0 4-3,0 1 2,-4 2-6,0 0 1,0 0-1,0 1 0,0-1 0,1 1 0,-1 0 0,1 1-7,1-3 5,-10 11 17,0 1 1,1 0 0,0 0-1,2 1 1,-7 11-23,-29 40 92,34-53-70,1 2 0,1-1 0,-5 10-22,12-20 7,1-1 1,-1 1 0,-1 0 0,1-1 0,0 1-1,0-1 1,-1 0 0,0 0 0,1 0-1,-4 2-7,-5 4 25,10-7-11,-4 7 13,1 0 24,4-8-51,0 0 0,0 0 1,0 0-1,0 1 1,1-1-1,-1 0 0,0 0 1,0 0-1,0 0 1,0 1-1,0-1 0,0 0 1,0 0-1,1 0 1,-1 0-1,0 1 0,0-1 1,0 0-1,0 0 1,0 0-1,1 0 0,-1 0 1,0 0-1,0 0 1,0 0-1,1 0 0,-1 0 1,0 0-1,0 0 0,0 1 1,0-1-1,1 0 1,-1 0-1,0 0 0,0-1 1,0 1-1,1 0 1,-1 0-1,0 0 0,0 0 1,0 0-1,1 0 0,1-1 2,1 0-1,-1 0 1,1 0-1,-1 0 0,0 0 1,1-1-1,-1 1 1,0-1-1,0 1 1,0-1-1,1-1-1,16-17 3,-4 0 2,-2 0 0,0-1 1,-1-1-1,-1 0 0,-1-1-5,8-15 54,15-23-54,-32 60 7,-1-1-1,2-3-3,-2 5 2,-5 11-1,3-8-2,-15 14 3,-7 14 2,-8 20-7,27-41 0,-18 27 0,-2 0 0,22-29 0,2-5 0,-1-1 0,1 1 0,0-1 0,-1 0 0,1 1 0,-1-1 0,0 0 0,0 0 0,1 0 0,-1 0 0,-1-1 0,1 1 0,-1 3-1,-4 2 1,-31 21 2,38-29 3,7-7-2,-1 2 4,-4 3 2,4-2 6,-5 4 1,-1 1 1,0 0 6,-3 0-14,0 1 1,1 0 0,-1-1-1,0 1 1,1 0 0,-1 1 0,1-1-1,-1 0 1,1 1 0,-1 0-10,-2 1 6,3-2-4,0 0 0,0 0 0,0 0 0,0 1 0,1-1 0,-1 1 0,0-1 0,1 1 0,-1 0 0,1 0 0,0-1 0,0 1 0,-1 0 0,1 0 0,0 0 0,1 0 0,-2 2-2,2-3 7,0-1 1,14-4 8,1-4-7,-15 7-8,1 1-1,-1 0 1,1-1 0,-1 1 0,1-1 0,-1 1 0,1-1-1,-1 1 1,1-1 0,-1 1 0,1-1 0,-1 1-1,0-1 1,1 0 0,-1 1 0,0-1 0,0 1-1,1-1 1,-1 0 0,0 1 0,0-1 0,0 0-1,0 1 1,0-1 0,0 0 0,0 1 0,0-1 0,0 0-1,-1-2 8,-2-2 0,2 4 1,0 1-7,1-1 0,-1 1 0,1 0 0,-1 0 0,0 0-1,1 0 1,-1 0 0,0 0 0,1 0 0,-1 0 0,1 0 0,-1 1 0,0-1 0,1 0 0,-1 0 0,1 0 0,-1 1 0,0-1 0,1 0 0,-1 1-1,1-1 1,-1 0 0,1 1-2,-15 7 32,13-8-29,2 1-2,-1-1 0,1 0 1,-1 1-1,1-1 0,-1 0 0,1 1 0,-1-1 0,1 0 0,-1 1 0,1-1 0,0 1 1,-1-1-1,1 1 0,0-1 0,-1 1 0,1-1 0,0 1 0,-1-1 0,1 1 1,0-1-1,0 1 0,0-1 0,0 1 0,0 0 0,0-1 0,-1 1 0,1-1 1,0 1-2,-2 5 8,2 0 0,24-19 0,5-5-8,-25 17 0,-2 0 0,-1 1 0,0-1 0,0 0 0,1 1 0,-1-1 0,0 0 0,0 0 0,0 0 0,0 0 0,0 0 0,0 0 0,0 0 0,0 0 0,0 0 0,0 0 0,0-2 0,20-19 0,2 1 0,-19 17 1,3-3 27,1 0-1,-2-1 0,1 0 1,-1 0-1,4-8-27,-9 15 55,14-10 285,30-51 40,-44 61-332,3-5 66,-3 5-103,0-1 1,0 1 0,0-1-1,-1 1 1,2 0-1,-1 0 1,0-1 0,0 1-1,0 0 1,0 0 0,1 0-1,0 0-11,3-3 30,0 0 1,0 0-1,0-1 0,0 0 0,0 1 1,-1-2-1,0 1 0,0 0 1,-1-1-1,1 0-30,-3 5 26,21-19 112,-18 18-117,-1 1-4,2-2-1,-3 2 0,-1-5 232,-5 8-231,0 0-1,0 0 0,0 0 0,0 1 0,0-1 0,1 1 0,-1 0 0,1 0 0,-3 3-16,-1 0 33,-3 2-3,7-6-19,0 1-1,0-1 1,1 1-1,-1 0 1,1 0-1,-1 0 1,1 0-1,-1 1-10,-17 22 42,15-20-32,0 0 0,0 0 0,1 0 0,0 0 0,-4 7-10,2-1 10,0-1-1,-1 0 1,-1 0-1,-1 0-9,-30 43 28,13-22-14,20-25-7,7-12-6,20-23-1,-15 22 0,-3 3 0,0 0 0,0 0 0,0 0 0,-1-1 0,0 1 0,0-1 0,0 0 0,2-3 0,0 1 0,8-24 0,-9 26 1,-1-1 2,-1-17 1,-3 23 3,-2 1-6,1 1 0,-1-1 0,1 1 0,0 0 0,0 1 0,0-1 0,1 0 0,-1 1 0,1-1 0,-2 3-1,-1 2 1,-84 105 47,87-110-42,0 1 2,2-3 0,-1-1-1,-3 2-4,3-1 3,3-2 1,1 0-6,0 0-1,-1 0 1,1 0 0,0-1-1,-1 1 1,1-1-1,-1 1 1,0-1 0,1 0-1,-1 0 1,0 0 0,0 0-1,0-1 1,-1 1-1,1-1 0,4-5 0,-3 1 2,-1 1 4,-2 5 2,-3 2-1,0 0-5,-1 0-1,1 1 1,-1 0 0,1-1-1,-1 1 1,1 1 0,0-1-1,0 0 1,0 1 0,0 0-1,1-1 1,-1 1-2,-6 7 7,8-9-1,-2 7 33,35-31-28,-28 20-10,13-15 6,-11 10-2,-4 0-4,-8 6-1,-4 7 0,-17 15 0,22-16 0,1 0 0,-18 20 0,18-19 0,15-11 0,-6 4 0,-4 1 0,1 1 0,-1-1 0,0 0 0,0 0 0,1 0 0,-1-1 0,0 1 0,0 0 0,0 0 0,0-1 0,0 1 0,-1 0 0,1-1 0,0 1 0,-1-1 0,13-20 0,-11 17 0,-8 8 0,-16 17 0,-2 4 0,20-21 0,-10 17 0,13-15 0,-16 18 0,14-18 0,9-7 0,6-14 0,12-11 0,61-72-24,-24 18 0,-60 79 24,1 0 0,-1 0 0,1 1 0,0-1 0,-1 0 0,1 1 0,0-1 0,0 1 0,0-1 0,0 1 0,1 0 0,12-10 0,-5 2 0,-7 6 0,5-10 0,24-32 0,-3 0 0,7 12 0,-30 26 0,0 3 0,-5 9 2,-1 1 4,-1 1 2,-5 2 0,-1 0 0,-4 5 4,7-12-10,-13 15 10,-4 5 10,-8 36 12,28-55-33,-10 11 5,9-11-5,-39 58 28,35-53-28,-2 2 4,-14 12-2,-4 7 13,3-3 7,-8 10-12,23-28-6,0 0-2,2-1 2,0-1-4,2-1-1,7 1 0,2 2 0,7-4 0,-8-4 0,0 0-1,0 0 0,0-1 0,-1 1 1,1-1-1,0 0 0,0 0 0,0-1 1,-1 1-1,3-2 1,35-19-10,-36 17 7,1 1 0,0-1-1,-1 0 1,0 0 0,0-1 0,-1 1-1,3-5 4,0 1 0,23-29 0,-26 34 0,-1 0 0,0 0 0,0 0 0,0 0 0,-1 0 0,1-1 0,-1 1 0,1-3 0,-2 4 0,11-14 0,-10 13 0,2-7 0,10-15 0,1 5 0,-1-1 0,3-8 0,-2-8 0,-9 28 0,-2 3 0,1-1 0,-2 1 0,-1 1 2,-1 5 4,-1 1 2,0-1-6,0 1 1,0-1-1,0 1 1,0 0-1,1-1 1,-1 1-1,0-1 1,0 1-1,0-1 1,0 1-1,0 0 1,0-1-1,0 1 1,0-1-1,0 1 1,0-1-1,-1 1 1,1 0-1,0-1 1,0 1-1,0-1 1,0 1-1,-1 0 1,1-1-1,0 1 1,0 0-1,-1-1 1,1 1-1,0 0 1,0-1-1,-1 1 1,1 0-1,0 0 1,-1-1-1,1 1 0,-1 0 1,1 0-1,0 0 1,-1-1-1,1 1 1,-1 0-1,1 0-2,-2 1 7,-4 4-6,0 1-1,2-2 0,8-9 0,2 3 0,1 4 0,-7-1 0,1 0 0,-1 0 0,1 0 0,-1-1 0,1 1 0,-1 0 0,1 0 0,-1 0 0,0 0 0,1 0 0,-1 0 0,0 0 0,0 0 0,0 0 0,0 0 0,0 0 0,0 0 0,0 0 0,0 0 0,0 0 0,0 0 0,-1 0 0,1 0 0,0-1 0,-1 2 0,-5 9 0,-1 16 0,-4-6 0,9-17 0,-18 40 401,15-11-3167,5-27-8420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6:18:0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24575,'0'8'0,"0"0"0,0 0 0,0-1 0,1 4 0,1-2 0,2 2 0,0 0 0,-1-1 0,1 4 0,0-3 0,0 4 0,-1-1 0,1 2 0,0 0 0,2 0 0,-2 0 0,4 0 0,-4 2 0,4-2 0,-1 5 0,-1-4 0,2 4 0,-2-3 0,3 1 0,-1 2 0,-1-2 0,3 3 0,-5-1 0,7 1 0,-7-3 0,7 2 0,-5 0 0,4 2 0,-2 1 0,5 4 0,-5-9 0,5 8 0,-4-10 0,1 7 0,1-2 0,0 2 0,-1-2 0,3 2 0,-1-2 0,0 2 0,0-2 0,17 28 0,-10-18 0,9 17 0,-11-24 0,-7-6 0,4 3 0,-2 0 0,5 3 0,-6-5 0,11 8 0,-13-10 0,13 10 0,-11-10 0,11 10 0,-9-9 0,10 12 0,-4-8 0,0 4 0,8 3 0,-11-8 0,11 11 0,-11-11 0,6 4 0,3 1 0,1 0 0,1 3 0,-4-3 0,0-3 0,1 3 0,2-2 0,1 3 0,-2-3 0,3 3 0,-1-3 0,2 0 0,-1-1 0,1 1 0,0 0 0,-1-1 0,1-1 0,0 1 0,-1-1 0,1 1 0,3 2 0,-3-4 0,6 4 0,-2-3 0,16 15 0,-10-12 0,7 8 0,-14-11 0,0-2 0,-8-2 0,13 4 0,-12-5 0,13 3 0,-9-2 0,4-3 0,-1 3 0,2-3 0,1 2 0,-5-4 0,3 1 0,-1 2 0,2-2 0,-3 2 0,2-2 0,-2 0 0,2-1 0,1 1 0,-1 0 0,-7-5 0,16 8 0,-17-10 0,13 7 0,-12-3 0,1-3 0,1 3 0,8 3 0,-1-1 0,3 1 0,3 1 0,-15-8 0,6 3 0,-11-2 0,12 2 0,-10 0 0,9 0 0,-10-2 0,4 3 0,-2-1 0,9 1 0,-13-3 0,16 8 0,-19-11 0,19 11 0,-13-7 0,10 2 0,-9-3 0,2 2 0,-2-3 0,3 3 0,0 0 0,-1-1 0,1 1 0,-3-2 0,2 0 0,4 1 0,-7-3 0,19 3 0,-18-3 0,29 3 0,-25-3 0,14 0 0,-18-3 0,3 1 0,-3 1 0,2 0 0,-5 0 0,5-2 0,-5 1 0,5-1 0,-2 1 0,0-1 0,2 1 0,-2-1 0,3-1 0,-3 1 0,2-4 0,-8 4 0,5-2 0,-8 0 0,3 2 0,-3-4 0,-1 4 0,1-4 0,-2 2 0,-1-2 0,-2 2 0,0-2 0,0 2 0,0-2 0,0 0 0,0 0 0,-4 0 0,4 0 0,-7 0 0,4 0 0,-5 0 0,0 0 0,-2 0 0,1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6:18:0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24575,'6'0'0,"0"0"0,3 1 0,-2 1 0,3 3 0,-1 1 0,0 1 0,0 0 0,-3-2 0,1 0 0,-2 0 0,2-2 0,-4 2 0,2-2 0,-2 0 0,1 0 0,0 0 0,2 1 0,-2 0 0,2 0 0,-3 2 0,4-2 0,-4 1 0,2-2 0,-2 0 0,0 0 0,-1 0 0,0-2 0,-1 2 0,1-3 0,0 3 0,1-2 0,0 2 0,0 0 0,0 2 0,0 0 0,2 4 0,0-2 0,1 0 0,0-1 0,-3-3 0,2 2 0,-2-2 0,0 0 0,-2 0 0,1 0 0,-2-1 0,-1 0 0,-1 0 0,-3-1 0,0 2 0,-1-2 0,0 3 0,0-1 0,-1 0 0,0 2 0,-3 1 0,0 3 0,-1-1 0,-3 3 0,2-3 0,-2 2 0,3-3 0,2-1 0,1-1 0,3-2 0,0 0 0,2 0 0,1-2 0,1-2 0,1-1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8:4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24575,'5'9'0,"0"-3"0,1 2 0,-1-3 0,0 0 0,1 1 0,-3-1 0,1-2 0,-1 1 0,2-1 0,1 3 0,-1-1 0,0 3 0,3 1 0,1 2 0,0-2 0,0 2 0,-4-5 0,0 2 0,1-3 0,-1 0 0,0-2 0,0 2 0,1-2 0,-1 2 0,0 0 0,0 1 0,1 2 0,-1-2 0,0 2 0,1-3 0,-1 0 0,0 0 0,0 0 0,0-2 0,1 2 0,-4-2 0,3 2 0,-2 0 0,5 3 0,-2-2 0,2 5 0,-2-5 0,-1 2 0,0-2 0,1-1 0,-1-2 0,-2 1 0,1-3 0,-3 3 0,3-3 0,-1 3 0,2-1 0,-2 2 0,1-3 0,-4 2 0,3-1 0,-1 0 0,-1 1 0,3-3 0,-3 3 0,3-3 0,-3 3 0,3-3 0,-3 1 0,1-2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6:34:3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3649 1 24575,'0'22'0,"0"-3"0,0 4 0,0 1 0,0 9 0,0 1 0,0-1 0,-3-2 0,-1-6 0,1 3 0,-3-4 0,3 0 0,0-3 0,-3 2 0,3-6 0,0 6 0,-2-8 0,4 4 0,-3-5 0,1 2 0,-3 1 0,0-1 0,1 1 0,-1-1 0,1 1 0,-3-1 0,1 1 0,-7 7 0,4 1 0,-9 8 0,5 3 0,-2-6 0,0 6 0,-1-7 0,-3 7 0,0-2 0,0 3 0,1-8 0,-1 0 0,3 0 0,-1-6 0,2 5 0,-3-5 0,-1 3 0,-2 0 0,2 0 0,1-4 0,0 3 0,4-7 0,-1 6 0,-1-5 0,4 4 0,-5-4 0,6 1 0,-6 1 0,3-2 0,-4 6 0,0-3 0,-1 4 0,-2 0 0,-11 10 0,3-3 0,-10 4 0,1 5 0,2-11 0,-2 6 0,13-13 0,0-2 0,7-4 0,-2 1 0,3-4 0,1-1 0,0 0 0,0-2 0,-1 5 0,1-5 0,-4 6 0,0-6 0,-4 4 0,-9 4 0,4-6 0,-12 10 0,12-10 0,-20 7 0,22-8 0,-22 5 0,16-5 0,-23 10 0,11-7 0,-12 10 0,12-7 0,-7 0 0,-6 3 0,0-5 0,10-2 0,-1-1 0,6-3 0,-23 7 0,16-6 0,-6 1 0,16-6 0,11-1 0,-6-2 0,7 2 0,1-6 0,-4 3 0,3-3 0,0 0 0,-2 0 0,6 0 0,-7 0 0,3 0 0,-3 0 0,3 0 0,-3 0 0,7 0 0,-6 0 0,6 0 0,-3 0 0,4 0 0,-4-3 0,3 0 0,0-1 0,2-1 0,2 1 0,-3-2 0,0 3 0,3-2 0,-2 4 0,-9-7 0,6 4 0,-9-2 0,11 1 0,0 1 0,3-1 0,-3-1 0,7 2 0,-3-1 0,0 2 0,3-5 0,-3 4 0,3-6 0,1 9 0,-1-9 0,0 6 0,1-1 0,-1 0 0,1 2 0,2-3 0,-2 1 0,2-1 0,-6 3 0,3-2 0,-3 2 0,0-2 0,0-1 0,-1-3 0,-2 6 0,5-5 0,-2 5 0,4-3 0,2 1 0,1 2 0,5-1 0,1 1 0,3 1 0,-1 0 0,3 0 0,-2 1 0,3-3 0,1 4 0,0-2 0,2 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6:34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221 303 24575,'-4'-9'0,"1"2"0,-3 1 0,3 0 0,-3 0 0,-3-6 0,3 7 0,-4-6 0,5 9 0,1-4 0,0 3 0,-1-1 0,1 0 0,-2 1 0,0-2 0,2 1 0,-2 1 0,2-1 0,-1 1 0,0 0 0,2 0 0,-1 1 0,0-1 0,1 0 0,-1 0 0,0 1 0,1-1 0,-3-1 0,3 1 0,-1-1 0,2 1 0,-2 0 0,1 1 0,-1-1 0,1-1 0,0 1 0,0-3 0,-14-10 0,9 8 0,-10-8 0,14 13 0,2 1 0,-1 0 0,2 0 0,-2 2 0,7-2 0,-3 2 0,5 0 0,-3 0 0,-1 0 0,1 0 0,-1 0 0,1 0 0,1 0 0,0-1 0,2-1 0,0 1 0,-1-2 0,1 2 0,0-1 0,0 1 0,-1-1 0,1 2 0,2-1 0,-4 0 0,5 0 0,-4-1 0,2 0 0,-1 1 0,0-2 0,0 1 0,-1 1 0,5-3 0,-3 3 0,5-3 0,-6 3 0,3-1 0,-3 0 0,3 0 0,-1 1 0,0 0 0,-2 0 0,-2 0 0,0 1 0,-1 0 0,1 0 0,-1 0 0,-2-1 0,1 1 0,0-2 0,0 1 0,2 0 0,11-8 0,-6 3 0,8-3 0,-10 5 0,-1 1 0,-2 0 0,0 1 0,-1 1 0,0 0 0,-1 1 0,0-1 0,-1 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6:38:3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2731 24575,'0'-10'0,"0"0"0,0 2 0,0-2 0,0-1 0,0-4 0,0-3 0,0 0 0,2-3 0,5-6 0,3 0 0,4-3 0,-4 5 0,3-5 0,-3 3 0,3-3 0,0 4 0,4-9 0,1 3 0,-1 1 0,4-7 0,-4 9 0,1-6 0,2 1 0,-6 7 0,2-3 0,-3 8 0,-1-3 0,4 5 0,0-2 0,4-1 0,1-2 0,-1 1 0,1-3 0,2 3 0,-1-4 0,1 3 0,1-2 0,-3 3 0,2 0 0,1-3 0,6-3 0,-4 4 0,6-6 0,-8 8 0,1-4 0,2 3 0,-2-3 0,-1 7 0,0-6 0,-4 7 0,4-4 0,-3 0 0,6 2 0,-2-5 0,-1 6 0,3-3 0,-3 1 0,4 1 0,-4-2 0,3 3 0,1 1 0,9-6 0,-8 8 0,7-7 0,-9 8 0,1-4 0,3 0 0,-4 3 0,1-2 0,-5 4 0,3-2 0,-2-1 0,2 5 0,2-6 0,-2 6 0,2-6 0,-1 3 0,0-1 0,4-2 0,-4 6 0,6-3 0,-5 1 0,6 1 0,-2-2 0,3 2 0,0-2 0,-4 3 0,-1-2 0,-3-1 0,-1 3 0,0-2 0,0 3 0,1-4 0,-1 3 0,5-3 0,-4 4 0,3 0 0,-4 0 0,-4 0 0,3 0 0,-3 1 0,4 2 0,0-2 0,4 1 0,-4-2 0,4 2 0,-4-1 0,4 1 0,-3-2 0,3 3 0,-8-2 0,3 5 0,-6-4 0,6 3 0,5-6 0,-6 6 0,9-4 0,-11 3 0,4 2 0,0-5 0,4 4 0,-4-1 0,4-1 0,0 3 0,-3-3 0,3 4 0,0-4 0,-3 2 0,3-2 0,-5 4 0,1-1 0,0 1 0,0-1 0,0 1 0,0-1 0,-1 4 0,1-3 0,0 2 0,0 1 0,4-3 0,-3 2 0,3-3 0,0 0 0,-4 1 0,4 2 0,-4-2 0,8 0 0,-6-1 0,5-2 0,-10 5 0,2-2 0,-7 3 0,7-4 0,-6 1 0,6 0 0,-3 0 0,4 2 0,0-2 0,4 2 0,-4 1 0,4-3 0,0 5 0,1-5 0,0 2 0,3 0 0,-7-1 0,2 4 0,-3-5 0,0 3 0,4-1 0,-3-2 0,2 5 0,-3-4 0,0 4 0,0-2 0,0 0 0,0 2 0,0-2 0,11 1 0,-5-2 0,7 0 0,-10 1 0,1 3 0,-3-3 0,7 2 0,-7-1 0,3-1 0,-4 2 0,0-2 0,-4 0 0,3 3 0,-7-3 0,7 3 0,-6 0 0,2 0 0,1 0 0,-4 0 0,4 0 0,-1 0 0,-2 0 0,2 0 0,-3 0 0,-3 0 0,2 0 0,-3 0 0,4 0 0,0 0 0,-4 0 0,3 0 0,-5 0 0,13 0 0,-12 0 0,9 0 0,-11 0 0,0 0 0,-3 0 0,2 0 0,-4 0 0,4 0 0,-5 0 0,3 0 0,-3 0 0,0 0 0,0 0 0,0 0 0,-1 0 0,1 0 0,-2 2 0,-1 6 0,-2-4 0,0 4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6:38:4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24575,'25'11'0,"-9"-4"0,36 16 0,-7-4 0,16 3 0,-22-7 0,-5-5 0,-29-7 0,0 0 0,-10 1 0,-8 2 0,-17 8 0,10-3 0,-30 14 0,26-7 0,-9 3 0,17-8 0,11-8 0,5-3 0,-2 0 0,1 0 0,-1 0 0,-8 5 0,-8 6 0,2-2 0,0 1 0,13-9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00.23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432 1157 5208,'0'0'232,"0"0"74,0 0 300,0 0 102,0 0 113,0 0 12,0 0-82,-11 7-139,-32 15-350,11-6 415,-1 2 0,-54 38 0,-23 18 614,104-66-1064,-3 4 43,4-4-187,-1-1 0,1 0 0,0-2 0,-1 3 0,1-3 0,-2 1 0,-1-1 0,-8 6 0,0 0 136,12-9-14,4-2-198,0 0 0,0 1 0,0-1 1,0 0-1,0 2 0,0-2 0,0 0 0,0 0 0,0 2 1,0-2-1,0 0 0,-2 2 0,2-2 0,0 0 0,0 0 0,0 2 1,0-2-1,-2 0 0,2 0 0,0 0 0,0 1 0,0-1 1,-1 0-1,1 0 0,0 0 0,0 2 0,-2-2 0,2 0 5,-2 0 0,2 2 0,-2-2 0,2 0 0,0 0 0,-2 2 0,2-2 0,0 2 0,-1-2 0,1 0 0,0 1 0,0-1 0,-2 0 0,2 2 0,0-2 0,0 2 0,0-2 0,0 2 0,-2-2 0,2 2 0,0-2 0,0 0 0,0 1 0,0-1 0,0 2 0,0-2 0,0 4 0,4 28 186,1 3-1,0-3 1,19 57-1,-15-62-74,4-2 0,-1 3-1,32 42 1,1 3 154,-40-63-250,55 84 278,-54-85-265,-1-1 0,2-1-1,0-2 1,1 3 0,-1-1-1,0-2 1,0 1-1,2-1 1,0-1 0,11 7-1,27 9 140,44 27-1,-77-40-125,-6-5-38,1-1 1,0 1 0,-2 0-1,2 0 1,0-2-1,-2 0 1,2 0 0,0 0-1,-1 0 1,1-2 0,0 0-1,-2 0 1,13-3-1,9-2 20,3 1-14,1 1 46,54-15 0,30-13 17,73-23 38,-143 40-16,2 2-1,56-8 1,-72 16-61,-1-1 0,-1 0 1,1-2-1,-1-2 0,0 0 0,48-29 1,-46 24-22,-2 0-1,52-15 1,-72 26-22,18-6 18,12-4 6,72-33 0,-48 6 14,-51 31-34,2 0 1,1 2-1,-3 2 0,2-2 0,30-7 0,223-50 78,-240 57-63,0 0 0,53-25 0,-30 9-6,-21 7 3,5-2-6,-23 16-6,-6 4-2,2-2 0,-4-1 0,3 1 0,-1 0 0,0-2 0,0 1 0,-1-1 0,10-5 0,11-5 11,2 3 0,36-11 0,44-18 44,-64 17-33,-32 16-12,-1-1-1,1 1 1,0 2 0,28-10-1,30 6 15,-57 9-19,1-2 1,-1 1-1,2-1 0,-1 0 0,-1-2 0,-1-1 1,23-8-1,-14 2-8,-2 2 17,0-2 1,0-1-1,30-26 0,-46 36-17,-1-2 0,1 3 0,-2-1 0,1 0 0,1 0 0,0 0 0,-1 1 0,1-1-1,0 0 1,1 2 0,4-4 0,7 1 3,-1-1 0,1-1 0,-1-1 0,26-15 0,-8 2 1,-31 14-6,-4 5 1,2 0 0,0 0 0,0 0 0,0 0 0,0 0 0,0 0 0,0 0 0,0 0 0,0 0 0,0-2 0,-2 2 0,2 0 0,0 0 0,0 0 0,0 0 1,0 0-1,0 0 0,0-2 0,0 2 0,0 0 0,0 0 0,0 0 0,0 0 0,0 0 0,0 0 0,0-1 0,0 1 0,0 0 0,0 0 0,0 0 0,0 0 0,0 0 0,0 0 0,0-2 0,0 2 0,0 0 0,2 0 0,-2 0 0,0 0 1,0 0-1,0 0 0,0 0 0,0 0 0,0-2 0,0 2 0,0 0 0,0 0 0,2 0 0,-2 0 0,0 0 0,0 0 0,0 0 0,0 0 0,0 0 0,0 0 0,1 0 0,-1 0 0,0 0 0,0 0 0,0 0 0,0 0 0,0 0 0,0 0 0,2 0 0,74-51 27,-34 19-6,-31 21-14,1 0 0,1 0 0,21-14 1,-25 21-6,28-30 2,-12-6-4,-9-5 0,4 3 2,-11 30-1,18-41 6,-21 44-6,-1-9 2,4-20 1,15-36 2,6-11 2,-6 0 10,-13 31-15,7-62 0,-13 71-7,-5 43 3,2 0 0,-2-2 0,0 2 0,2 1 0,-2-1 0,0-2 0,0 2 1,0 1-1,0-1 0,0-2 0,-2 2 0,2 1 0,0-1 0,-2-2 0,2 2 0,0 1 0,-3-5 0,-5 1-1,1-3 0,0 1 1,0 2-1,-2-2 0,-17-8 0,21 8 2,-4 1 0,-42-6 0,35 6 0,-71-10 0,18 11-11,-104 1 0,158 4-6,1 0 0,-1 2 0,3 0 0,-3 1 0,1 1-1,1-1 1,-1 3 0,-19 8 0,26-10-2565,7-4-9875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00.235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123 533 6008,'0'0'176,"0"0"58,0 0 236,0 0 58,0 0 0,0 0-22,7-9-83,55-62 120,-15 17 105,52-51 0,-95 101-448,-4 4-193,0 0 1,0 0-1,0-1 1,0 1 0,0 0-1,0 0 1,0-2-1,2 2 1,-2 0 0,0 0-1,0-2 1,0 2-1,0 0 1,2 0 0,-2 0-1,0-2 1,0 2-1,0 0 1,1 0 0,-1 0-1,0 0 1,0 0-1,2-2 1,-2 2 0,0 0-1,2 0 1,-2 0-1,0 0 1,2 0 0,-2 0 14,2 0 1,-1-1-1,-1 1 1,2 0 0,-2 0-1,2-2 1,0 2-1,-2 0 1,2-2 0,-2 2-1,1-2 1,-1 2-1,2-2 1,-2 2 0,0-1-1,2 1 1,-2-2-1,2 0 1,-2-2 52,2-5-172,25-11 958,-24 19-708,-3 1-8,0-6-18,0-10-4,0 12-15,0 4-8,0 0-16,0 0-6,0 0-4,-45 0 144,25 6-194,17-5 30,-5-1-1,-156 28 328,119-25-237,-51-6 427,92 3-463,-14 1 379,401 68 35,-375-65-459,4 7 9,-3-6 8,8 2 5,-10-5-2,6 4 2,-10-6-4,-3 0-2,0 0-4,0 0 2,0 0-2,0 0 2,0 0-4,0 0-2,0 0-4,-2 3-57,1-1-1,-1 0 1,0 0 0,0-1 0,0 1-1,1 0 1,-1-2 0,-2 2 0,2 0-1,1-2 1,-3 1 0,-3 1-1,-33 4 55,-2 1-1,2 2 0,-73 25 1,102-28-38,-2 6 5,4-6-6,-9-1-2,12-3-6,6-2-2,0 0-4,0 0 2,4-5-5,18-39-3,-2-14 1,-13 46-4,16-53 4,-15 50-5,-5 2 1,-3-50 3,7-24 3,-5 73-6,-4-6 1,-7-34 6,9 50-1,0 4 0,0 0 0,0 0 0,0 0 0,0 0 0,2 7 0,38 53 11,58 68 0,-60-79-15,-29-38 3,-6-6-5,3 1 1,-3-1-1,3 1 1,-3-1-1,3 1 0,-1-3 1,1 1-1,-1 1 1,2-1-1,-1 0 1,-1-3-1,12 7 0,-10-7 14,9 3 0,-12-4-2158,-4 0-8635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00.23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141 946 4040,'0'0'217,"0"0"59,0 0 216,0 0 53,0 0-19,0 0-13,-2-11-25,-1-7-377,3 0 1,-2 0-1,2 0 1,2 0-1,-1 0 0,3 0 1,-2 0-1,3-1 1,1 1-1,-1 0 0,1 2 1,14-26-1,54-97 893,-31 81-213,-37 53-618,6-6 4,-8 9 13,-4 2 2,0 0 0,0 0-172,2 2 0,-2 0 0,0-2 0,0 2 0,1-1 0,-1 1 0,0-2 0,0 2 0,0 0 0,0 0 0,0-2 1,0 1-1,0 1 0,0 0 0,0-2 0,-1 2 0,1 0 0,-161 336 1139,155-331-1078,4-3-31,1 1 1,-3-1 0,2 1-1,0-1 1,1-1 0,1 3 0,-2-1-1,0 8 1,-2-15 61,4 2-109,-2 0 0,2 0 1,0 0-1,0 0 0,0 0 1,0 0-1,-1 0 0,1 0 1,0 0-1,0 0 0,0 0 0,-2 0 1,2 0-1,0 0 0,0 0 1,0 0-1,0 0 0,-2 0 1,2 0-1,0 0 0,0 0 1,0 0-1,0 0 0,0 0 0,-2-2 1,2 2-1,0 0 0,0 0 1,0 0-1,0 0 0,0 0 1,0-1-1,-2 1 0,2 0 0,0 0 1,0 0-1,0 0 0,0-2 1,0 2-1,0 0 0,0 0 1,0 0-1,0-2 0,0-20 24,2 0-1,0 1 1,2-1-1,-1 0 1,3 1-1,-1-1 1,2 0-1,11-23 1,67-152 141,-63 157-70,-18 36-76,-1-1 0,-1 0 0,2-1 0,-2 1 0,1-1 0,-1 1 0,0-1 0,2-8 0,14-28 223,-15 39-170,-3 3 18,0 0-3,0 0-4,0 0-3,0 0 2,0 0-3,0 0-4,0 0-3,0 0 0,0 0-14,0 0 0,0 0-2,0 0 1,0 0-9,0 0-2,0 3 7,2 6 5,-2-7-2,-65-14 341,47 8-369,-2-1-1,2 3 1,-2-2 0,-27 2-1,45 2-17,-74 0 95,67 6-87,5-4-6,1-2 1,-1 1 0,1 1 0,-1-2 0,-1 0 0,1 2 0,0-2 0,1 0 0,-1 0-1,-1 0 1,1 0 0,-5-2 0,13 4-7,5 5-1,-4-3-5,1-1 0,1 1 0,-2-2 0,2 1 0,-1-1-1,1 0 1,0 0 0,13 2 0,18 5 11,27 21 19,-57-24-28,1-1-1,-2 1 1,2-3-1,0 1 0,0-1 1,0 1-1,0 0 1,0-3-1,0 1 0,16 2 1,117 7 157,-141-11-140,-1 0-18,0 2 1,2-2 0,-2 0 0,0 1-1,0-1 1,2 0 0,-2 0-1,0 2 1,2-2 0,-2 0-1,0 0 1,2 0 0,-2 2-1,0-2 1,1 0 0,-1 0-1,0 0 1,2 0 0,-2 0-1,2 0 1,-2 0 0,0 0-1,2 0 1,-2 0 0,0 0-1,2 0 1,-1 0 0,10 4 323,-25 8-226,-33 12-50,36-19-41,-2 1 0,2-1 0,2 0 0,-1 3 0,-18 12-1,19-13 5,0-2 0,0 3 0,0-3 0,-2 0 0,-14 6 0,2 6 25,21-16-36,0 1 0,0-2 0,0 2 0,0 0-1,1 0 1,-3-1 0,2-1 0,0 2-1,1-2 1,-3 2 0,2-2 0,0 2 0,-1-2-1,-3 2 1,5-2 9,1 0 2,0 0-6,-4 0-2,-7 7-4,6-9 2,3 0-5,2 2 0,0 0 0,0-2 1,-2 2-1,2 0 0,0 0 0,0 0 0,0 0 0,-2-1 0,2 1 0,0 0 0,0 0 0,0-2 0,0 2 0,-2 0 0,2 0 0,0-2 0,0 2 0,0 0 0,0 0 0,0-2 0,0 2 0,0 0 0,0-2 0,0 2 0,0 0 0,0 0 0,0-1 1,0 1-1,0 0 0,0 0 0,0-2 0,0 2 0,0-2 0,9-23-1,-1-30 1,-3-15 0,-1 41-1,-2 11 0,-2 1 0,0-1 0,0 2 0,-2-2 0,-5-27-1,-13-58 2,20 92 0,-4-9 0,-30-56 2,30 71 3,-5-3-2,7 7 3,2 1 2,0 0 0,0 0 0,0 0 0,0 0 0,4 5-1,63 58 4,-58-52-8,49 33 0,-15-17-3,17 5 0,-46-30 0,-1 2 0,45 26 0,25 19 2,-72-40-1,0-1 1,47 6 3,-1-3 3,-40-6-2,-10-1 2,6 9 2,-6-6 4,7 5 2,-6-8 2,2 1 4,-6-5 4,-4 0 4,0 0 4,0 0 3,0 0-4,0 0-2,0 0-4,0 0 3,0 0 2,-4-1-23,3-3-1,-3 2 0,2-1 1,-1 1-1,-1 0 0,2-2 0,-1 3 1,-1-1-1,-3-2 0,-151-36 155,35 10-54,93 21-70,-1 0 0,0 1 0,-2 3 0,1 1 0,-49-1-1,-8 19 97,87-14-122,-63 17 81,52-14-90,11-1 2,4-2 1,11 2-5,0-2 0,-1 0 0,1 0 0,23-4-1,18-14-1,6-14 0,-45 28 0,39-21 0,13-15 0,-56 31 0,36-15 0,1 6 0,19-11 0,-34 15 0,-6-6 0,-18 9 2,0 4-4,-3 0 1,1-1-1,0 1 1,-1-2-1,10-16 0,-11 12 2,-19 15 0,8 0 1,3-1-1,-3 1 1,3 0-1,-3 0 0,3 1 1,-3-1-1,3 2 1,-1-2-1,0 1 0,1 1 1,-1 0-1,0-1 1,1 1-1,-1 1 0,-3 6 1,7-11-1,-36 31 5,12 0-1,15-21-2,-7 16 2,-44 53 16,19-24-12,-12 8 0,17-16 0,14-9 0,10-22-2,-5-7 2,16-7-9,-3-2 0,0 2-1,3 0 1,-3 0-1,2-2 1,-2 1-1,3 1 1,-1 2-1,-2-2 1,2-1 0,1 1-1,-1 2 1,0-2-1,0-1 1,0 3-1,1-2 1,-1 1 0,0-1-1,2 2 1,-2-1-1,0-1 1,2 2-1,0 0 1,-1 3-1,1-5-56,12 8-2334,4-1-9241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00.23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265 792 3320,'0'0'129,"0"0"51,0 0 183,0 0 52,0 0 27,0 0 2,2-9-41,9-41-59,1-16 353,28-73-1,-34 121-573,-1 2 22,1 0 1,1-1-1,0 3 1,0-2 0,11-15-1,-14 27-81,-2 1 0,1-3 0,-1 2 0,0-1 0,0 1 0,0-1 0,-1 0 0,1-8 0,0 6 5,0-1 1,0 1-1,1 2 1,-1-2-1,2-1 0,-1 3 1,1-2-1,0 1 1,-1-1-1,3 2 1,-3-1-1,3 1 0,-1-1 1,0 1-1,8-4 1,-9 5 14,-4 4-8,0 0-15,0 0 0,-4 2-3,-9 7-5,10-5-9,-6-3 3,3 1 1,-4 6 1,-25 17 75,-77 53 189,70-66-202,37-10-88,0-2 0,-1 2 0,1 0 1,-1 0-1,1-1 0,-1 3 0,1-2 0,0 1 0,1-1 1,-9 7-1,8-5 29,-10-1-3,8-1 7,-6 6 4,10-7-8,3-1-49,0 0 0,0 0 1,0 2-1,-2-2 0,2 0 0,0 0 1,0 2-1,0-2 0,0 0 0,-2 0 1,2 0-1,0 2 0,0-2 0,-2 0 0,2 0 1,0 0-1,0 0 0,-1 2 0,1-2 1,0 0-1,-2 0 0,2 0 0,0 0 1,-2 0-1,2 0 0,0 0 0,0 0 1,-2 0-1,2 0 0,0 0 0,-2 0 0,2 0 1,-1 0 0,-1 0 0,2 0 0,-2 0 0,0 0 0,2 0 0,-2 0 0,1 0 0,1 0 0,-2 0 0,0 1 0,2-1 0,-2 0 0,2 2 0,-2-2 0,0 0 0,2 2 0,-1-2 0,1 0 0,-2 2 0,2-2 1,-2 2-1,2-2 0,0 1 0,-2-1 0,2 2 0,-2 0 0,2-2 0,0 2 0,0-2 0,-1 2 0,1-1 0,0 3 0,1 0 1,3-1-5,0 1 0,-1-2 1,3 1-1,-3-1 0,1 2 0,1-2 0,-1-1 0,1 1 0,1 0 0,-3 0 0,3-2 0,-1 2 1,6-1-1,-11-1 0,9 0 0,27 4 4,19-8 1,144 3 79,-192-1-74,2 0-1,0 0 1,-2 0 0,2-1-1,-2-1 1,1 1 0,1-1-1,-2-1 1,0 1 0,11-12-1,-9 8 15,2 3 0,-2-2 0,2 1-1,11-5 1,32-1 116,-50 12-86,-4 0 6,2 3-15,10 6 0,-6-3-2,10 3 1,-12-7-8,12 3 93,-5-3 69,-19 7 208,-21 7-337,1-1 0,-3-3 1,0 1-1,-47 11 0,29-10-15,-45 22 1,58-21-48,-7-4-2,28-4 2,4-2 1,6-5-2,-6-2-3,9 1-2,2-1 1,-1-2-1,-1 2 1,0 1-1,0-3 1,2 2-1,-2-1 1,2 1-1,-2-2 1,2 2-1,-1-7 1,1 6 1,-15-73 8,3-9 0,8 57 6,0 1 0,1 2 0,-3 0 0,-1-2 0,-13-28 0,20 53-3,-18-34 24,14 33-28,-5-6-2,4 3 1,-2-10 4,5 12-2,-4-7 103,8 30-65,0-12-45,4-2 0,-3 2 1,1 1-1,1-3 0,-1 1 1,1 1-1,1-2 1,-1 1-1,1-1 0,1-1 1,-2 1-1,13 6 0,91 41 68,-50-24-58,-51-25-9,-1 1-1,0-1 1,0-1 0,2 2-1,-1-2 1,13-1-1,-15 1-2,1-2 0,-1 2-1,1 0 1,-2 0 0,2 0-1,-1-1 1,1 1-1,-2 2 1,1-1 0,-1 1-1,1-2 1,8 9 0,-10-6 0,37 24 5,-33-22-4,-6-7-1,61 18 0,-2 2-1,-59-18 6,-2-2 1,0 0 1,0 0 6,0 0 1,0 0 1,0 0 6,0 0 2,0 0 4,-23 5 18,-3 1 0,3 1-1,-26 13 1,-148 72 200,175-81-231,15-5 1,-8 10 4,10-11-12,1 1 1,-1-1-1,-1 1 0,3 1 0,-1-2 0,1 2 1,-1 1-1,0-1 0,-3 9 0,7-14 6,-9 16 33,0 4 19,9-22-65,0 0-1,0 2 1,0-2 0,0 0-1,0 0 1,0 0 0,-2 0-1,2 0 1,0 0-1,0 0 1,0 0 0,0 0-1,-2 0 1,2 0-1,0 0 1,0 0 0,0 0-1,0 0 1,-1 0 0,1 0-1,0 0 1,0 0-1,0 0 1,-2 0 0,2 0-1,0 0 1,0 0 0,0 0-1,0 0 1,0 0-1,-2 0 1,2 0 0,0 0-1,0 0 1,0-2 0,0 2-1,0 0 1,-2 0-1,2 0 1,0 0 0,0 0-1,0 0 1,0-2-1,0 2 1,0 0 0,0 0-1,0 0 1,0 0 0,0-2-1,0 2 1,-2 0-1,2 0 1,0 0 0,0 0-1,0-2 1,0 2 0,0 0-1,0-1 13,0-3-1,37-77-2,-1-21-11,-29 90 0,13-59 0,-7-5 0,3 16 0,38-102-39,2 51 14,-38 79 23,-16 28-4,0 2-1,9-3 4,-8 3-3,-3 2-2,0 0 0,0 0 0,0 0 0,0 0 0,-1 2 1,-18 18 6,16-15 0,-23 46 2,19-39-1,-27 61 0,-2 15 1,30-77 1,-6 47 3,10-36-4,0-8 1,-18 51 12,18-59-7,-5 7 1,2-8-2,-6-1-4,-4-21-2,14 16-1,1-1 1,-2-2 0,0 2 0,0 0-1,2 1 1,-2-1 0,0 0 0,1 0-1,-1 0 1,0 1 0,0-1 0,0 2-1,1-2 1,-3 0 0,2 2 0,0-2-1,1 1 1,-1 1 0,-2 0 0,2-2-1,1 2 1,-3 0 0,-2-2 0,-35-5-2,8-8 1,17 15 2,-9 4 0,-35 7 6,4-8-7,20 1 0,21 0 0,3 3 1,12-9 3,0 2-4,0 0 0,0 0 0,0 0 0,0 0 0,0 0 1,0 0-1,0 0 0,0 0 0,0 0 0,0 0 0,-2 0 0,2 0 0,0 0 1,0 0-1,0 0 0,0 0 0,0 0 0,0 0 0,0 0 0,0 0 0,0 0 1,0 0-1,0 0 0,-2-2 0,2 2 0,0 0 0,0 0 0,0 0 0,0 0 1,0 0-1,0 0 0,0 0 0,0 0 0,0 0 0,0 0 0,0 0 0,0-2 1,0 2-1,0 0 0,0 0 0,0 0 0,0 0 0,0 0 0,0 0 0,0 0 0,0 0 1,0 0-1,0 0 0,0-1 0,0 1 0,0 0 0,0 0 0,0 0 0,0 0 1,0 0-1,0 0 0,33-38 4,57-55-1871,-41 44-7466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00.23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1 258 2520,'0'0'129,"0"0"34,0 0 114,0 0 49,0 0 60,5-4-47,10-8-229,1-3 358,0 2 0,-1-1-1,25-31 1,-29 30-295,-6 10-35,6-2-14,-6 5-15,4 2-2,-5 0-14,5-2-1,-4-2-9,4-3-2,-5 5 7,-4 2 4,2-1-8,5-9 1,-5 9-3,-2 1-5,-2-2-10,0-7-3,1 7 0,1 2-2,0 0-3,0 0 2,0 0-2,-6 4-21,1 1-1,-1 0 0,3 1 1,-3-1-1,1 1 1,1 1-1,-7 11 1,8-12-30,-3-3-1,1 1-13,-19 36 320,22-37-233,-12 10 543,14-20-599,0 1-1,0-1 1,0 2-1,2-1 1,-2-1 0,2 1-1,-1-1 1,1 2 0,0-1-1,0 1 1,5-10-1,8-4 74,-1 0 0,2 1 0,1 0-1,24-20 1,-26 26-63,-12 8-14,-82 161 570,77-155-550,-4 13 34,-3 5 161,13-17-149,9-10-69,-10 3-14,1 3 1,-2-3-1,1 2 0,-1-2 0,2 3 1,-2-3-1,-1 0 0,1 3 0,2-3 1,-2 0-1,-1 1 0,-1-1 1,4-3-1,2-8 3,1 1 0,0-1 0,16-21 0,-17 31-2,3-2-2,-7 5 4,-20 42 19,12-31-14,3 0-1,-1 2 0,0-2 0,1 1 1,1 0-1,-2 0 0,3-1 0,-1 13 1,2-18 29,14 34 204,-12-40-237,2 0 0,-3 0 0,3 0-1,0 1 1,-3-3 0,1 2 0,2 0 0,-2-1-1,0 1 1,-1-2 0,1 1 0,0 1-1,0-2 1,1-5 0,21-52 49,-22 59-37,0-9 22,-1 13 16,1 2-55,-2-3 1,0 1-1,0 0 1,0 0-1,0 0 1,0-1-1,0 3 1,-2-2-1,2 0 1,0-1-1,-1 1 1,1 0-1,-2 4 1,-4 4 20,3 1 1,-1 0 0,2 0-1,-3 14 1,-4 15 36,9-38-34,3 12-1463,-1 1-5904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00.23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2751 385 10848,'0'0'577,"0"0"66,-10-9 241,-57-45 335,-100-60 0,131 96-1032,2 0-1,-4 3 0,1 1 1,-67-17-1,40 15-3,-37-17 25,-156-21 208,230 50-397,-40-1 138,-257 29 445,286-21-603,-152 26 374,136-18-337,29-7 11,1 1-1,-1 0 0,1 3 0,1-1 0,-1 2 1,-39 22-1,-8 3 100,62-30-134,-58 26 193,-119 79 0,161-91-184,-53 49 118,44-29-52,-1 0 0,3 4 0,-44 70 0,21 2 37,-58 148 148,100-231-258,7-17 6,1-1 0,1 1 0,1 3 0,-4 17 0,-48 317 340,41-244-132,3 204 1,11-300-194,-2-2-1,2 2 1,-2-2-1,1 0 1,-7 18 0,5-13 6,-1 1 0,0-3 0,3 3-1,-1-1 1,0 28 0,2-22-1,0-8 0,0 12-1,0-15-4,0 4 3,0-10 2,0-3 0,16-50 44,-10 35-69,-1 1 0,2-1-1,1 1 1,-1-1 0,2 3-1,0-1 1,16-18 0,-3 9-6,0 4 1,45-30 0,-20 20-7,9 7 2,14 3-4,6 3-1,-5-3 0,5 2 0,16-2 0,8 3 0,1-1 0,-2 0 0,-5 8 0,-68 8 0,-5-3 0,63-24 0,-68 23 2,-2 2-1,1 0 0,1 1 0,-1-1 1,1 2-1,-2 2 0,3-1 1,-3 1-1,19 4 0,17 1 6,-41-5 2,2 0 0,-2-1-1,2 1 1,-2 2-1,2-2 1,-2 1 0,0 3-1,0-3 1,9 8 0,46 20 86,-52-28-83,-1 5-1,0-3 1,0 2 0,0 1 0,-1-1 0,1 0 0,-2 2 0,0 0 0,0 0 0,0 0 0,-1 2 0,-1 0 0,0 0-1,0 0 1,6 14 0,11 26 46,-3 1 0,-1 2 0,15 73 0,-30-100-52,4 44 38,20 207 90,-15-184-86,24 122 95,-29-162-86,-3-2 0,-2 3 0,-3-1 0,-6 56 0,3-97-45,2 90 30,-22 157 54,17-207-91,-8 213 118,8-214-101,-1-8 29,3 1-1,1-2 0,7 62 1,1 25 95,-6-124-124,25 41 42,-23-42-58,3 1 1,19 19-6,14-7-1,16-7 0,10-11 0,-1-11 0,76-9-5,62-3 2,-116 12 3,-4-5 0,1-4 0,-4 2 0,7-2 0,0-6 0,0 1 0,7-4 0,6 2 0,3 0 0,2 0 0,9 9 0,6 0 0,-8-10 0,-9-11 0,-5-12 0,-13 0 0,-21 6 0,-30 20-1,1 1-3,0-1-1,68-33 1,125-58-60,-215 113 59,-6 1 4,1 0 0,-1-2 0,1 3-1,-1-3 1,0 2 0,1-1 0,-1-1 0,1 0 0,3-5 0,14-18-1,-6-7 2,1-6 0,-17 33 0,-2 0 0,6-42 2,-3 36 1,-2 0-1,0 1 1,0 1 0,-2-2 0,2 1 0,-2-1 0,-1 2 0,-1-2 0,-3-10 0,-51-113 37,22 53-35,28 70-2,-30-50-2,10 11-1,0-17 2,1 0 3,22 58-5,1 0 0,-1-1 1,-1 1-1,1 0 0,-2 0 0,-6-9 1,-3-23-2,-10-48 1,-17-53 0,25 88 0,-9-19 0,-27-55 0,8 4-8,39 104 6,3 13 1,3 0 1,-3 0-1,0 0 0,1 1 0,-3-1 1,3 2-1,-12-13 0,-30-41 1,-20-15 0,50 60 0,-44-66 0,50 66 0,-51-51 0,-5 5 0,25 24-3,4-1 0,-33-46 0,31 25-4,27 42 5,-1 0 0,-26-31 0,-13-16-6,-56-91 0,91 125 5,3 10 2,1-1 0,-3 0 0,1 2-1,-2 1 1,-21-21 0,-120-145-7,141 167 8,-33-29-8,-14 2-8,-3 1-1,-129-59 1,47 42-76,101 43 72,30 12-2932,17 6-11478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8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24575,'11'9'0,"-1"-1"0,-5-3 0,0 0 0,1 0 0,-1 1 0,0-3 0,0 1 0,1-1 0,-1 2 0,0 1 0,0-1 0,0 0 0,3 0 0,-2 1 0,3-1 0,-4 1 0,0-1 0,0 0 0,0 0 0,1-2 0,-1 2 0,0-2 0,0 2 0,3 0 0,-2 1 0,5-1 0,-5 1 0,2-1 0,-2 0 0,-1 1 0,-2-1 0,1-2 0,-1-1 0,3 1 0,-1-1 0,0 4 0,0-1 0,0 0 0,1 0 0,-1 1 0,0-1 0,0 0 0,1 0 0,-1-2 0,0 2 0,-2-2 0,1-1 0,-1 3 0,3-2 0,-4 2 0,3 0 0,-2 1 0,2-1 0,0-2 0,-2 1 0,-1-3 0,-2 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00.24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459 182 5208,'0'0'328,"0"0"104,0 0 416,-17 4-55,12-3-824,-172 55 2031,155-45-1774,2 0 0,0 2 0,2-1 0,0 3 0,0-1 0,0 1 0,2 1 0,-1 2 0,3-2 0,-1 3 0,3 0 0,-14 23 0,21-35-153,3 1 0,-2-1 0,1 0 1,1 0-1,0 2 0,0-1 1,1 1-1,-1 12 0,0-6-8,2-13-36,0 1 0,0-1 0,0 2 1,0-1-1,0-1 0,0 2 1,0-3-1,0 3 0,2-2 1,-2 2-1,2-3 0,-2 3 0,1-2 1,1 1-1,0-1 0,2 5 1,3 4 38,0 4-17,28 43 284,-21-40-223,-1 0 1,1 0 0,2-2 0,1 0-1,-1 1 1,35 21 0,-37-29-77,48 16 196,198 51 452,-244-72-610,-1-1 0,1-1 1,0-2-1,-1 2 0,1-2 0,0-2 0,-1 0 1,17-3-1,-23 3-42,1 0 1,-1 0-1,-2-1 1,2 1-1,-2-2 1,2 1-1,-2-3 0,1 3 1,1-3-1,-2 1 1,-2-1-1,3 1 1,-1-2-1,-2 1 1,8-8-1,-4-1 7,2 3 0,-4-3 0,2-1 0,-2 2 0,1-1 0,-3-1 0,8-26-1,30-159 493,-36 165-320,-1 0-1,-3-2 1,1-47 0,-4 81-105,-2 4-100,2 0 0,-2 0-1,2-1 1,-2 1-1,2 0 1,-1 0-1,1 0 1,-2-2 0,2 2-1,0 0 1,-2-2-1,2 2 1,-2 0-1,2-2 1,0 2 0,-2 0-1,2-2 1,0 2-1,0-1 1,-1 1-1,1-2 1,0 2-1,-20-22 117,3 13-53,1 0 1,0 2-1,-2-1 1,0 1-1,1 2 1,-1-1-1,-20-1 1,9 5-31,2 1 0,-2 1 1,0 0-1,0 1 0,2 3 1,-2 1-1,2 1 0,0 1 1,-31 11-1,46-11-19,-3 1 0,2-1 0,3 0 0,-3 2 0,2 0-1,-2 0 1,-16 20 0,15-14-7,5-6 1,0 2 0,2-2-1,-2 1 1,1 1 0,1 0 0,2 0-1,-3 0 1,-4 21 0,5-15-5,1-3 2,1-1 0,1 1 0,0 1 0,1-1 0,1 1 0,0-1-1,0 19 1,1-15-4,1-7-1,0 0 0,0-1 0,1 1 0,-1 0 0,2 0 0,0 0 0,2 0 0,-3 0 0,3-2 1,11 21-1,-12-19-3,3-4 1,-3 1 1,3-1-1,-1 0 0,1-1 0,-1 1 0,0-2 0,1 2 0,1-1 0,0-1 0,-1 1 0,1-3 0,9 6 0,-3-1 2,3 1 9,0 0 1,1-2-1,1 0 0,-2-1 1,2-1-1,0-1 0,0-1 1,0 1-1,31-1 0,0 1 58,74-6 0,-117 2-68,-1-2 0,0 2 1,1 0-1,-1-1 0,-1 1 0,1-2 1,1 0-1,-1 0 0,1 0 0,-3-1 1,3 1-1,-3-2 0,3 3 1,-3-3-1,3 0 0,-3 1 0,1-1 1,0 1-1,-1-1 0,1 0 1,-1-1-1,-1 1 0,5-8 0,4-5 2,16-48 42,-10 20-8,-3-2-1,12-69 1,-23 96-35,-3 13-2,2 0 1,-2 1 0,0-1-1,0 0 1,0 0 0,-2-1-1,2 3 1,-3-9 0,-5-26 40,-3 2-1,-19-55 1,13 61-8,1-1 0,-24-30 0,26 52-2,-2 4-23,1 2 1,-1-1-1,1 1 0,-1 1 1,0 0-1,0 3 1,-1-1-1,-24 0 1,21 2-7,13 0-2,1 0 0,1 0 1,-1 0-1,1 2 1,-2-2-1,1 2 1,1-1-1,-1 1 0,1 0 1,-6 2-1,-5 3 9,1 0 0,1 2 0,-2 0 0,3 0-1,-2 2 1,3 0 0,-3 0 0,4 0 0,-16 18-1,24-24-7,-1 2 0,-1-1 0,1 1 0,2-2 0,-1 3 0,-1-3 0,2 2-1,0 1 1,1-1 0,-1 0 0,0 0 0,2 0 0,0 1 0,-2 6 0,2 4 0,0-12-2,-2-1-1,4 2 1,-2-1-1,0-1 1,2 1-1,-2-1 1,2 0 0,0 3-1,-1-3 1,1 1-1,0-1 1,5 6-1,15 32 14,1 1-1,5-3 0,-1-1 0,45 51 0,-16-41-8,-50-44-5,-1-3-1,0 1 1,1-1 0,1 1 0,-2-2-1,1 1 1,1-1 0,-1 0-1,1 0 1,-2 0 0,2 0 0,1-2-1,-3 0 1,2 1 0,1-1-1,4-1 1,-3 1 0,9-6 6,-7-1-6,0-2 0,-2 2 1,2-2-1,-2-2 0,-2 2 0,2-2 1,-1 0-1,-1 0 0,0 0 0,0-1 1,8-23-1,5-10 4,16-71 1,-36 116-7,3-11 1,1 1 1,0-1 0,-3-2-1,1 2 1,0 0 0,-2-16-1,0-4 1,0-59 1,-13 9 2,-10 14-4,-11 11-1,28 48 0,1 1 0,-1 2 0,1-1 0,-1-1 0,-1 2 0,-7-6 0,3 3 0,-2 3 0,2-2 0,-1 1 0,-26-6 0,14 6 0,-1 1 0,-38-4 0,30 7 0,-59 4 0,65 0 0,-1 3 0,-42 10 0,41-5 0,0 3-1,0 2 1,2-1 0,0 2-1,-38 29 1,61-41-2,0-2 1,1 2-1,1-3 1,-2 3-1,1-2 1,1 1-1,-2 1 1,-3 7-1,-11 20-4,2 1 0,1 1 0,1 1 0,-15 55 0,29-86-2,-2 3 1,2-3 0,-2 3 0,2-3 0,0 3-1,0-1 1,0-1 0,0 1 0,2 6 0,13 60-30,3-3 1,34 93-1,-39-130-2719,-13-31-10491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00.24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10 916 3952,'0'0'256,"0"0"61,0 0 246,0 0 66,0 0 22,9-12-105,72-133 569,26-31-52,-47 75-794,-44 74-211,8-9 203,-3-2 1,-1-2-1,20-52 0,-36 83-83,-4 3-135,2 3 1,-1-1-1,1 0 1,0-1-1,0 1 1,0 1-1,-1-1 1,3 1-1,-2-1 1,1 2-1,1-1 1,-2-1-1,1 2 1,1-1-1,0 1 1,5-4-1,-6 3 248,1-3-51,-2 3-231,0 1 42,-2 0-1,1 0 1,1 0 0,0 1-1,0-1 1,0 0 0,-1 0-1,1 0 1,0 2 0,0-1-1,0-1 1,0 2 0,-1-2-1,1 0 1,2 2 0,-2-2-1,-1 2 1,1 0 0,2-2-1,-2 2 1,-1 0 0,3 0-1,-2 0 1,0 0 0,1 0-1,3 0 1,-3 0 108,-3 0-13,0 0-19,0 0-7,0 0-24,0 0-4,0 0-9,0 0-6,0 0-10,0 0-6,0 0-10,0 0-3,0 0 0,0 0-2,-2 0-41,-1 0 1,1 0-1,0 0 0,0-1 0,1 1 1,-1 0-1,0 1 0,0-1 0,0 0 1,1 0-1,-3 0 0,2 2 0,0-2 1,-1 2-1,-15 2 31,-28 7 22,3-1 0,-2 3 0,-47 23 0,-53 29 93,141-63-110,4-2 11,-5 0-8,-13 6 3,9-6 1,-8 0-2,10 1-4,-7 7-2,10-7 1,4-1 3,-2 4-8,-3 11 1,3-12-3,2-1-31,2 0 0,0 1 1,-1-1-1,1 0 0,0 0 1,0 0-1,0-1 1,-1 1-1,3 0 0,0 2 1,5 1 8,0 1 0,2-3 0,-2 3-1,0-3 1,2 1 0,-2-1 0,1-1 0,1 2 0,-2-2 0,2-2 0,18 1 0,-13 1-11,183 27 162,-146-20-93,-19-3 80,-1-3 0,59 1 1,-74-4-74,-14 0-4,3 0 49,2 0 160,-31 9-126,-137 51-162,127-44-3,-53 31 0,47-23-25,-47 21 0,79-43 14,-14 3-172,22-32 160,2 0-1,1 0 0,15-48 0,-2 14 2,-11 16 9,-1-1 1,-3-1-1,-4-79 0,-1 37 1,2 15 5,11 94 21,-1 0 0,1 0 0,0-2 0,29 32 0,-29-33-5,125 158 83,-133-171-70,-3-1-7,2 1-1,0-2 1,0 1-1,-1-1 0,1 0 1,0 2-1,0-2 1,1-1-1,-1 3 1,0-2-1,2 0 1,-3-1-1,3 1 1,-2 0-1,1-2 1,1 2-1,-2 0 1,2-2-1,-1 1 1,-1-1-1,2 2 1,-1-2-1,-1 0 1,2 2-1,5-2 1,-6 0 50,24 0-1984,-27 0-8281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00.24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195 621 5296,'0'0'193,"0"0"40,0 0 142,0 0 68,0 0 114,0 0 16,7-9-66,168-260 1694,-117 178-1778,-52 82-361,-1 0 0,0 0 0,1 0 0,-1-2 0,4-12 0,-1 3-26,55-101 719,-58 114-575,12-13-7,-14 16-10,1 9-55,-1 1 0,1-1 0,0 1 0,-3-1 1,1 1-1,2 1 0,-2-2 0,-2 1 0,2 1 1,-1-2-1,-1 3 0,2 4 0,-2-8 6,0-4 23,0 0 7,0 2-100,0-1 0,0-1 0,0 2 0,0 0 0,0 0-1,0 0 1,0 0 0,0-1 0,0-1 0,0 2 0,0 0 0,-2 0 0,2 0 0,0-2 0,0 1 0,-1 1 0,-1 2 0,-16 12 78,12-12-20,-1-4-62,-2 2 1,0-1-1,0-1 1,2 4 0,-2-2-1,1 0 1,-12 7 0,-43 11 138,50-19-159,-12 5 24,-2-3 0,2 1 0,-1-2 0,-39-2 0,40-4-16,9 2 4,-2 2 1,1 0 0,1 0 0,-2 2 0,2 0 0,-1 2 0,1-1 0,-20 8 0,32-9-4,4-2 0,-3 2-4,-12 10-3,12-10-10,3-2 1,-4 2-2,-12 5 2,12-5-4,58 32 17,-37-26-21,-1-1 1,0-2-1,2 1 1,-2-3-1,3 1 1,24 1-1,-21-1-2,30 5 23,-32-4 0,2-1-1,36 0 1,-42-4 12,40-11 58,-52 11-56,23 18 200,-25-18-229,-2 0-1,1 2 0,-1-2 0,2 0 0,-2 0 0,0 2 0,2-2 0,-2 0 0,2 1 0,-2-1 0,0 0 0,2 2 0,-2-2 0,0 0 0,1 2 0,-1-2 0,0 2 1,0-2-1,0 2 0,2-2 0,-2 0 0,0 1 0,0-1 0,0 2 0,0-2 0,0 2 0,0-2 0,0 2 0,0-2 0,0 2 0,0-2 0,0 1 0,0-1 0,0 2 1,0-2-1,0 2 0,0-2 0,-2 2 0,2-2 0,0 2 0,-1-1 0,1 1 2,0-2-1,0 2 1,0 0-1,-2 0 1,2 0-1,0-1 1,-2 1-1,2 0 1,-2 0 0,2 0-1,-2-2 1,2 1-1,-1 1 1,-1 0-1,2-2 1,-2 2 0,0 0-1,0-2 1,1 1-1,-3 1 1,-3 5 33,-11 12-4,-2-1 1,0-2-1,0 0 0,-33 19 1,46-32-14,-7 10 8,5-6-10,-15 9-3,19-12-4,-4 0 4,9-4-22,-2 1 1,2-1-1,0 0 0,-2 0 0,2 2 0,0-2 1,0 0-1,-2 0 0,2 0 0,-2 0 0,2 0 0,0 2 1,-1-2-1,1 0 0,0 0 0,-2 0 0,2 0 0,0 0 1,-2 0-1,2 0 0,0 0 0,-2 0 0,2 0 1,-2-2-1,2 2 0,0 0 0,-1 0 0,-1-3 0,2 1-1,-2-2 1,2 1-1,0-1 1,0 2-1,-2-1 1,2-1-1,0 0 1,2 2-1,-2-1 1,0-1-1,0 1 1,2 1-1,0-5 1,10-60 7,-8 18-3,3-24-4,2-60-1,-5 116 0,-2 1 0,-15-49 0,9 50 0,-5-37 0,9 28 0,4 10 0,5 14 0,5 16 0,-12-14 0,29 42 0,9 15 0,3 3 0,2-3 0,1-13 0,35 26 0,-50-45 0,1-14 0,-10-20-2211,-22 7-8785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00.243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272 466 1976,'0'0'41,"13"9"-2,12 14 69,4-3 0,33 22 0,-53-37-15,0 1-1,0-1 0,2 1 1,0-1-1,-2-1 1,2-1-1,-1-1 0,1 2 1,0-2-1,0-1 0,0-1 1,21 2-1,-28-4-53,0 2-1,-3-1 0,3-1 0,0 2 1,-3-2-1,3 0 0,0 0 1,-3 1-1,1-1 0,2-2 0,-2 2 1,1 0-1,-1-1 0,0 1 1,0 0-1,0-1 0,-1-1 1,1 2-1,0-1 0,0 1 0,-2-2 1,2 1-1,-2-1 0,1 2 1,-1-2-1,0 1 0,2-1 0,-2 1 1,0 1-1,0-7 0,0-7 113,0-3 0,-2 1 0,-3-31 0,1 42-76,1-2-1,1 2 1,-2 0 0,-1-2 0,1 1-1,-1 1 1,1 0 0,-1 2 0,-1-3-1,-1 3 1,2-2 0,-3 1 0,-8-6-1,11 6-3,-2 3 0,1-1-1,-1 0 1,0 1 0,-1 1-1,1-2 1,0 2 0,0 1-1,-1-1 1,1 0 0,0 2-1,0-2 1,-11 2 0,16 0-54,0 0 0,0 0 0,0 0 1,1 0-1,-1 0 0,2 0 0,-2 0 0,0 0 0,0 0 1,1 2-1,-1-2 0,0 0 0,0 2 0,0-2 1,1 2-1,1-2 0,-2 1 0,0-1 0,0 2 0,2 0 1,-2-2-1,0 2 0,2 0 0,-1-2 0,-1 1 1,0 5-1,2-4 5,-2 1 1,2 1-1,0 0 1,-2-3-1,2 3 1,0 0 0,2-1-1,-2-1 1,0 2-1,0-1 1,2 1-1,-2-2 1,2 5-1,3 6 38,1-1 0,-1-1 0,2 2 0,13 19-1,44 26 135,-61-54-179,1-1 0,1 1-1,-1 0 1,1-1 0,1-1 0,-1 2 0,-1-2 0,1-1 0,1 1-1,-1 0 1,0 0 0,1 0 0,10-1 0,-14-2-12,2 1 1,-3-2-1,1 2 1,0-2-1,-2 0 1,2 2-1,0-2 0,-1 1 1,1-1-1,0 0 1,-2 0-1,2 0 1,0 1-1,-2-1 1,2 0-1,-2 0 1,1 0-1,-1 0 1,2 1-1,-2-1 1,0 0-1,0-2 1,2 3-1,-2-1 0,0 0 1,0 0-1,0-1 1,0 1-1,-2 0 1,2 0-1,0-3 1,-13-73 50,12 76-51,1-5 12,-2 1 0,0 3 0,-2-3 0,3 1 0,-1 0 0,-2-1 0,1 3 0,1-3 0,-2 2 0,1-1 0,-3 1-1,2 1 1,1-3 0,-1 3 0,-1 1 0,-1-2 0,3 1 0,-3-1 0,1 2 0,1 0 0,-1-1 0,-1 1 0,-8-2 0,7 3 3,-2-1-1,1 0 0,-1 2 0,2-2 1,0 2-1,-2 0 0,2 0 0,-2 2 1,1-2-1,-1 2 0,2 0 0,0-1 1,-13 7-1,16-5-6,1-1 1,-1 2-1,1-1 0,-1 1 0,2 0 1,-2-1-1,1 1 0,1-1 0,0 3 1,-1-3-1,1 1 0,0 2 0,0-3 1,2 3-1,-2-3 0,1 3 0,-1 6 1,2-6 2,-2 1 2,2 0-1,-2 0 0,2 1 1,0-1-1,2-2 0,-2 3 1,0-1-1,2 0 0,0 0 1,-1 0-1,1-1 0,2 1 1,1 6-1,-1-4 1,-1 0 4,3 0-1,-1-2 1,1 2 0,-1-2-1,1 2 1,-1-1-1,2-1 1,0 0 0,10 6-1,-6-2-3,-4-4 1,-2-2 0,3 1-1,-1-1 1,0 1 0,2-3-1,-2 3 1,1-3 0,17 6 0,-11-3-7,-10-4-5,0-1-1,-1 1 0,3-2 0,-3 2 0,1 0 0,1-2 1,-1 0-1,1 2 0,-1-2 0,0 0 0,1 0 0,-1-2 1,1 2-1,-1 0 0,-1-2 0,3 2 0,-3-2 1,1 0-1,1 1 0,-1-1 0,0 0 0,-1 0 0,1 0 1,-1-1-1,1 1 0,0-2 0,-1 3 0,-1-3 0,2 0 1,-1 1-1,-1-1 0,0 0 0,3-3 0,1-2 1,-1-2 0,1 0 0,-1 1 0,-1-1 0,-1 0 0,1-2 0,-2 2 0,1-1 0,-1 1 0,-2-2 0,2-14 0,-6-11 5,1 0 0,-12-38 0,12 58-1,-1 2 0,-1-1-1,-1 1 1,-1 0 0,0 0-1,-1-1 1,-13-19 0,19 36-4,0-2 0,0 1-1,1 1 1,-1-2 0,0 0 0,0 2 0,0-2 0,-1 2 0,1 0 0,0-2 0,0 2 0,-1 0 0,1 0 0,0 0-1,0 0 1,-1 0 0,1 0 0,0 0 0,0 0 0,-1 0 0,1 2 0,0-2 0,0 0 0,-2 2 0,3-2 0,-1 2 0,0 0-1,0-2 1,0 1 0,1 1 0,-1 0 0,-4 2 0,-46 41 66,48-40-61,1 1 0,1-1 0,-2 0-1,2 1 1,1-1 0,-1 3 0,0-3 0,0 0 0,2 1 0,-2 1 0,2-1-1,0 1 1,0-2 0,0 11 0,2-6 2,-2 0 8,0 3 1,2-2-1,0 0 1,0 1-1,1-1 1,6 18-1,-1-9-3,-8-18-10,1 2 0,-1-3 0,2 1 0,-2 2 0,2-2-1,0-1 1,0 3 0,-2-2 0,1 0 0,1-1 0,0 3 0,0-2 0,0 0 0,-1-1 0,3 1-1,-2-2 1,0 2 0,-1 0 0,3 0 0,-2 0 0,0-2 0,1 1 0,-1-1 0,2 2 0,-2-2-1,1 0 1,-1 2 0,2-2 0,-3 0 0,3 0 0,-2 0 0,1 0 0,-1 0 0,2-2 0,-2 2 0,1 0-1,-1-2 1,0 2 0,2-1 0,-3 1 0,3-2 0,-2 0 0,0 2 0,-1-2 0,3 0 0,-2 0-1,0 1 1,-1-1 0,1 0 0,0 0 0,0-1 0,0 1 0,0 0 0,-1 0 0,1-5 0,5-11 32,-1 0 1,-3-2 0,1 2-1,0-2 1,-3 2 0,1-2-1,-2 0 1,0 2-1,-2-2 1,1 0 0,-3 2-1,0-2 1,-1 2 0,-8-20-1,13 34 16,-12-3 17,12 5-70,-2 2 0,2-1-1,0 1 1,0 0 0,-2-2-1,2 2 1,0 0-1,0 0 1,-2-2 0,2 2-1,0 0 1,-2 0 0,2-2-1,-1 2 1,1 0 0,0 0-1,-2 0 1,2 0 0,0 0-1,-2-2 1,2 2 0,-2 0-1,2 0 1,-2 0-1,2 0 1,0 0 0,-1 0-1,1 0 1,-2 0 0,2 2-1,0-2 1,-2 0 0,-23 6 21,1 1 0,1 0 1,1 2-1,-2 0 0,-32 22 1,53-29-21,-1 1 0,0 1 0,1 0 0,-1-1 0,2 1 0,-1-1 0,1 3 1,0-3-1,-1 1 0,1 1 0,0-1 0,0 2 0,0-3 0,2 3 0,-1-3 1,-1 10-1,2-8 1,-2 3 0,0-1 0,2 0 1,0-2-1,0 3 0,0-1 0,0 0 0,0 0 1,2 1-1,0-3 0,0 2 0,-1 1 0,1-3 1,0 2-1,2-1 0,-1 1 0,1-2 0,-1 2 1,1-1-1,5 7 0,4 3 6,-1 2 0,1-4 1,16 19-1,-24-28-7,3 1 1,-3-1-1,2 1 0,-1-3 1,1 3-1,0-3 0,0 1 1,1 0-1,-1-1 1,2-1-1,13 5 0,-17-9-1,-1 2 0,-1 0 0,1-1 0,0-1 0,-1 2 0,1-2 0,-1 0-1,1 0 1,0 1 0,-1-1 0,1-2 0,0 2 0,-1 1 0,-1-3 0,2 2 0,-3-1 0,3-1-1,-2 2 1,3-7 0,-1 5 0,1-3 1,-1-2-1,1 2 1,-1-2-1,1 0 0,-1 0 1,-2 0-1,1 0 1,-1 0-1,0 0 1,0-2-1,0-9 1,-1 7-1,7-32 24,-5 2 0,1-3-1,-8-69 1,4 107-13,-2 1 0,2-2 0,-1 2 0,-1 0 0,-2-1 0,2 1-1,-7-15 1,8 21-5,-1-1-1,2-2 0,-2 2 0,0 1 0,0-1 0,1 0 1,-1 0-1,0 0 0,0 0 0,-1 1 0,1-1 0,0 0 1,0 0-1,-2 2 0,3-2 0,-1 1 0,-2 1 1,2-2-1,-1 2 0,1 0 0,0-2 0,-1 2 0,1 0 1,-2 0-1,2 0 0,-1 0 0,1 0 0,-2 0 0,-3 2 1,-13 1 21,-2 3 0,3 1 0,-3 0 0,2 2 0,0 0 0,-32 20 1,33-18-20,14-7-3,0-1 0,-1 1-1,1 1 1,1-1 0,-1 2-1,1-3 1,-1 3 0,1-1-1,0 0 1,-3 6 0,-2 4 13,0-1 1,2-1 0,0 3-1,-1-1 1,3-1 0,0 2-1,1-1 1,0 1 0,1 0-1,-1 1 1,2 15 0,2-12-9,0-14-7,0 1 1,0-2-1,0 1 1,2-1-1,-2 2 0,2-1 1,0-1-1,0 1 1,-1-1-1,5 6 1,3 9 11,0-2 0,0 0 0,2 0 0,1 0 0,-1-2 0,2 1 0,30 28 0,-37-40-14,-1-1 1,2 1 0,-1-1 0,-1 0 0,3-1 0,-1 1 0,-2 0 0,2-3 0,1 1 0,-1 0 0,0 0 0,0 0 0,1-1-1,-1-1 1,0 2 0,11-4 0,-14 2-1,-1-1-1,1-3 0,0 2 0,-1 0 1,1 1-1,-1-3 0,-1 2 1,2-2-1,0 3 0,-3-3 0,3 0 1,-2 1-1,1-1 0,-1 1 1,0-1-1,3-7 0,-3 7 2,2-3 3,-1 0 1,1 0-1,-2 0 0,0-1 1,0-1-1,-1 2 0,1 0 1,0-2-1,-2 2 1,0-3-1,0 3 0,0 0 1,0-2-1,-2 2 0,-1-11 1,-3-4 12,1 0 1,-3 0-1,-11-26 1,15 44-15,0 0-1,2 3 1,-1-3-1,-1 0 1,1 3 0,-1-3-1,0 2 1,1 0-1,-1-1 1,-1 1 0,1 0-1,0 0 1,-1 0-1,1 2 1,1-1 0,-3 1-1,3-2 1,-3 2 0,3 0-1,-3 0 1,3 0-1,-6 0 1,-11 0 14,0 2 1,0-1-1,-22 7 1,33-6-13,2-1 0,0 1 1,0 2-1,-2-1 0,1 1 1,1 0-1,2-1 0,-3 3 1,1-3-1,2 3 0,-2-1 1,1 1-1,1-1 0,-1 0 1,1 3-1,-1-1 0,3-2 1,-3 3-1,3-1 0,-1 0 1,0 0-1,1 0 1,1 1-1,0 1 0,0-2 1,-3 15-1,7-15-2,-2-2 1,0 1-1,2 1 1,-1-2-1,1 1 1,0 1-1,0-1 1,0-1-1,-1 0 1,3 1-1,0-1 1,-1 1-1,1-3 1,0 3-1,3 3 1,-2-2 1,4 2 8,0 2-1,2-2 1,-2 0 0,2-2 0,0 2 0,2-1-1,-3-1 1,3-2 0,0 1 0,-1-1 0,1 0-1,16 4 1,-22-7-13,1-2 1,-1 0-1,0 0 0,0 0 0,0 0 1,1-2-1,-3 1 0,2-1 0,1 0 1,-1 0-1,-2 0 0,2-1 0,-1 1 0,1-2 1,-1 1-1,1-1 0,-2 1 0,1-3 1,-1 3-1,1-3 0,-3 2 0,3-1 1,-1 0-1,-1-1 0,5-6 0,-8 6-1,1 2 1,0-1-1,0 0 0,-2 1 0,2-1 0,-2 1 0,2-1 1,-2-1-1,0 1 0,0 1 0,0-1 0,0-1 0,-2-5 1,0-16 12,2 16-11,-2 1 0,0-1 0,0 0 0,1 0 0,-3 2 0,0-2 0,1 0 1,-3 2-1,3 0 0,-14-18 0,10 18 1,2 2 0,-2-2-1,-1 1 1,1 1 0,0 2 0,-2-2 0,2 1-1,-2 1 1,0-1 0,-1 1 0,1-1 0,0 3 0,-1-1-1,0 1 1,0 1 0,1-2 0,-2 2 0,2 0 0,-2 2-1,-16-1 1,5 1 0,13-2-2,2 2 0,-2 0 0,1 0 1,-1 2-1,2-2 0,0 1 1,-11 5-1,-6-1 14,3 1 0,-1 3 0,0-2 0,0 4 0,1-2 0,-26 20 0,40-22-8,-1 0 0,3 1 0,-2-1 0,1 0 1,1 0-1,1 2 0,-1 0 0,1-1 1,0 1-1,1 0 0,-1 0 0,2 0 1,-3 16-1,5-18-3,0-1 1,0 1 0,2-2-1,-2 3 1,2-3-1,-1 1 1,1 1-1,0-2 1,0 1 0,1-1-1,-1 2 1,2-1-1,0-3 1,-1 3 0,1-1-1,5 4 1,-4-2 1,10 8 40,3-4-32,-2-2-1,0-2 1,2 2 0,1-3 0,-1 1-1,0-2 1,0-1 0,2-1-1,18 3 1,-18-4-9,-13-2-3,-2 0-1,2 0 1,-1 0 0,1 0-1,-1 0 1,1-2-1,-2 0 1,1 0-1,6-1 1,3-1 3,-1-1-1,1-1 1,-3 1 0,3-1 0,-2-1 0,-1 0-1,1-2 1,0 0 0,-3 0 0,16-13 0,3-25-2,-11 2 0,-9 5-2,-7 31-2,-2 7 0,0-2-1,0 3 0,0-3 1,0 2-1,0-1 1,0 1-1,0-2 0,-2 2 1,2-1-1,0 1 1,-2 0-1,2-1 0,-2 1 1,0-2-1,2 2 0,-5-5 1,3 3 1,-2 1 0,3-1 0,-3 1 0,2-1 0,-1 0 0,-1 1 0,0 1 0,1-2 0,-1 3-1,1-3 1,-1 2 0,0 0 0,-1-1 0,1 1 0,-1 0 0,1 2 0,1-2 0,-3 0 0,3 2 0,-3-1 0,1 1 0,1 0 0,-1 0 0,1 0 0,-9 0 0,4 1 2,0-1 1,0 0-1,0 2 0,0 0 1,-2 0-1,2 1 0,2-1 1,-2 2-1,0 0 0,-15 8 1,23-8-2,-3-2 0,2 1 0,0 1 0,-1-1 0,1 1 0,0 0 0,0-1 0,1 1 0,1 1 0,-2-1 1,0 0-1,2-1 0,-2 3 0,2-3 0,0 1 0,0 7 0,0-6 1,0 1-1,0-1 1,2 0 0,-2 1-1,2-1 1,-2 1 0,2-1 0,-1 1-1,3-1 1,-2-1 0,0 1-1,1 0 1,-1-1 0,9 9 0,-8-6 0,-1-5-1,2 1 0,-2 1 0,1-2 1,-1 1-1,2 1 0,-2-2 0,1 0 1,1 1-1,-1-1 0,1 0 1,-2 0-1,1 0 0,1-1 0,0-1 1,1 2-1,-1 0 0,-1-2 0,1 2 1,0-2-1,-1 0 0,1 0 1,1 0-1,6 0 0,-9-2-2,2 2 0,-3 0 0,3-2 1,-2 2-1,1-2 0,-1 2 0,2-1 0,-2-1 0,-1 2 0,3-2 1,-2 0-1,0 0 0,1 0 0,-1 1 0,0-1 0,0 0 0,0-2 0,-1 3 1,1-1-1,0-2 0,-2 2 0,2 1 0,0-3 0,-2 2 0,1-1 1,-1 1-1,2-2 0,-2 2 0,0-1 0,2 1 0,-2-2 0,0-5 1,-2-38 4,0-23-3,1 52-1,-3-1 1,0 1-1,1 0 0,-3 0 1,1 0-1,-2 0 1,-1 0-1,1 2 0,-18-26 1,23 38-2,-2 1 1,1-1 0,1 2-1,-2-1 1,1 1-1,-1-2 1,0 3 0,1-1-1,-1-2 1,1 2 0,-3 0-1,3 1 1,-1 1-1,-1-2 1,1 0 0,0 2-1,-1-2 1,1 2-1,1 0 1,-3 0 0,-5 0-1,-1 2 2,1 0 0,-2 0-1,1 1 1,-21 6 0,29-7-3,-1 0 2,-2 2 0,1-1-1,1 1 1,-1-1 0,1 1 0,0 0-1,1 1 1,-1-1 0,1 1 0,-2 1 0,3-1-1,-1 0 1,1 1 0,-1-1 0,0 1-1,-1 8 1,1-7 0,-1 11 13,5-3-10,2-1 0,0 1-1,-1-1 1,3-1 0,-2 2 0,3-3 0,-1 3 0,1-3 0,1 1 0,1 0 0,9 16-1,-5-11 0,-7-11-2,1-2 1,-1 3-1,1-3 1,1 0 0,-1 1-1,9 8 1,3-1 3,-3 0 0,2-1 0,3-1 1,-3 0-1,2 0 0,0-2 0,0-2 1,35 13-1,-52-20-6,1 0 1,0 0-1,0 0 1,0 0-1,-1-2 1,1 2-1,0 0 1,0 0-1,-2 0 1,2-2-1,-1 2 1,1 0-1,0-1 1,0 1-1,-2-2 1,2 2-1,0-2 1,-1 2-1,-1-2 1,2 0-1,-2 2 1,2-1-1,0-3 1,1 0 0,3-3 1,1 2-1,-3-4 0,1 1 1,0 1-1,-1 0 0,0-2 1,-1 2-1,1-2 0,-2 0 1,1 0-1,-1-1 0,-2 3 1,2-2-1,0-16 1,-2 12 0,0 1 1,0-1 0,-2-2 0,2 3-1,-4-1 1,3 0 0,-3 1 0,0-1-1,1 2 1,-10-14 0,-1 10 9,8 14-11,-16-5 2,12 6-1,-1 2 1,0 0-1,0 0 0,0 1 1,0 1-1,0-1 0,2 1 1,-1 2-1,1-1 1,-2 0-1,2 1 0,0 1 1,-15 13-1,20-16 0,1-1 0,-1 3 0,1-3 0,-1 3 0,2-1 0,-1-1 0,1 1 0,0 1 0,-2-1 0,3 0 0,-1 1 0,2-1 0,-2 1 0,0 10 0,0-9 0,2 0 1,0 1 0,0-1 0,0-2 0,0 3 0,0-1-1,2-2 1,0 2 0,0 1 0,0-3 0,-1 2 0,1-1 0,7 10-1,-5-5 1,-1-6 0,-1-1-1,2 1 1,-1-1 0,1 1-1,0-1 1,-1 1 0,1-1-1,0 0 1,-1-1 0,3 1-1,-3-2 1,3 1 0,6 5-1,-4-5 1,-5-1-1,1 2 0,-1-4 0,3 1 0,-3 1 0,1 0-1,1-2 1,-1 2 0,0-2 0,1 0 0,-1 2 0,1-2 0,-1 0 0,1-2-1,-1 2 1,-1 0 0,3-2 0,-2 2 0,-1-2 0,3 0 0,-3 1 0,1-1-1,-1 0 1,1 0 0,1 0 0,-1-1 0,3-3 0,15-21 2,-18 20-2,-1 3 0,-1 1-1,0-1 0,0-1 1,-1 1-1,1 0 0,-2-1 1,2 1-1,-2-1 0,2 1 1,-2-1-1,0 1 0,0-1 1,0 0-1,0-5 0,0 9 0,-2 1-1,2-2 1,0 2-1,0-2 0,0 2 1,0 0-1,-2-2 1,2 2-1,0-2 0,0 2 1,-2 0-1,2-1 1,0 1-1,0 0 0,-1-2 1,1 2-1,0 0 1,-2 0-1,2-2 0,-2 2 1,2 0-1,0 0 1,-2 0-1,2 0 0,-2-2 1,2 2-1,0 0 0,-1 0 1,1 0-1,-2 0 1,2 0-1,-2 0 0,2 0 1,0 0-1,-2 0 1,2 0-1,-2 0 0,2 0 1,-1 2-1,1-2 1,0 0-1,-2 0 0,2 0 1,-2 0-1,2 2 1,-2-2-1,-29 14 4,-14 15-1,5 4 2,19-4-4,21-29-18,0 0-1,0 2 0,0-2 0,0 1 0,0-1 0,0 0 0,0 2 0,0-2 0,0 2 0,0-2 0,0 0 0,0 2 0,0-2 0,0 2 0,2-2 0,-2 0 0,0 1 0,0-1 0,0 0 1,0 2-1,1-2 0,-1 0 0,0 2 0,0-2 0,2 0 0,-2 2 0,0-2 0,2 0 0,-2 0 0,0 2 0,2-2 0,-2 0 0,0 0 0,2 0 0,-2 0 0,1 1 0,-1-1 0,0 0 0,2 0 1,-2 0-1,2 0 0,-2 0 0,0 0 0,2 0 0,-2 0 0,2 0 0,-2 0 0,1 0 0,3 0-1161,21 4-9114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17.62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1955 2219 8160,'0'0'409,"0"0"116,0 0 446,0 0 101,-12-6-56,5 4-755,2-1-178,-1 1 1,2 0-1,-2-1 0,1 2 1,1-2-1,-1-1 1,1 2-1,-1 0 0,0-3 1,2 1-1,-1 2 1,1-2-1,-2-1 0,2 1 1,0-1-1,-3-6 1,-163-226 1827,110 162-1641,35 44-224,-36-56 294,-59-102 40,93 149-118,-30-33 54,-70-72 0,-131-148 545,231 260-821,4 4 93,-25-40-1,-175-283 854,195 301-762,14 22 43,-36-49 0,22 37-115,26 37-70,1 4 16,0-2-12,-11-9-4,10 9-14,1 2-8,-4 2-14,-8 7-2,9-7-10,3-2-4,0 0-10,22 10 49,-19-5-68,33 17 17,38 11-10,-20-9-3,3 0-4,10 5-1,16 4 0,7-6 0,-4-9 0,9 1 0,17 13 0,0 2 0,-17-4 0,-5-1 0,-5 0 2,-5-5 3,-16-7-2,-2 1 2,12 8-2,3 2 2,-1 1-2,-10-4 2,-7-12-2,-2 1 2,-1-2-2,-38-7-2,20-3 3,12 2-1,-16 1 1,-12-3 3,-3 0 0,1-1 0,27-1 0,-37 0 7,-7 0 4,3 0 3,-6 0-14,2-1-1,-2 1 1,1 0-1,-1 0 0,0 0 1,2 0-1,-2 0 0,1 0 1,-1 0-1,2 0 1,-2 0-1,1 0 0,-1 0 1,2 0-1,-2 1 0,0-1 1,1 0-1,-1 0 0,2 0 1,-2 1-1,0-1 1,1 0-1,1 2 0,-2-2 2,0 1-1,0 1 1,1-1-1,-1-1 1,0 1-1,0 1 1,0-1-1,0-1 1,0 1-1,0 1 1,0-1-1,0 0 1,0-1-1,0 2 1,0-1 0,-1 1-1,1-2 1,0 1-1,0 0 1,-2-1-1,2 2 1,-1-1-1,1-1 1,0 1-1,-3 1 1,-31 22 90,16-14-54,0-3 0,-35 12 0,-131 36 113,-22 9-9,16-1-23,-8 7 3,94-32-97,10-6 34,-81 28-9,-172 88 43,221-90-76,95-43-17,3 0 0,-1 1 1,3 2-1,-29 22 1,-7 8 5,-18 4-8,-6-1 1,-5-2-4,11 4-1,14-5 2,10-7 3,9-12-2,34-21-2,-40 22 6,-3 10 9,53-39-12,8-1-8,10-4 0,-12 4 2,-2-1 0,2 1 1,-1-1-1,1-1 0,-2 1 1,2 1-1,-1-1 0,-1-1 1,2 1-1,-1-1 0,-1 0 1,1 0-1,2-2 0,5-5-1,204-131-46,-190 126 47,-14 7-4,1 0 0,-1 1 0,0-3 0,11-7 0,145-177-33,-156 181 38,66-82-7,106-130-2,-104 146 10,9 4 0,0 7 0,-72 56 0,179-155-6,-18-9 3,-144 138-4,182-270-23,-134 208 12,-49 63 11,1 2-5,-3-3 1,-1 0-1,33-63 0,-46 76 8,-2 2-16,15-44 0,-26 62 6,-2 1 1,1 2 12,0 1 0,0 0 0,0-2 0,0 2 0,0-1 0,0 1 0,0 0 0,0-1 0,0 1 0,-2-2 0,2 2 1,0 0-1,0-1 0,0 1 0,-1-2 0,1 2 0,0 0 0,0-1 0,-2 1 0,2 0 0,0-1 0,-1 1 0,1 0 0,0 0 0,-2-2 0,2 2 0,0 0 0,-1 0 0,1 0 0,0 0 0,-2-1 0,2 1 1,-1 0-1,1 0 0,-2 0 0,2 0 0,0 0 0,-1 0 0,1 0 0,-2 0 0,2 0 0,0 0 0,-1 0 0,1 0 0,-2 0 0,2 1 0,-1-1 0,1 0 0,-3 2-17,-17 2-46,8 1 54,11-3 10,-1-1-1,1 0 0,-1 1 0,2-1 0,-1 1 1,-1-1-1,2 2 0,-1-2 0,1 0 0,-2 1 1,2 1-1,-1-2 0,1 0 0,0 2 0,0-2 1,0 1-1,0 3 0,-2 5-1,-6 12 2,4-18 0,-4 1 0,-11 31 0,11-26 0,-8 44 0,-2 28 0,-1 6 0,-27 241-16,35-228 10,-10 143-4,15-153 4,-2 232-5,13-136 4,-7-93 1,4 15 4,1 16 2,-3-18 0,1-24 0,4-16 0,0-6 0,-5-52 0,1 1 0,2-1 0,-1 1-1,1 0 1,4 9 0,2-12-5,8-2 4,1 1 0,-2-2 0,31 4 0,-42-7 1,8 2-2747,-13-3-10935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17.63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819 71 4848,'2'-7'176,"8"-21"57,-8 19 231,-4-6 69,-2 3 2089,-16 27-1362,4 4-1064,2 0 1,2 2 0,-2 0 0,2 0 0,2 1-1,1 0 1,-8 23 0,0-3 234,-20 40 0,-1-18 62,-34 92 686,54-100-770,-14 35 491,27-79-766,-67 162 1354,72-167-1288,-2 5 34,2-9-28,0-3-7,0 0-6,0 0-184,0-1-1,-1 1 0,1-2 0,0 2 0,1-1 0,-1 1 0,0-1 1,0 1-1,0 0 0,0-2 0,0 2 0,0-1 0,0 1 0,2 0 1,-2-2-1,0 2 0,0-1 0,0 1 0,0 0 0,0-1 0,1 1 1,-1 0-1,2-2 0,-2 1 2,1 0 0,1 1 0,-1-2-1,1 1 1,-2 0 0,1-1 0,-1 1 0,2-1 0,-2 1 0,1 0 0,-1-1 0,2 1 0,-2-2 0,0 0-1,54-209 417,-46 181-345,5-32 62,24-68-1,-6 59-44,-20 44-45,-2 1-1,0-2 1,-3 3 0,5-45 0,-5 59 40,-14 30-50,-10 20-23,3 0 0,1-1 0,-10 48 0,-14 92 32,13-103-24,17-43-14,5-18 0,0 0 0,0 0-1,-1-1 1,-1 0 0,-1 2 0,-7 12-1,10-23 27,3-3 11,0 0 12,0 0 6,0-3-2,1-6-39,1-2 1,1 1 0,0-1 0,0 1-1,1 1 1,8-14 0,8-23 42,40-66 113,-57 108-138,-3-3 11,2 0-61,-5 7 111,-95 145-48,55-68-28,25-48-22,3 0-1,-18 43 0,-44 121 84,60-154-85,2-4 48,3 4 0,-12 62-1,17-63 8,-1-2-1,-28 67 0,-38 75 92,60-145-84,-2 1 92,-16 45 1,31-73-107,1-3 3,-2 1-41,10 23 248,-8-24-207,0-3-2,0 0 0,0 0-2,3 1-10,9 5 4,-9-5 6,0-1-7,13 0-26,-13 0 39,-3 0 12,0 0 0,40 1 254,-9 15-186,-28-15-132,-3-1 5,0 0-4,5 1-2,38 13 12,-38-13-13,22-1 18,-13 0-16,-11 0-7,0 0 1,0 0-1,0 0 0,0 0 0,0 0 0,0 0 0,0-1 0,-2 1 1,2-1-1,0 1 0,0-2 0,0 1 0,-1 0 0,1-1 1,0 1-1,-1-1 0,1 1 0,-2 0 0,2-1 0,-1 0 0,-1 0 1,2 1-1,-1-2 0,-1 2 0,1-2 0,-1 0 0,1 2 0,-1-2 1,-1 0-1,2 1 0,-1 0 0,-1 0 0,2-1 0,-2 0 0,1-4 1,28-83 24,-17 56-9,14-53 0,-8-32 14,10-86-5,-20 155-23,5-5 10,3 2 0,27-63 1,-35 98-6,-2 0 1,4-24 0,1 3-3,7-22 10,-16 52-15,14-29 6,8-10-1,-16 37-6,18-48 0,5-7 0,-25 55 0,24-50 2,-11 18 3,8-29 0,6-9-1,3 0-4,-4 14 0,-11 9 0,-20 58 0,-1 0 0,0-1 0,0 1 0,0 0 0,2-1 0,-2 1 0,0 0 0,0-2 0,0 2 0,0 0 0,0-1 0,0 1 0,0 0 0,0-1 0,0 1 0,0 0 0,0-2 0,0 2 0,0-1 0,0 1 0,0 0 0,0-1 0,0 1 0,0 0 0,0-2 0,-2 2 0,2 0 0,0-1 0,0 1 0,0 0 0,0 0 0,-1-2 0,-4 5 0,2 0 0,0 0 0,0-1 0,0 2 0,0-1 0,0 1 0,0 0 0,0-1 0,-1 7 0,-22 32 0,-7 31 0,-3 12 0,6 4 0,1 4 0,3 3 0,-9-4 0,-4-12 0,11-29-2,16-30 1,-1 1-1,3 1 1,-8 22-1,10-16 2,5-18 0,2-39 0,22-17 0,11-15 0,-2-7 0,-6-3 0,-6-3 0,3-7 0,0-1 0,-4 0 0,-2 4 0,0 2 0,-12 53 0,24-60 0,-19 57 0,-8 10-1,-5 22-4,-34 126-11,-53 150-16,78-248 31,-14 45-8,-36 104-7,51-151 16,8-21 0,11-13 0,6-14 0,17-28 0,1-12 0,2-8 0,-20 43 0,-6 6 0,1-1 0,-1 1 0,7-25 0,-9 29 0,8-30 0,-13 35-1,-7 10-4,-19 36-5,18-26 9,-86 181-14,86-176 15,-14 63-8,-48 197-29,46-168 18,-24 52-31,48-161 38,26-65-6,-3-6 18,-4-7 0,-5 16 0,-8 44 0,11-31 0,-10 29 0,3-8 0,-7 11 0,-2 14 0,-2 0 0,2 0 0,-1 0 0,1 0 0,0-1 0,-2 1 0,2 0 0,-1 0 0,1 0 0,-2 0 0,2 1 0,0-1 0,-1 0 0,1 0 0,-2 0 0,2 0 0,0 0 0,-1 0 0,1 2 0,-2-2 0,2 0 0,0 0 0,-1 1 0,1-1 0,0 1 0,-23 25 0,1 21 0,-3 27 0,0 4 0,2-8 0,1-9 0,17-44 0,1-10 0,1 1 0,-1 0 0,0-1 0,-1 1 0,-1-1 0,-6 8 0,-1 3-1,19-58-6,27-43 0,-22 58 6,17-43 1,-7 5 0,-7 17 0,-13 45 0,5-28 3,-4 22-1,-7 18 0,-22 77 4,24-63-4,-12 55 1,-1 8 2,-4-2-4,5-13-1,3-17 0,-2 10 0,14-66 0,0 0 0,0 0 0,0 0 0,0 0 0,0 0 0,0 0 0,0 0 0,2 0 0,-2 0 0,0 0 0,0-1 0,0 1 0,0 0 0,0 0 0,1 0 0,-1 0 0,0 0 0,0 0 0,0 0 0,0 0 0,0 1 0,0-1 0,2 0 0,-2 0 0,0 0 0,0 0 0,0 0 0,0 0 0,0 0 0,0 0 0,1 0 0,-1 0 0,0 0 0,0 0 0,0 1 0,0-1 0,0 0 0,0 0 0,0 0 0,0 0 0,0 0 0,0 0 0,0 0 0,2 2 0,-2-2 0,0 0 0,0 0 0,0 0 0,0 0 0,0 0 0,0 1 0,0-1 0,0 0 0,13-15 0,7-30 0,-2-10 0,-6 4 0,-7 38 0,-2-39 0,-3 34 0,1 18 0,-1-2 0,0 2 0,0 0 0,0 0 0,0 0 0,0 0 0,0 0 0,0-1 0,0 1 0,0 0 0,0 0 0,0 0 0,0 0 0,2-1 0,-2 1 0,0 0 0,0 0 0,0 0 0,0 0-1,-2-2 1,2 2 0,0 0 0,0 0 0,0 0 0,0 0 0,0-1 0,0 1 0,0 0 0,0 0 0,0 0 0,0 0 0,0-1 0,0 1 0,-1 0 0,1 0 0,0 0 0,0 0 0,0 0 0,0 0 0,0 0 0,-2-2 0,2 2 0,0 0 0,0 0 0,0 0-1,0 0 1,-1 0 0,1 0 0,0 0 0,0 0 0,0 0 0,0 0 0,-2 0 0,2 0 0,0 0 0,0 0 0,0 0 0,-1 0 0,-1 2 0,2-2-1,-1 1 1,-1 0 0,1 1-1,1-2 1,-2 1 0,1 0-1,1 1 1,-2-1 0,2 0 0,-1-1-1,1 2 1,-2 2 0,-18 36-2,17-31 2,0 13 0,2-7-1,1-8-4,0 12 2,0-17 5,0-2-1,0 1 1,1-1 0,-1 1-1,0-1 1,0 2-1,0-2 1,2 0 0,-2 1-1,0-1 1,1 0 0,-1 1-1,0-1 1,2 0 0,-2 2-1,0-2 1,1 0-1,-1 1 1,2-1 0,-2 0-1,1 0 1,-1 0 0,0 2-1,2-2 1,-1 0 0,4 1-2960,-5-1-11485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17.631"/>
    </inkml:context>
    <inkml:brush xml:id="br0">
      <inkml:brushProperty name="width" value="0.05" units="cm"/>
      <inkml:brushProperty name="height" value="0.05" units="cm"/>
      <inkml:brushProperty name="color" value="#1C1C1C"/>
    </inkml:brush>
  </inkml:definitions>
  <inkml:trace contextRef="#ctx0" brushRef="#br0">746 161 3680,'0'0'161,"0"0"94,-7 3 354,-29 2 205,-1-2 1,-56 0-1,72-3-385,0 0 1,-1-1 0,1-2-1,-31-7 1,11 1-182,12-1 19,-3 3 0,-32-6 0,26 8-140,-16-1 219,-2 0 0,-62 3 0,118 3-343,0 0 0,0 0-1,0 0 1,0 0-1,0 0 1,-1 0 0,1 0-1,0 0 1,0-1-1,0 1 1,0 0 0,0 0-1,0 0 1,0 0-1,-2 0 1,2 0 0,0 0-1,0 0 1,0 0 0,0-1-1,0 1 1,0 0-1,0 0 1,0 0 0,0 0-1,0 0 1,0 0-1,0-2 1,0 2 0,0 0-1,0 0 1,0 0 0,0 0-1,0 0 1,0-1-1,0 1 1,0 0 0,0 0-1,0 0 1,0 0-1,0 0 1,0 0 0,0-1-1,0 1 1,0 0-1,0 0 1,0 0 0,0 0-1,2 0 1,-2 0 0,0 0-1,0 0 1,0-2-1,0 2 1,0 0 0,0 0-1,0 0 1,0 0-1,1 0 1,11-14 19,44-25-1391,9-1-5551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17.632"/>
    </inkml:context>
    <inkml:brush xml:id="br0">
      <inkml:brushProperty name="width" value="0.05" units="cm"/>
      <inkml:brushProperty name="height" value="0.05" units="cm"/>
      <inkml:brushProperty name="color" value="#1C1C1C"/>
    </inkml:brush>
  </inkml:definitions>
  <inkml:trace contextRef="#ctx0" brushRef="#br0">356 268 9056,'0'0'416,"-9"-6"-70,-26-23-131,-116-93 2057,31 27-1845,117 93-366,-2 0 4,-28-10-1493,33 12-6282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17.633"/>
    </inkml:context>
    <inkml:brush xml:id="br0">
      <inkml:brushProperty name="width" value="0.05" units="cm"/>
      <inkml:brushProperty name="height" value="0.05" units="cm"/>
      <inkml:brushProperty name="color" value="#1C1C1C"/>
    </inkml:brush>
  </inkml:definitions>
  <inkml:trace contextRef="#ctx0" brushRef="#br0">75 547 6104,'-5'-13'233,"-40"-177"1135,41 168-1285,1 10 55,1 1-1,2-2 0,-1-17 0,-13-122 1078,14 147-1164,0 1 0,2-2 0,-1 1 0,1 0 0,-1 0 1,1-1-1,-1 2 0,2-1 0,-1 1 0,5-4 0,-5 3-37,2 3-1,16-16-1198,1-4-4755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17.636"/>
    </inkml:context>
    <inkml:brush xml:id="br0">
      <inkml:brushProperty name="width" value="0.05" units="cm"/>
      <inkml:brushProperty name="height" value="0.05" units="cm"/>
      <inkml:brushProperty name="color" value="#1C1C1C"/>
    </inkml:brush>
  </inkml:definitions>
  <inkml:trace contextRef="#ctx0" brushRef="#br0">1 0 7264,'0'0'0,"0"0"0,0 0-200,0 0 200,0 0-192,0 0 192,0 0-160,0 0 160,0 0-152,0 0 152,0 0-4440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2:28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1362 2379 24575,'-10'0'0,"-1"0"0,5 0 0,-4 0 0,0 0 0,0 0 0,-5 0 0,4 0 0,-7 0 0,3 0 0,-4 0 0,3-2 0,-3 2 0,3-2 0,-9 1 0,0-2 0,-5-3 0,-1 1 0,6-3 0,-10 1 0,13-1 0,-11-1 0,11 1 0,-2 0 0,2 0 0,-2-1 0,5 0 0,-3 0 0,6 1 0,-3-1 0,2 0 0,-1-1 0,-1-1 0,0 2 0,0-3 0,0 1 0,0-1 0,2-1 0,0 2 0,0-2 0,1 1 0,0 1 0,-4-5 0,1 1 0,-4-4 0,2 1 0,-2 0 0,1-3 0,-5-2 0,5 1 0,-6-8 0,5 5 0,-3-8 0,4 4 0,-2-7 0,3 3 0,-3-6 0,5 4 0,-3-3 0,6 0 0,-10-13 0,12 18 0,-12-19 0,14 22 0,-4-7 0,4 3 0,2 1 0,0-1 0,1-3 0,0-1 0,2 1 0,2 11 0,1-9 0,3 14 0,-3-12 0,4-1 0,-2 5 0,2-7 0,0 11 0,0-5 0,0 2 0,3 3 0,0-4 0,6 8 0,-4-5 0,6 6 0,-5-1 0,5 2 0,-2 0 0,6-6 0,-5 9 0,6-9 0,-6 10 0,5-2 0,7-17 0,-6 15 0,11-21 0,-10 20 0,3-6 0,1 5 0,-5 4 0,3-3 0,-1 3 0,3-4 0,4-4 0,-3 8 0,-2-4 0,-2 7 0,0-1 0,0-1 0,1 2 0,-4 1 0,2 1 0,0 1 0,-2 0 0,2 1 0,-2-1 0,1 4 0,1-3 0,2 3 0,0-1 0,-2 1 0,1-1 0,-4 1 0,3 0 0,-3 2 0,4-3 0,-3 2 0,1-1 0,-4 2 0,-3 0 0,1 2 0,-2-2 0,1 2 0,-3 0 0,2 0 0,-1 0 0,-1 0 0,4 0 0,-1-1 0,3 1 0,2 0 0,2-1 0,4 2 0,-1-1 0,10 0 0,-5 1 0,3-2 0,-3 4 0,-2-4 0,5 2 0,-2-2 0,11-1 0,-9 3 0,1-2 0,4 4 0,-14-3 0,14 2 0,-4-2 0,-4 1 0,6-1 0,-12 0 0,-1 3 0,-1-4 0,-2 4 0,0-2 0,0 2 0,0 0 0,2 0 0,-1 0 0,3 0 0,4 0 0,1-1 0,4 0 0,-5-1 0,1 0 0,-1 2 0,3-4 0,-3 4 0,1-2 0,-1 2 0,5-2 0,1 2 0,0-2 0,2 0 0,-3 1 0,4-1 0,-6 2 0,4-2 0,-4 2 0,14-2 0,-9 2 0,2-2 0,-8 2 0,-4-2 0,3 2 0,-1 0 0,8 0 0,-4 0 0,-1 0 0,-1 0 0,-5 0 0,3 0 0,2 0 0,-4 0 0,-1 0 0,5 2 0,-8 0 0,7 1 0,-9 1 0,-2-1 0,1 2 0,-1-1 0,4 1 0,-1 0 0,3-1 0,-3 3 0,3-3 0,-4 2 0,3-2 0,-4 3 0,1-2 0,0 2 0,-2 0 0,2 0 0,-5 1 0,2-1 0,-3 1 0,2 0 0,-2-1 0,2 2 0,-1 2 0,-1 0 0,5 3 0,-4-3 0,4 3 0,0-2 0,-2 0 0,2-1 0,-3-2 0,0 1 0,0-1 0,3 1 0,-3-1 0,3 2 0,-1-2 0,-1 1 0,1 1 0,-3-1 0,-1 0 0,1 0 0,-3 0 0,5 4 0,-5-3 0,3 5 0,-5-6 0,2 3 0,-2-3 0,1 2 0,0-1 0,-2-1 0,2 4 0,-1-2 0,1 0 0,-2 1 0,2-3 0,-2 4 0,1-2 0,-1 0 0,1 1 0,-1-2 0,0-2 0,-1 1 0,0-6 0,-1 2 0,1-2 0,-2-1 0,2 1 0,-2 0 0,1 2 0,-1 1 0,3 4 0,-2-1 0,2 4 0,-1 0 0,0 0 0,1 6 0,-1-4 0,0 4 0,-1-8 0,-1-1 0,0 1 0,0 0 0,2 2 0,-2 2 0,2-1 0,-2 3 0,0-1 0,0-1 0,0 3 0,0 5 0,-2 0 0,2 1 0,-4-4 0,2-2 0,-2 3 0,0 2 0,0-2 0,0-1 0,-2-2 0,2 0 0,-3 0 0,3-2 0,-2 1 0,1-3 0,1 3 0,-3-1 0,2-1 0,-6 11 0,3-10 0,-3 9 0,2-11 0,-1 4 0,-1-4 0,-1 2 0,-2 3 0,5-6 0,-7 8 0,6-7 0,-6 5 0,5-1 0,-3-1 0,3 0 0,-1-2 0,1 1 0,0-1 0,-1 0 0,1-1 0,0-1 0,2-3 0,-2 3 0,5-5 0,-3 2 0,3-4 0,0 2 0,-2-1 0,1 2 0,-1 0 0,-1 0 0,2 0 0,-6 6 0,4-4 0,-5 4 0,5-4 0,-1-1 0,1 3 0,-2-3 0,0 4 0,0-4 0,0 4 0,0-2 0,0 0 0,1-3 0,-1 0 0,1-1 0,0 0 0,-1 1 0,2-3 0,0 2 0,0-2 0,0 3 0,1-4 0,-2 6 0,1-3 0,-2 4 0,0-1 0,1-1 0,-3 4 0,0-2 0,-1 2 0,0-2 0,0 2 0,-5 0 0,5-2 0,-5-1 0,6-1 0,-6-2 0,6 1 0,-6 1 0,7-4 0,-3 2 0,1-2 0,2-2 0,1 2 0,1-4 0,0 3 0,2-2 0,-1 0 0,-1-1 0,-2 1 0,-2-1 0,0 1 0,0-1 0,-2 1 0,-1-1 0,-2 1 0,0 0 0,0 0 0,1-1 0,-1 3 0,2-2 0,1 1 0,4-1 0,0-1 0,0 1 0,3 0 0,-3 0 0,6-2 0,-1-1 0,-1 1 0,0 0 0,-2-1 0,1 2 0,-1-2 0,0 1 0,-1 0 0,-1 2 0,-2-2 0,0 1 0,2-3 0,-2 3 0,4-2 0,-3 0 0,2 0 0,0 0 0,3 0 0,-1-1 0,2 0 0,-2 0 0,1 0 0,0 0 0,-1 0 0,3 0 0,-2 0 0,0 0 0,1 0 0,-1 0 0,0 0 0,0 0 0,-2 0 0,-1 0 0,-1 0 0,0 0 0,-2 0 0,4 0 0,-1 0 0,1 0 0,0 0 0,1 0 0,-1 0 0,-2 0 0,2 0 0,-3 0 0,1 0 0,0 0 0,0 0 0,2 0 0,4 0 0,-1 0 0,4 0 0,-1 0 0,0-2 0,2 1 0,-1-1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17.637"/>
    </inkml:context>
    <inkml:brush xml:id="br0">
      <inkml:brushProperty name="width" value="0.05" units="cm"/>
      <inkml:brushProperty name="height" value="0.05" units="cm"/>
      <inkml:brushProperty name="color" value="#1C1C1C"/>
    </inkml:brush>
  </inkml:definitions>
  <inkml:trace contextRef="#ctx0" brushRef="#br0">0 341 4128,'0'0'241,"0"0"98,0 0 370,11-7-37,224-104 2003,-214 101-2603,47-27 325,-41 22-241,17-11 193,60-27 1,-96 49-369,-1 1 0,-2 0 0,1-1 0,1 0 1,-1 0-1,0 0 0,0 1 0,6-9 0,0 1-831,23-18-5170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17.638"/>
    </inkml:context>
    <inkml:brush xml:id="br0">
      <inkml:brushProperty name="width" value="0.05" units="cm"/>
      <inkml:brushProperty name="height" value="0.05" units="cm"/>
      <inkml:brushProperty name="color" value="#1C1C1C"/>
    </inkml:brush>
  </inkml:definitions>
  <inkml:trace contextRef="#ctx0" brushRef="#br0">1 673 6280,'3'-7'344,"69"-195"1880,1-10-259,-66 189-1685,-1-1-1,-1 1 1,4-41 0,-9 62-270,2-4 201,7-8-16,-6 11-177,-2 0 0,1 1 0,1-1 0,-2 0 1,2 2-1,0-2 0,0 0 0,-1 2 1,1 0-1,0-2 0,0 1 0,4 0 0,7-5 14,43-22-1508,5-1-6024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17.634"/>
    </inkml:context>
    <inkml:brush xml:id="br0">
      <inkml:brushProperty name="width" value="0.05" units="cm"/>
      <inkml:brushProperty name="height" value="0.05" units="cm"/>
      <inkml:brushProperty name="color" value="#1C1C1C"/>
    </inkml:brush>
  </inkml:definitions>
  <inkml:trace contextRef="#ctx0" brushRef="#br0">0 0 4488,'0'0'97,"0"0"62,12 0 226,232 0 1295,-144 0-815,-98 0-834,-1 0 0,2 0-1,-1 0 1,-1 1 0,1-1 0,-1 0-1,1 0 1,-1 2 0,1-2-1,1 1 1,-2-1 0,1 1-1,-1-1 1,1 2 0,-1-1-1,-1-1 1,2 2 0,-1-1-1,1 0 1,-1 1 0,-1-2-1,2 1 1,-1 0 0,-1 1 0,3 2-1,8 38 268,-8-25-187,7 23 86,-8-38-83,16 16-1065,2-1-4482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9:17.635"/>
    </inkml:context>
    <inkml:brush xml:id="br0">
      <inkml:brushProperty name="width" value="0.05" units="cm"/>
      <inkml:brushProperty name="height" value="0.05" units="cm"/>
      <inkml:brushProperty name="color" value="#1C1C1C"/>
    </inkml:brush>
  </inkml:definitions>
  <inkml:trace contextRef="#ctx0" brushRef="#br0">1 1 5384,'8'4'-16,"22"17"12,-17-13 58,-1 0-1,2 0 1,-2 1-1,0 1 1,-1 0 0,-1 1-1,17 22 1,40 50 513,120 145 2365,-171-205-2771,-11-19 106,13 10-506,-15-11-378,17 10-5263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1:01:34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1283 24575,'15'0'0,"-2"-5"0,8 1 0,-2-7 0,11 3 0,-2-8 0,7 7 0,-3-10 0,7 3 0,-2-2 0,2-3 0,1 2 0,-8 1 0,12-3 0,-12 3 0,8-1 0,0-2 0,-4 6 0,4-3 0,-9 4 0,13-4 0,-11 3 0,16-8 0,-8 4 0,5-3 0,-1 2 0,5-2 0,-7 6 0,6-3 0,-3 0 0,6 2 0,-1-2 0,16 2 0,-17 1 0,11 0 0,-24 1 0,23-5 0,-28 5 0,28-5 0,-23 5 0,8 0 0,1 0 0,-5 3 0,-2 2 0,-3 0 0,-1 2 0,-4-2 0,3 3 0,-7 0 0,3 0 0,-4 1 0,4-4 0,-3 2 0,3-2 0,-4 4 0,-3 0 0,2-4 0,-3 3 0,4-2 0,0 2 0,4 0 0,-3 1 0,23-4 0,-15 2 0,20-2 0,-18 2 0,2 1 0,-3 3 0,-1-2 0,0-1 0,0-1 0,-4-2 0,4 3 0,-4 0 0,8 0 0,-2 0 0,7-1 0,-8 1 0,9-1 0,-9 1 0,8-4 0,-3 3 0,5-3 0,-6 4 0,5-4 0,-9 3 0,8-3 0,-7 4 0,18-1 0,-17-3 0,13 6 0,-1-9 0,-15 12 0,29-13 0,-29 9 0,20-5 0,6 0 0,-10 2 0,14-2 0,-24 4 0,14-1 0,-11 1 0,11-2 0,-9 2 0,4-1 0,-8 4 0,8-3 0,-4 2 0,0-2 0,10-1 0,-9 3 0,-2-2 0,0 7 0,6-3 0,2-1 0,9 3 0,-10-3 0,3 4 0,-12-3 0,11 2 0,-12-2 0,13 0 0,-8 2 0,3-3 0,-9 4 0,3-3 0,17 2 0,-11-2 0,11 3 0,-21 0 0,-5 0 0,1 0 0,-1 0 0,-4 0 0,3 0 0,-7 0 0,3 0 0,-4 0 0,0 0 0,5 0 0,-4 0 0,3 0 0,-4 0 0,0 0 0,0 0 0,0 0 0,0 0 0,0 0 0,4 0 0,-3 0 0,7 0 0,-3 0 0,5 0 0,-1 0 0,-4 0 0,3 0 0,13 0 0,-8 0 0,12 0 0,-20 0 0,3 0 0,-7 0 0,7 3 0,-3 1 0,5 0 0,-1 2 0,15-2 0,-15 0 0,19 4 0,-22-8 0,12 7 0,-3-6 0,0 5 0,-1-5 0,-5 5 0,15-1 0,-6 2 0,12 1 0,-6 0 0,1 0 0,12 0 0,-5 0 0,-6-3 0,8 2 0,-11-2 0,25 4 0,-15-1 0,9 0 0,-11 0 0,5 1 0,26 3 0,-12-7 0,12 6 0,-35-7 0,1 1 0,-11 1 0,7-2 0,-5 4 0,1-1 0,16-2 0,-13 1 0,18-1 0,-15 2 0,5 2 0,-10-2 0,7 1 0,11 0 0,-17 0 0,23 1 0,-33-2 0,29 1 0,-12 4 0,13-3 0,-11 3 0,5 0 0,2-3 0,5 8 0,-6-8 0,5 3 0,-19-4 0,2 2 0,1 0 0,6 1 0,-8 1 0,0 0 0,12 1 0,1 4 0,12 0 0,-4-3 0,-11 1 0,-1-2 0,-6-1 0,0 2 0,26 1 0,-36-4 0,39 7 0,-41-7 0,26 3 0,-15-3 0,10-3 0,-17 0 0,14 0 0,-21-1 0,12-3 0,-9 3 0,-1-6 0,-5 5 0,-7-5 0,1 5 0,-10-3 0,-1 3 0,-1-3 0,-2 2 0,3-1 0,-8-1 0,-2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1:01:53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24575,'9'8'0,"-1"3"0,2-3 0,-3 2 0,3 0 0,-2-1 0,4 0 0,-2 1 0,2-2 0,0 0 0,-2 1 0,1 0 0,0 1 0,-2-3 0,1 1 0,-3-1 0,0-1 0,1-1 0,-3 0 0,2 1 0,-1 0 0,1-1 0,-1 0 0,1 1 0,-2-1 0,3 2 0,-3-3 0,2 1 0,-2 0 0,1-1 0,1 3 0,-2-3 0,1 1 0,1 0 0,-2-1 0,2 3 0,1-1 0,-3-1 0,2 2 0,-2-3 0,3 3 0,-1-3 0,-1 1 0,0-1 0,0-1 0,0 2 0,0-1 0,0 2 0,0-3 0,-1 1 0,-2-1 0,0 0 0,2 1 0,-1-1 0,1 0 0,0 1 0,-1-1 0,1 1 0,0-1 0,-1 0 0,1 1 0,-2-1 0,2 0 0,-1 1 0,1-1 0,-2 1 0,2-1 0,-1 0 0,4 2 0,-4-1 0,3 1 0,-4-2 0,0 1 0,1-3 0,-2 2 0,-1-1 0,2 1 0,-1 2 0,3-1 0,0 1 0,-1 0 0,3 1 0,-2-1 0,1 0 0,1-1 0,-4-1 0,2 1 0,-1-1 0,-1-1 0,-1 1 0,-1-2 0,-5 1 0,1 1 0,-3-3 0,3 3 0,-1-1 0,-1 2 0,2-3 0,-3 3 0,1-2 0,0 1 0,-5 3 0,-2 0 0,-1 4 0,-7 2 0,-3 5 0,-1-2 0,-7 3 0,3-1 0,-3-1 0,6-1 0,-1-1 0,5-2 0,0 0 0,1-1 0,7-5 0,1 0 0,5-2 0,1-1 0,3 1 0,0-3 0,1 1 0,-1-1 0,0 0 0,0 0 0,1 0 0,-1 0 0,2 1 0,-4 0 0,-3 4 0,-5 2 0,0 1 0,-7 4 0,4-4 0,-5 5 0,4-5 0,1 2 0,-1-2 0,5-1 0,-1-2 0,4 0 0,3-3 0,1 0 0,3 1 0,-1-2 0,2-1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5:06.5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4 453,'0'-1,"0"1,-1 0,1-1,0 1,-1 0,1-1,0 1,0 0,0-1,-1 1,1 0,0-1,0 1,0-1,0 1,0-1,0 1,0 0,0-1,0 1,0-1,0 1,0-1,0 1,0 0,0-1,0 1,0-1,0 1,1 0,-1-1,0 1,0 0,0-1,1 0,7-18,-8 19,30-58,3 1,2 2,2 1,47-52,-30 32,-43 59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5:08.3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31,'0'-1,"1"0,-1 0,0 0,1 1,-1-1,1 0,-1 1,1-1,-1 0,1 1,-1-1,1 0,0 1,-1-1,1 1,0-1,-1 1,1 0,0-1,0 1,-1 0,1-1,0 1,0 0,0 0,0 0,-1 0,2 0,28-4,-26 4,55-1,-28 1,0-2,35-5,-64 6,-1 1,1 0,0-1,-1 1,1 0,0 0,0 0,0 0,-1 0,1 0,0 1,-1-1,1 1,0-1,-1 1,1-1,0 1,-1 0,1 0,-1 0,1 0,-1 0,0 0,1 0,-1 1,0-1,2 3,0 1,-1 1,1-1,-2 1,1 0,0 0,-1 0,1 6,12 84,-11-82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5:09.7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1,'0'474,"0"-459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5:52.9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1 218,'0'1,"0"-1,0 1,0-1,0 0,0 1,0-1,1 1,-1-1,0 0,0 1,1-1,-1 0,0 1,0-1,1 0,-1 1,0-1,1 0,-1 0,1 1,-1-1,0 0,1 0,-1 0,0 0,1 1,-1-1,1 0,-1 0,1 0,-1 0,0 0,1 0,-1 0,1 0,-1 0,1 0,-1-1,0 1,1 0,-1 0,1 0,-1 0,0-1,1 1,-1 0,0 0,1-1,-1 1,0 0,1-1,20-12,-4-3,-1-1,21-29,11-13,-31 39,-12 13,0 1,0 0,1 0,0 1,0 0,9-7,-13 11,-1 0,1 1,-1-1,1 1,0-1,-1 1,1 0,0-1,-1 1,1 0,0 0,-1 0,1 1,-1-1,1 0,0 0,-1 1,1-1,-1 1,1 0,0-1,-1 1,0 0,1 0,-1 0,0 0,1 0,-1 0,0 0,0 1,0-1,0 0,0 1,0-1,0 1,1 2,36 48,-23-32,0 0,18 34,-27-39,-2-2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2:37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24575,'0'8'0,"0"-1"0,0-2 0,0 1 0,0-1 0,0 0 0,0 0 0,0 0 0,0 1 0,0 1 0,0-1 0,0 4 0,0-4 0,0 1 0,0-1 0,0 0 0,0 0 0,0 0 0,0 1 0,0-1 0,0 4 0,0-1 0,0 1 0,0 4 0,0-2 0,0 2 0,0 0 0,0-2 0,0 1 0,0-3 0,0 2 0,0-2 0,0-1 0,0 1 0,0 1 0,0 1 0,0 0 0,0 2 0,0-2 0,0 0 0,0-1 0,0-1 0,0 0 0,0-1 0,0-1 0,0 1 0,1-1 0,-1 2 0,3 0 0,-3 1 0,2 1 0,-2 2 0,0 0 0,2 2 0,-2 1 0,2 2 0,-2-3 0,0 3 0,0-3 0,0 1 0,0-1 0,0 0 0,0-1 0,0-1 0,0 0 0,0-2 0,1 0 0,-1 1 0,2-3 0,-2 2 0,0-1 0,0-1 0,0 4 0,0-2 0,0 8 0,0-5 0,0 6 0,0-9 0,0 1 0,0-5 0,0 4 0,0-6 0,0 1 0,0-1 0,0 2 0,0-2 0,0 3 0,0-1 0,1 2 0,0-1 0,0 3 0,-1 0 0,0 0 0,0 1 0,0-1 0,0 2 0,0 2 0,0 4 0,0-5 0,0 5 0,0-3 0,0 1 0,0 3 0,2-5 0,-2 3 0,2-2 0,0 10 0,-2-9 0,2 10 0,-2-7 0,0-2 0,1 5 0,0 4 0,1-2 0,0 6 0,-2-4 0,2 5 0,0-1 0,-2 4 0,2-10 0,-2 6 0,0-7 0,2 6 0,-1 5 0,1-6 0,-2 6 0,2-9 0,-2 4 0,4-6 0,-4 10 0,3-15 0,-2 12 0,0-12 0,-1-1 0,2 2 0,-2-8 0,2 3 0,-2-2 0,0 7 0,0 4 0,1-3 0,0 1 0,2-6 0,-1 2 0,0-2 0,0-1 0,-1-4 0,0 1 0,0-3 0,-1 4 0,2-2 0,-2 0 0,2-1 0,-1-1 0,-1-2 0,2 0 0,-2-4 0,0 0 0,0-3 0,0 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5:26:18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1283 24575,'15'0'0,"-2"-5"0,8 1 0,-2-7 0,11 3 0,-2-8 0,7 7 0,-3-10 0,7 3 0,-2-2 0,2-3 0,1 2 0,-8 1 0,12-3 0,-12 3 0,8-1 0,0-2 0,-4 6 0,4-3 0,-9 4 0,13-4 0,-11 3 0,16-8 0,-8 4 0,5-3 0,-1 2 0,5-2 0,-7 6 0,6-3 0,-3 0 0,6 2 0,-1-2 0,16 2 0,-17 1 0,11 0 0,-24 1 0,23-5 0,-28 5 0,28-5 0,-23 5 0,8 0 0,1 0 0,-5 3 0,-2 2 0,-3 0 0,-1 2 0,-4-2 0,3 3 0,-7 0 0,3 0 0,-4 1 0,4-4 0,-3 2 0,3-2 0,-4 4 0,-3 0 0,2-4 0,-3 3 0,4-2 0,0 2 0,4 0 0,-3 1 0,23-4 0,-15 2 0,20-2 0,-18 2 0,2 1 0,-3 3 0,-1-2 0,0-1 0,0-1 0,-4-2 0,4 3 0,-4 0 0,8 0 0,-2 0 0,7-1 0,-8 1 0,9-1 0,-9 1 0,8-4 0,-3 3 0,5-3 0,-6 4 0,5-4 0,-9 3 0,8-3 0,-7 4 0,18-1 0,-17-3 0,13 6 0,-1-9 0,-15 12 0,29-13 0,-29 9 0,20-5 0,6 0 0,-10 2 0,14-2 0,-24 4 0,14-1 0,-11 1 0,11-2 0,-9 2 0,4-1 0,-8 4 0,8-3 0,-4 2 0,0-2 0,10-1 0,-9 3 0,-2-2 0,0 7 0,6-3 0,2-1 0,9 3 0,-10-3 0,3 4 0,-12-3 0,11 2 0,-12-2 0,13 0 0,-8 2 0,3-3 0,-9 4 0,3-3 0,17 2 0,-11-2 0,11 3 0,-21 0 0,-5 0 0,1 0 0,-1 0 0,-4 0 0,3 0 0,-7 0 0,3 0 0,-4 0 0,0 0 0,5 0 0,-4 0 0,3 0 0,-4 0 0,0 0 0,0 0 0,0 0 0,0 0 0,0 0 0,4 0 0,-3 0 0,7 0 0,-3 0 0,5 0 0,-1 0 0,-4 0 0,3 0 0,13 0 0,-8 0 0,12 0 0,-20 0 0,3 0 0,-7 0 0,7 3 0,-3 1 0,5 0 0,-1 2 0,15-2 0,-15 0 0,19 4 0,-22-8 0,12 7 0,-3-6 0,0 5 0,-1-5 0,-5 5 0,15-1 0,-6 2 0,12 1 0,-6 0 0,1 0 0,12 0 0,-5 0 0,-6-3 0,8 2 0,-11-2 0,25 4 0,-15-1 0,9 0 0,-11 0 0,5 1 0,26 3 0,-12-7 0,12 6 0,-35-7 0,1 1 0,-11 1 0,7-2 0,-5 4 0,1-1 0,16-2 0,-13 1 0,18-1 0,-15 2 0,5 2 0,-10-2 0,7 1 0,11 0 0,-17 0 0,23 1 0,-33-2 0,29 1 0,-12 4 0,13-3 0,-11 3 0,5 0 0,2-3 0,5 8 0,-6-8 0,5 3 0,-19-4 0,2 2 0,1 0 0,6 1 0,-8 1 0,0 0 0,12 1 0,1 4 0,12 0 0,-4-3 0,-11 1 0,-1-2 0,-6-1 0,0 2 0,26 1 0,-36-4 0,39 7 0,-41-7 0,26 3 0,-15-3 0,10-3 0,-17 0 0,14 0 0,-21-1 0,12-3 0,-9 3 0,-1-6 0,-5 5 0,-7-5 0,1 5 0,-10-3 0,-1 3 0,-1-3 0,-2 2 0,3-1 0,-8-1 0,-2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5:26:18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24575,'9'8'0,"-1"3"0,2-3 0,-3 2 0,3 0 0,-2-1 0,4 0 0,-2 1 0,2-2 0,0 0 0,-2 1 0,1 0 0,0 1 0,-2-3 0,1 1 0,-3-1 0,0-1 0,1-1 0,-3 0 0,2 1 0,-1 0 0,1-1 0,-1 0 0,1 1 0,-2-1 0,3 2 0,-3-3 0,2 1 0,-2 0 0,1-1 0,1 3 0,-2-3 0,1 1 0,1 0 0,-2-1 0,2 3 0,1-1 0,-3-1 0,2 2 0,-2-3 0,3 3 0,-1-3 0,-1 1 0,0-1 0,0-1 0,0 2 0,0-1 0,0 2 0,0-3 0,-1 1 0,-2-1 0,0 0 0,2 1 0,-1-1 0,1 0 0,0 1 0,-1-1 0,1 1 0,0-1 0,-1 0 0,1 1 0,-2-1 0,2 0 0,-1 1 0,1-1 0,-2 1 0,2-1 0,-1 0 0,4 2 0,-4-1 0,3 1 0,-4-2 0,0 1 0,1-3 0,-2 2 0,-1-1 0,2 1 0,-1 2 0,3-1 0,0 1 0,-1 0 0,3 1 0,-2-1 0,1 0 0,1-1 0,-4-1 0,2 1 0,-1-1 0,-1-1 0,-1 1 0,-1-2 0,-5 1 0,1 1 0,-3-3 0,3 3 0,-1-1 0,-1 2 0,2-3 0,-3 3 0,1-2 0,0 1 0,-5 3 0,-2 0 0,-1 4 0,-7 2 0,-3 5 0,-1-2 0,-7 3 0,3-1 0,-3-1 0,6-1 0,-1-1 0,5-2 0,0 0 0,1-1 0,7-5 0,1 0 0,5-2 0,1-1 0,3 1 0,0-3 0,1 1 0,-1-1 0,0 0 0,0 0 0,1 0 0,-1 0 0,2 1 0,-4 0 0,-3 4 0,-5 2 0,0 1 0,-7 4 0,4-4 0,-5 5 0,4-5 0,1 2 0,-1-2 0,5-1 0,-1-2 0,4 0 0,3-3 0,1 0 0,3 1 0,-1-2 0,2-1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6:31:08.4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6:31:09.1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6:19.0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0 160,'26'0,"-1"-2,0 0,39-10,-48 9,1-1,-1-1,0 0,0-2,21-10,-22 9,0 2,0 0,22-5,-20 6,0 0,31-16,-34 15,0-1,1 2,-1 0,1 1,1 0,-1 1,30-2,-18 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6:24.9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1,'1'7,"0"0,0 0,1-1,-1 1,1 0,1-1,-1 1,1-1,1 1,-1-1,1 0,0-1,8 10,8 7,45 37,-39-36,-15-14,1-1,0 0,0-1,1 0,0-1,18 7,-12-6,36 20,-53-25,1-1,0 1,0 0,-1 0,1 0,-1 1,0-1,0 0,0 1,0 0,0-1,0 1,-1 0,1 0,-1 0,0 0,0 0,0 0,0 0,0 1,-1-1,0 0,1 0,-1 1,0-1,-1 0,1 0,-1 1,1-1,-1 0,0 0,0 0,0 0,-1 0,1 0,-1 0,1 0,-1-1,0 1,0 0,0-1,-1 0,1 1,0-1,-6 3,-83 68,74-59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6:26.9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0,'3'1,"0"1,-1-1,1 1,-1-1,1 1,-1 0,0 0,0 0,0 0,0 0,0 1,0-1,-1 0,1 1,1 4,6 5,14 22,27 50,-35-56,1-1,2 0,36 43,-3-19,-35-39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6:28.1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257 0,'-5'0,"-1"5,-4 6,0 5,1 4,3 4,1 6,3 3,-4-4,-5-3,-5-6,-8-6,-5-6,-2-3,-1-4,2-1,5-1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6:54:36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1283 24575,'15'0'0,"-2"-5"0,8 1 0,-2-7 0,11 3 0,-2-8 0,7 7 0,-3-10 0,7 3 0,-2-2 0,2-3 0,1 2 0,-8 1 0,12-3 0,-12 3 0,8-1 0,0-2 0,-4 6 0,4-3 0,-9 4 0,13-4 0,-11 3 0,16-8 0,-8 4 0,5-3 0,-1 2 0,5-2 0,-7 6 0,6-3 0,-3 0 0,6 2 0,-1-2 0,16 2 0,-17 1 0,11 0 0,-24 1 0,23-5 0,-28 5 0,28-5 0,-23 5 0,8 0 0,1 0 0,-5 3 0,-2 2 0,-3 0 0,-1 2 0,-4-2 0,3 3 0,-7 0 0,3 0 0,-4 1 0,4-4 0,-3 2 0,3-2 0,-4 4 0,-3 0 0,2-4 0,-3 3 0,4-2 0,0 2 0,4 0 0,-3 1 0,23-4 0,-15 2 0,20-2 0,-18 2 0,2 1 0,-3 3 0,-1-2 0,0-1 0,0-1 0,-4-2 0,4 3 0,-4 0 0,8 0 0,-2 0 0,7-1 0,-8 1 0,9-1 0,-9 1 0,8-4 0,-3 3 0,5-3 0,-6 4 0,5-4 0,-9 3 0,8-3 0,-7 4 0,18-1 0,-17-3 0,13 6 0,-1-9 0,-15 12 0,29-13 0,-29 9 0,20-5 0,6 0 0,-10 2 0,14-2 0,-24 4 0,14-1 0,-11 1 0,11-2 0,-9 2 0,4-1 0,-8 4 0,8-3 0,-4 2 0,0-2 0,10-1 0,-9 3 0,-2-2 0,0 7 0,6-3 0,2-1 0,9 3 0,-10-3 0,3 4 0,-12-3 0,11 2 0,-12-2 0,13 0 0,-8 2 0,3-3 0,-9 4 0,3-3 0,17 2 0,-11-2 0,11 3 0,-21 0 0,-5 0 0,1 0 0,-1 0 0,-4 0 0,3 0 0,-7 0 0,3 0 0,-4 0 0,0 0 0,5 0 0,-4 0 0,3 0 0,-4 0 0,0 0 0,0 0 0,0 0 0,0 0 0,0 0 0,4 0 0,-3 0 0,7 0 0,-3 0 0,5 0 0,-1 0 0,-4 0 0,3 0 0,13 0 0,-8 0 0,12 0 0,-20 0 0,3 0 0,-7 0 0,7 3 0,-3 1 0,5 0 0,-1 2 0,15-2 0,-15 0 0,19 4 0,-22-8 0,12 7 0,-3-6 0,0 5 0,-1-5 0,-5 5 0,15-1 0,-6 2 0,12 1 0,-6 0 0,1 0 0,12 0 0,-5 0 0,-6-3 0,8 2 0,-11-2 0,25 4 0,-15-1 0,9 0 0,-11 0 0,5 1 0,26 3 0,-12-7 0,12 6 0,-35-7 0,1 1 0,-11 1 0,7-2 0,-5 4 0,1-1 0,16-2 0,-13 1 0,18-1 0,-15 2 0,5 2 0,-10-2 0,7 1 0,11 0 0,-17 0 0,23 1 0,-33-2 0,29 1 0,-12 4 0,13-3 0,-11 3 0,5 0 0,2-3 0,5 8 0,-6-8 0,5 3 0,-19-4 0,2 2 0,1 0 0,6 1 0,-8 1 0,0 0 0,12 1 0,1 4 0,12 0 0,-4-3 0,-11 1 0,-1-2 0,-6-1 0,0 2 0,26 1 0,-36-4 0,39 7 0,-41-7 0,26 3 0,-15-3 0,10-3 0,-17 0 0,14 0 0,-21-1 0,12-3 0,-9 3 0,-1-6 0,-5 5 0,-7-5 0,1 5 0,-10-3 0,-1 3 0,-1-3 0,-2 2 0,3-1 0,-8-1 0,-2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16:54:36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24575,'9'8'0,"-1"3"0,2-3 0,-3 2 0,3 0 0,-2-1 0,4 0 0,-2 1 0,2-2 0,0 0 0,-2 1 0,1 0 0,0 1 0,-2-3 0,1 1 0,-3-1 0,0-1 0,1-1 0,-3 0 0,2 1 0,-1 0 0,1-1 0,-1 0 0,1 1 0,-2-1 0,3 2 0,-3-3 0,2 1 0,-2 0 0,1-1 0,1 3 0,-2-3 0,1 1 0,1 0 0,-2-1 0,2 3 0,1-1 0,-3-1 0,2 2 0,-2-3 0,3 3 0,-1-3 0,-1 1 0,0-1 0,0-1 0,0 2 0,0-1 0,0 2 0,0-3 0,-1 1 0,-2-1 0,0 0 0,2 1 0,-1-1 0,1 0 0,0 1 0,-1-1 0,1 1 0,0-1 0,-1 0 0,1 1 0,-2-1 0,2 0 0,-1 1 0,1-1 0,-2 1 0,2-1 0,-1 0 0,4 2 0,-4-1 0,3 1 0,-4-2 0,0 1 0,1-3 0,-2 2 0,-1-1 0,2 1 0,-1 2 0,3-1 0,0 1 0,-1 0 0,3 1 0,-2-1 0,1 0 0,1-1 0,-4-1 0,2 1 0,-1-1 0,-1-1 0,-1 1 0,-1-2 0,-5 1 0,1 1 0,-3-3 0,3 3 0,-1-1 0,-1 2 0,2-3 0,-3 3 0,1-2 0,0 1 0,-5 3 0,-2 0 0,-1 4 0,-7 2 0,-3 5 0,-1-2 0,-7 3 0,3-1 0,-3-1 0,6-1 0,-1-1 0,5-2 0,0 0 0,1-1 0,7-5 0,1 0 0,5-2 0,1-1 0,3 1 0,0-3 0,1 1 0,-1-1 0,0 0 0,0 0 0,1 0 0,-1 0 0,2 1 0,-4 0 0,-3 4 0,-5 2 0,0 1 0,-7 4 0,4-4 0,-5 5 0,4-5 0,1 2 0,-1-2 0,5-1 0,-1-2 0,4 0 0,3-3 0,1 0 0,3 1 0,-1-2 0,2-1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2:45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428 861 24575,'-7'0'0,"0"0"0,5 0 0,-2 0 0,0 0 0,-3 0 0,1 0 0,-4 5 0,-2 1 0,-2 9 0,-8 0 0,-1 8 0,-4 0 0,0 5 0,-2 3 0,2-5 0,-2 7 0,1-7 0,5-3 0,0 2 0,7-10 0,-5 6 0,7-6 0,-1-2 0,6-2 0,1-3 0,4-4 0,0 0 0,1-1 0,2-1 0,0 1 0,1 0 0,2-10 0,-2 5 0,3-8 0,-2 8 0,-1-1 0,1 0 0,-1 1 0,0-1 0,1-1 0,1 0 0,1-2 0,0-2 0,0 0 0,0-3 0,1-1 0,-1-2 0,1 2 0,-1-2 0,0 4 0,1-4 0,-1 4 0,0-1 0,1-1 0,-1 0 0,2-2 0,-1-2 0,2 1 0,-1-3 0,1 3 0,-2-3 0,1 5 0,1-4 0,-3 4 0,4-3 0,-1 2 0,3-5 0,-3 4 0,3-6 0,-3 2 0,2-1 0,-1 1 0,1 1 0,-1 1 0,-1 0 0,1 1 0,-3 2 0,1 0 0,-1 2 0,0-1 0,2 1 0,-2-2 0,3 2 0,-4-2 0,4 2 0,-4 0 0,4-1 0,-2 1 0,3-5 0,-1 3 0,2-5 0,-2 3 0,4-3 0,-3 0 0,1 2 0,-2 1 0,0 2 0,-1 2 0,0 0 0,-2 3 0,0-1 0,-1 2 0,0-1 0,2 1 0,-2-2 0,4-1 0,-4 1 0,2-2 0,-2 2 0,1 1 0,-1-1 0,0 1 0,0 1 0,2-4 0,-1 2 0,2-2 0,-2-1 0,2 0 0,-2-1 0,1 2 0,-2-1 0,0 4 0,1-2 0,0 1 0,-1-1 0,2-1 0,-2 3 0,0-1 0,1 0 0,-1 1 0,0-1 0,0 2 0,0 2 0,0 0 0,-2 3 0,2 0 0,-3 1 0,3 2 0,-1-4 0,0 3 0,-1-1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8:02.9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3,'65'-1,"-14"0,0 2,72 10,32 3,-9-1,-75-4,-40-6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8:05.0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288 0,'-10'9,"0"0,-1-1,0-1,-1 0,0 0,-22 8,21-10,0 1,0 1,0 0,1 1,-16 13,22-15,0-2,0 1,0-1,0 0,-1 0,1-1,-1 1,0-2,-10 4,16-6,0 1,0-1,0 0,0 1,-1-1,1 1,0-1,0 1,0-1,0 1,1 0,-1 0,0-1,0 1,0 0,0 0,1 0,-1 0,0 0,1 0,-1 0,1 0,-1 0,1 0,0 0,-1 3,1-2,0 1,0 0,1 0,-1-1,1 1,0 0,-1 0,1-1,0 1,1-1,1 4,5 8,2-1,0 1,12 11,-17-19,116 127,-100-111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9:29.2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3,'65'-1,"-14"0,0 2,72 10,32 3,-9-1,-75-4,-40-6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9T17:09:29.2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288 0,'-10'9,"0"0,-1-1,0-1,-1 0,0 0,-22 8,21-10,0 1,0 1,0 0,1 1,-16 13,22-15,0-2,0 1,0-1,0 0,-1 0,1-1,-1 1,0-2,-10 4,16-6,0 1,0-1,0 0,0 1,-1-1,1 1,0-1,0 1,0-1,0 1,1 0,-1 0,0-1,0 1,0 0,0 0,1 0,-1 0,0 0,1 0,-1 0,1 0,-1 0,1 0,0 0,-1 3,1-2,0 1,0 0,1 0,-1-1,1 1,0 0,-1 0,1-1,0 1,1-1,1 4,5 8,2-1,0 1,12 11,-17-19,116 127,-100-111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3277 2276 24575,'29'-21'0,"-3"5"0,0-2 0,-9 5 0,4-5 0,-7 5 0,7-9 0,-4 8 0,5-8 0,0 4 0,-4 0 0,3 0 0,-7 2 0,6 1 0,-6-1 0,6-1 0,-6-1 0,3 1 0,-3-3 0,-1 6 0,4-6 0,-6 6 0,5-3 0,-6 5 0,0-5 0,2 4 0,-1-7 0,-1 7 0,0-7 0,-1 7 0,-5-4 0,5 5 0,-6 2 0,0 2 0,3 2 0,-6 0 0,3 0 0,-1 1 0,-1-1 0,1 1 0,1-1 0,-3 1 0,3-4 0,0 0 0,1-11 0,3-7 0,0-4 0,1-9 0,0 5 0,0-6 0,-3 5 0,2 6 0,-3 5 0,-1 8 0,0 1 0,0 6 0,-2 2 0,1 2 0,1-6 0,-2 2 0,2-14 0,-3 1 0,3-6 0,-2-1 0,3 0 0,-4 0 0,3 4 0,-3-3 0,4 7 0,-4-2 0,2 7 0,-1-3 0,2 3 0,-3-4 0,0 1 0,0-5 0,0 3 0,0-3 0,0 5 0,0 3 0,0 1 0,0 6 0,0 1 0,0 4 0,0-1 0,0 0 0,0 1 0,0-1 0,0-2 0,0-5 0,0-8 0,-3-5 0,-2-9 0,-6 4 0,3-8 0,-6 12 0,6-2 0,-2 8 0,3 4 0,1 4 0,3 4 0,0 4 0,1 1 0,-1 2 0,-3 2 0,1 0 0,0 0 0,-4-6 0,0-1 0,-7-6 0,2-3 0,-6 2 0,6-3 0,1 4 0,1 3 0,5 2 0,-1 2 0,2 2 0,0-1 0,1 5 0,0-3 0,-1 3 0,1 0 0,-3 0 0,-2-3 0,-2 0 0,-1-4 0,-3 1 0,-5-1 0,3 0 0,-6-3 0,3 2 0,0-2 0,-4 0 0,5 2 0,3-1 0,-3 2 0,7 3 0,-3-2 0,6 6 0,2-3 0,2 3 0,0 0 0,1 0 0,-1 0 0,1 0 0,-1 0 0,1 0 0,-3 0 0,-2 0 0,-10-4 0,2 1 0,-11-8 0,8 3 0,-8-3 0,7 4 0,-2 3 0,10-1 0,-2 4 0,10-2 0,-3 3 0,4 0 0,-4 0 0,0 0 0,-8-3 0,1 3 0,-5-7 0,0 7 0,1-7 0,-5 3 0,4-3 0,-4 3 0,5-2 0,-1 2 0,0-3 0,5 3 0,-4-2 0,7 6 0,-7-7 0,7 7 0,-3-3 0,3 0 0,1 2 0,-1-2 0,-3 3 0,3-3 0,-7 3 0,3-3 0,-3 0 0,-5 2 0,4-2 0,-4 0 0,4 2 0,1-2 0,-1 0 0,1 2 0,-1-2 0,4 0 0,1 3 0,7-3 0,0 3 0,4 0 0,-1 0 0,-3 0 0,0 0 0,-4 0 0,1 0 0,-4-3 0,2 2 0,-5-2 0,2 0 0,-4 2 0,4-5 0,1 6 0,0-3 0,3 3 0,-3 0 0,3-3 0,-12 2 0,6-5 0,-7 6 0,6-4 0,3 1 0,-3 3 0,-1-7 0,4 7 0,-7-7 0,6 6 0,-6-2 0,3 3 0,1-3 0,-1 2 0,1-2 0,-1 3 0,1-3 0,-1 2 0,1-2 0,3 3 0,1 0 0,0 0 0,2 0 0,-2 0 0,4 0 0,-4 0 0,2 0 0,-2 0 0,4 0 0,-1 0 0,-3 0 0,3 0 0,-12 0 0,10 0 0,-7 0 0,10 0 0,-1 0 0,4 0 0,0 0 0,3 0 0,1 0 0,-1 0 0,1 0 0,-4 0 0,-4 0 0,-4 0 0,-8 0 0,4 0 0,-4 0 0,8 0 0,1 0 0,4 0 0,2 0 0,2 0 0,2 0 0,0 0 0,1 0 0,-4 0 0,0 0 0,-7 0 0,-1 0 0,-3 3 0,-5-2 0,3 2 0,-6 0 0,2-2 0,-4 6 0,4-6 0,-2 5 0,6-2 0,-3 0 0,5 2 0,-1-2 0,1 3 0,-5-3 0,3 2 0,-2-2 0,3 3 0,-3 0 0,2 0 0,-3 0 0,5-1 0,-5 2 0,4-2 0,-4 2 0,4-2 0,4 1 0,1-1 0,7 0 0,-3 1 0,6-4 0,-3 2 0,4-4 0,1 4 0,-1-5 0,2 5 0,-9-1 0,2 2 0,-10 4 0,3 0 0,-8 4 0,4 0 0,-4 1 0,5-2 0,3-2 0,1 1 0,6-5 0,2 1 0,2-2 0,0 0 0,3-1 0,-2 1 0,-5 7 0,-1-3 0,-11 16 0,4-7 0,-5 8 0,4-5 0,2-5 0,3 3 0,5-10 0,-3 6 0,5-10 0,1 3 0,1-4 0,4 1 0,-1 0 0,-1-1 0,-3 10 0,0-5 0,-3 8 0,2-5 0,1-4 0,0 3 0,0-6 0,3 3 0,-2-3 0,4-1 0,-1 1 0,2-1 0,0 0 0,0 0 0,0 1 0,0 6 0,-4 11 0,0 8 0,-4 9 0,0 1 0,-1 4 0,1-3 0,0-1 0,1-11 0,0-5 0,3-8 0,1-4 0,3-1 0,0-6 0,0 3 0,0 3 0,-3 6 0,2 8 0,-2 3 0,3 6 0,0 0 0,-4 1 0,3-9 0,-2 6 0,3-18 0,0 10 0,0-15 0,0-2 0,0 4 0,0 7 0,0 6 0,0 5 0,0 5 0,0 0 0,4 5 0,0-4 0,3-5 0,1-7 0,-4-7 0,1-1 0,-1-6 0,-1-2 0,6 5 0,3 6 0,4 7 0,6 1 0,-2 7 0,3-1 0,2 3 0,-1 0 0,0-8 0,-6-5 0,-3-7 0,-3-3 0,-6-4 0,3 0 0,-3-3 0,6 3 0,-1 1 0,8 3 0,-5 0 0,2-3 0,0 2 0,1-1 0,4 2 0,-1 1 0,1-3 0,-4 1 0,7-1 0,-5 6 0,6-5 0,-4 5 0,-4-10 0,-1 3 0,-3-4 0,2 3 0,-5-5 0,1 1 0,-5-5 0,0 0 0,10 4 0,-1 0 0,10 6 0,-4-3 0,-1 3 0,-3-3 0,3 0 0,-9-1 0,4 0 0,-9-3 0,6 3 0,6-2 0,4 3 0,4 0 0,-2 3 0,11 6 0,-2 0 0,4 4 0,-4-5 0,-7-1 0,0-2 0,-1 1 0,-8-5 0,-4 1 0,-4-6 0,20 6 0,-14-4 0,22 5 0,-20-3 0,4 0 0,-4-1 0,-1-2 0,-6 1 0,-2-4 0,-2 1 0,0-2 0,0 3 0,20 1 0,-4 3 0,13 1 0,-6-1 0,-3 4 0,0-3 0,-5 2 0,-5-4 0,-3-2 0,-4-2 0,0-2 0,-3 0 0,5 0 0,2 0 0,6 4 0,2-1 0,-1 1 0,-3 2 0,3-2 0,-9-1 0,4 0 0,-9 0 0,3-3 0,-3 3 0,-1-3 0,1 0 0,-1 0 0,1 0 0,-1 0 0,16 0 0,4 0 0,7 0 0,1 0 0,-7 0 0,0 0 0,-5 0 0,-1 0 0,-10 0 0,3 0 0,-8 0 0,1 0 0,-1 0 0,1 0 0,-1 0 0,0 0 0,1 0 0,14 0 0,1 0 0,13 0 0,1 0 0,1 0 0,4 0 0,1 0 0,-6 0 0,-4 0 0,-6 0 0,-8 0 0,-4 0 0,-2 0 0,-5 0 0,2 0 0,-3 0 0,-2-2 0,2 1 0,-4-4 0,4 5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745 143 24575,'-12'-7'0,"1"2"0,3-5 0,-4 5 0,4-5 0,-5 2 0,4 1 0,1-3 0,-1 5 0,4-2 0,-2 4 0,2-1 0,1 2 0,0-2 0,-1 1 0,1-1 0,0 2 0,-1-1 0,1-1 0,-1 2 0,1-1 0,0 1 0,1 0 0,0 2 0,0-2 0,-1 2 0,0-2 0,-1 0 0,-2-1 0,-3-1 0,0 1 0,0-2 0,0 2 0,5-1 0,-1 4 0,1-2 0,1 2 0,-1 0 0,1 0 0,0 0 0,0 0 0,-1 0 0,1 0 0,-1 0 0,1 0 0,0 0 0,0 0 0,0 2 0,-1-2 0,1 2 0,0 0 0,-1-2 0,1 2 0,1 0 0,-1-1 0,2 1 0,0-1 0,-2 0 0,2 1 0,-3 0 0,1-2 0,-3 4 0,2-3 0,-4 3 0,1-3 0,1 3 0,0-4 0,3 2 0,-1 0 0,1-1 0,1 3 0,0-2 0,0 0 0,-1 0 0,0 0 0,-1 0 0,1 1 0,-1 1 0,1-2 0,0 1 0,-1 1 0,1-4 0,-1 2 0,1-2 0,1 2 0,0-2 0,0 2 0,-1 0 0,0-1 0,-3 3 0,2-3 0,-4 1 0,1-2 0,1 2 0,0-2 0,3 2 0,-3-2 0,2 0 0,-4 0 0,1 0 0,-2 0 0,1 0 0,-1 0 0,0 0 0,0 0 0,3 0 0,0 0 0,3 0 0,-1 0 0,-2 0 0,0 0 0,-3 0 0,-2-2 0,1 1 0,-4-4 0,4 2 0,-1-2 0,2 0 0,0 0 0,3 3 0,0-1 0,2 1 0,1 2 0,2-2 0,0 2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597 204 24575,'-9'-3'0,"3"0"0,2 2 0,4-3 0,-4 4 0,4-4 0,-4 3 0,3-3 0,-2 4 0,2-4 0,-3 4 0,4-4 0,-4 3 0,4-2 0,-4 0 0,2 1 0,0-2 0,-2 4 0,2-2 0,-1 0 0,0 2 0,1-2 0,-3 0 0,1-1 0,0-4 0,-1 2 0,0-2 0,-1 5 0,1-2 0,-2 1 0,2 1 0,3-2 0,-2 3 0,2-1 0,-2 2 0,-1-2 0,1-2 0,-1-2 0,-2-3 0,2 4 0,-1-2 0,1 3 0,1 1 0,-1-1 0,1 4 0,-1-2 0,3 0 0,-2 2 0,2-4 0,-5 1 0,0-1 0,0-1 0,-2 0 0,4 0 0,-2 3 0,2-2 0,1 3 0,0-1 0,-1 2 0,1 0 0,0-1 0,-2 0 0,-2-3 0,1 2 0,-2-3 0,4 0 0,-2 0 0,3 3 0,-1 0 0,1 2 0,-1 0 0,1 0 0,0 0 0,0 0 0,0 0 0,0 0 0,0-2 0,-1 1 0,1-1 0,-1 2 0,1 0 0,0 0 0,-1 0 0,1 0 0,0 0 0,-1 0 0,1 0 0,1 2 0,2 0 0,-1 1 0,1 0 0,-1 0 0,1 1 0,-2 0 0,-1-2 0,0 2 0,-1-1 0,1 1 0,-1-1 0,-2 1 0,2-2 0,-1 1 0,1 1 0,1-2 0,0 1 0,1 0 0,0-2 0,0 3 0,-1-4 0,-1 4 0,1-3 0,2 3 0,-2-4 0,3 4 0,-2-4 0,0 4 0,-1-2 0,0 1 0,-1 1 0,1-4 0,-1 4 0,1-3 0,-1 1 0,1-2 0,0 0 0,1 2 0,1 0 0,0 0 0,2 2 0,-4-3 0,2 2 0,-5 0 0,0 2 0,-1 0 0,-1-3 0,4 2 0,-2-1 0,3-1 0,-1 0 0,1-2 0,2 2 0,0 0 0,0 1 0,2 0 0,-2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820 11 24575,'-24'0'0,"-1"0"0,14 0 0,-9 0 0,3 0 0,-2 0 0,3 0 0,3 0 0,-6 0 0,5 0 0,-5 0 0,-1 0 0,0 0 0,0 0 0,-3 0 0,7 0 0,-7 0 0,3 0 0,-4 0 0,1 0 0,0 0 0,3 0 0,-3 0 0,6 0 0,-2-5 0,3 4 0,2-4 0,2 5 0,-1 0 0,3 0 0,-6 0 0,6 0 0,-6 0 0,3 0 0,0 0 0,-2 0 0,1 0 0,1 0 0,-2 0 0,4 0 0,-1 0 0,-1 0 0,2 0 0,-1 0 0,2 3 0,0-3 0,0 4 0,1-1 0,-1 0 0,3 1 0,0-4 0,2 2 0,1 0 0,0-1 0,1 1 0,1-2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2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 0 24575,'0'0'0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4:5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157 150 24575,'3'0'0,"-1"0"0,0 0 0,0 0 0,1-1 0,1 1 0,0-1 0,1 0 0,1 0 0,-2-1 0,1 1 0,-1 0 0,-1 0 0,0 1 0,-1-1 0,0 1 0,-1 0 0,0 0 0,0-1 0,-1-1 0,0 0 0,0 1 0,0-1 0,0 0 0,0 0 0,0 0 0,0 1 0,0-1 0,0 0 0,0 0 0,0 0 0,0 1 0,0-1 0,0 0 0,0 0 0,-1 0 0,1 0 0,-1 1 0,1-1 0,-1-1 0,1 0 0,-1 0 0,1-1 0,-1 1 0,0 0 0,1 0 0,-1 1 0,1 0 0,-1 2 0,1-2 0,-1 1 0,1-1 0,0 1 0,-1-2 0,1 1 0,-1-2 0,1 2 0,0-2 0,0 1 0,0-1 0,0 0 0,0 0 0,0 1 0,0 0 0,0 1 0,0 0 0,0 0 0,0 0 0,0 1 0,0-2 0,0 0 0,0 0 0,0-1 0,0 0 0,-2 0 0,2 2 0,-2 0 0,2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2:57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24575,'12'6'0,"2"3"0,-2 0 0,-1-1 0,5 2 0,-5-4 0,6 4 0,-5-2 0,2 2 0,-1 0 0,-2 0 0,3-1 0,-5 1 0,3-1 0,-2 1 0,0-1 0,1 1 0,-2-3 0,2 3 0,-2-3 0,2 3 0,-1-2 0,0 3 0,0-2 0,3 1 0,-3-1 0,3 2 0,0-1 0,0 1 0,2 1 0,0 1 0,-2-2 0,2 2 0,-4 0 0,4 0 0,-4 2 0,4 0 0,-3 0 0,1 2 0,0-1 0,-2 2 0,2-2 0,-1 0 0,-1 0 0,-2-4 0,2 1 0,-4-4 0,3 4 0,-3-5 0,3 4 0,-3-4 0,1 2 0,0 0 0,-1-2 0,0 0 0,-2 0 0,1-3 0,-3 1 0,1-2 0,-1-1 0,0 1 0,-1-1 0,0-1 0,0-1 0,-1 2 0,2-2 0,1 3 0,2 1 0,2 3 0,2-1 0,3 3 0,-3-1 0,3 2 0,-5-3 0,2 0 0,-4-2 0,0 0 0,0 0 0,-3-1 0,1-1 0,-1-2 0,-1 1 0,0-1 0,-1 1 0,0-1 0,0 2 0,2 2 0,0 1 0,2 4 0,0-3 0,2 4 0,-1-1 0,1-1 0,-1 0 0,1-1 0,-3-2 0,1 0 0,-3-2 0,1-1 0,0-2 0,-1 1 0,0 0 0,0-1 0,-2 1 0,2-1 0,-1 1 0,0-1 0,2 1 0,-1 1 0,1 2 0,2 0 0,-2 2 0,3-2 0,-3-1 0,1 0 0,-1-1 0,-1-2 0,0 1 0,-1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844 336 24575,'0'-6'0,"0"0"0,0-1 0,0 0 0,0-1 0,0 1 0,-2 3 0,2 0 0,-2-1 0,0 3 0,2-2 0,-4 3 0,3-3 0,-3 4 0,4-4 0,-4 1 0,1-3 0,-1-2 0,1-5 0,-1 3 0,1-6 0,-2 6 0,0 0 0,2 0 0,-1 5 0,2-1 0,-2 3 0,0 1 0,-1 2 0,1 0 0,0 0 0,0 0 0,0-4 0,-1 1 0,1-7 0,-1 3 0,0-3 0,0 3 0,0-3 0,1 7 0,-1-3 0,3 3 0,-2 1 0,2 0 0,-2 2 0,0 0 0,0-2 0,-1 0 0,1-3 0,0 1 0,-1-1 0,1 3 0,-1-2 0,3 1 0,-2 1 0,2 0 0,-2 2 0,0 0 0,-1-2 0,1 0 0,0-1 0,-3-1 0,0-1 0,-3 0 0,0-3 0,0 1 0,1 2 0,1 0 0,1 1 0,3 1 0,-1 1 0,1 0 0,0 0 0,-1 1 0,1-1 0,0 2 0,0 0 0,0 0 0,0 0 0,-1 0 0,1 0 0,-3 0 0,2 0 0,-4 0 0,2 0 0,-1 0 0,2 0 0,1 0 0,1 0 0,-1 0 0,1 0 0,0 0 0,-1 0 0,1 0 0,0 0 0,-1 0 0,-1 0 0,1-2 0,-2 2 0,2-2 0,1 2 0,0 0 0,0 0 0,0 0 0,-1 0 0,1 0 0,0 0 0,-1 0 0,1 0 0,0 0 0,-1 0 0,1 0 0,-1 0 0,1 0 0,0 0 0,0 0 0,0 0 0,-1 0 0,-2 0 0,0 0 0,0 0 0,0 0 0,2 0 0,1 0 0,0 0 0,-1 0 0,1 0 0,-1 0 0,1 1 0,0 0 0,-3 1 0,0-2 0,-3 0 0,0 2 0,3-1 0,-2 1 0,4 0 0,-2-2 0,3 2 0,-1-2 0,1 2 0,1 0 0,1 3 0,0-3 0,2 2 0,-2-2 0,0 0 0,0 2 0,-3-1 0,-1-1 0,1 2 0,-5-1 0,5-1 0,-4 3 0,4-5 0,-2 4 0,3-3 0,-1 3 0,1-4 0,0 2 0,1 0 0,1 0 0,2 3 0,-2-1 0,0-2 0,-2 2 0,-1-2 0,1 2 0,0 1 0,0-1 0,1 0 0,1 0 0,2 0 0,-2 1 0,2-1 0,-4 1 0,1-1 0,-1 0 0,2 1 0,-2-1 0,3 1 0,-1-1 0,2 0 0,0 0 0,0 0 0,-2 0 0,0 0 0,-1 1 0,-1-1 0,2 1 0,0-1 0,0 0 0,0 1 0,1-1 0,-1 1 0,2-1 0,0 0 0,-2 0 0,2 0 0,-4 3 0,1-2 0,0 2 0,1-3 0,0 1 0,2-1 0,-2 1 0,2-1 0,0 0 0,0 1 0,-2-1 0,2 0 0,-4 1 0,3-1 0,-3 3 0,3-2 0,-1 2 0,2-3 0,-2 1 0,2-1 0,-2 0 0,2 1 0,0-1 0,0 3 0,-2 0 0,1 3 0,-1 0 0,2-1 0,-2-1 0,1-1 0,-1-3 0,2 0 0,0 1 0,0-1 0,0 0 0,0 0 0,0 0 0,0 0 0,0 1 0,0 4 0,0-1 0,0 8 0,0-6 0,0 0 0,0 0 0,0-5 0,0 1 0,0-1 0,0-1 0,0 0 0,0 1 0,0-1 0,0 0 0,0 0 0,0 0 0,2-2 0,-1 2 0,1-2 0,0 0 0,-2 2 0,4-2 0,-2 2 0,3 1 0,-1 1 0,3 5 0,-1-1 0,2 3 0,-3-4 0,2-1 0,-4-1 0,3-2 0,-3-1 0,-1 0 0,2-1 0,-3 1 0,3-2 0,0 2 0,2 3 0,3 4 0,-1-1 0,3 9 0,-1-8 0,2 8 0,-5-9 0,3 3 0,-5-6 0,2 0 0,-2-3 0,-3 1 0,2-3 0,-2 0 0,3-2 0,-1 0 0,0 0 0,1 0 0,-1 0 0,0 0 0,1 0 0,1 0 0,1 0 0,3 0 0,2 0 0,2 0 0,2 3 0,-3-3 0,3 5 0,-3-4 0,0 3 0,-2-3 0,-2 1 0,-4-2 0,2 0 0,-3 0 0,1 0 0,-1 0 0,0 0 0,0 0 0,1 0 0,1 0 0,-1 0 0,5 0 0,-3 0 0,1 0 0,1 0 0,-4 0 0,2 0 0,-3 0 0,1 0 0,-1 0 0,1 0 0,-1 0 0,0 0 0,0 0 0,1 0 0,-1 0 0,3 0 0,-2 0 0,4 0 0,-1 0 0,1 0 0,-1 0 0,1 0 0,-4 0 0,2 0 0,-2 0 0,-1-2 0,-2 0 0,2-1 0,-4 0 0,4 2 0,-2-1 0,3 2 0,1 0 0,0 0 0,3 0 0,-2 0 0,1-2 0,-1 2 0,-3-2 0,1 2 0,-1-2 0,-1-1 0,1 1 0,-4-2 0,2 2 0,0-1 0,-1-1 0,1 2 0,0 0 0,0 0 0,5 0 0,-2 1 0,4-3 0,-4 1 0,2 0 0,-2-1 0,-1 2 0,0-2 0,-1-1 0,0 3 0,-2-2 0,3 2 0,-4-2 0,4 2 0,-2-2 0,3 1 0,-1-1 0,1-1 0,-1 1 0,1-1 0,-1 1 0,-1 0 0,-1-1 0,-1 1 0,0 0 0,2 0 0,-2 0 0,5-1 0,-3 0 0,4 1 0,-2-1 0,-1-2 0,-1 2 0,1 0 0,-3 1 0,3 2 0,-4-2 0,2-1 0,-2 1 0,2 2 0,-2-2 0,2 2 0,0-5 0,1 2 0,0-5 0,1 5 0,-4-2 0,4 3 0,-3-1 0,3 3 0,-4-2 0,2 2 0,-2-3 0,0 1 0,0 0 0,0 0 0,0 0 0,0 0 0,0 0 0,0 0 0,0-1 0,0 1 0,2 2 0,-1-2 0,1 1 0,0-1 0,-2 0 0,2-1 0,-2 1 0,0 0 0,2 1 0,-2 0 0,2 0 0,-2-1 0,0 0 0,0 0 0,0-1 0,0 1 0,3-2 0,-3-2 0,2-2 0,1 0 0,-3 3 0,2-2 0,0 4 0,-1-5 0,1 5 0,-2-1 0,0 1 0,0 3 0,0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24575,'-6'0'0,"0"0"0,2 2 0,2 0 0,0 2 0,0-1 0,2 0 0,-4 0 0,3 1 0,0 0 0,1 0 0,-2 0 0,1 0 0,0 1 0,1-1 0,0 0 0,0 0 0,0 0 0,0 0 0,0 0 0,0 1 0,0-1 0,0 0 0,0 0 0,0 0 0,0 1 0,0-1 0,0 0 0,0 1 0,0-1 0,0 0 0,0 1 0,0-1 0,0 0 0,0 1 0,0-1 0,0 0 0,0 1 0,0-1 0,0 0 0,0 0 0,0 1 0,0-1 0,0 0 0,0 0 0,0 0 0,0 0 0,0 0 0,0 0 0,0 1 0,0-1 0,0 0 0,0 1 0,0-1 0,0 0 0,0 1 0,0-1 0,0 0 0,0 0 0,0 0 0,0 0 0,0 0 0,0 0 0,0 0 0,0 0 0,0 1 0,1-1 0,0 0 0,1 0 0,-2 1 0,2-1 0,-2 0 0,2 1 0,0-3 0,-1 2 0,1-1 0,0 1 0,2-2 0,-2-2 0,4 0 0,-4-2 0,0 0 0,0 0 0,-2-2 0,0 0 0,0-1 0,0 1 0,0 0 0,0-1 0,0 1 0,0-1 0,0 1 0,-2 0 0,2-1 0,-2 1 0,0 0 0,2-1 0,-2 1 0,2-1 0,0 1 0,0-1 0,0 1 0,0-1 0,0 1 0,0 0 0,0-1 0,0 1 0,0 0 0,0-1 0,0 1 0,0 0 0,0-1 0,0 1 0,0 0 0,0 0 0,0 0 0,0 0 0,0 0 0,0-3 0,0 4 0,0-1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3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818 1 24575,'-6'0'0,"0"0"0,2 0 0,0 0 0,2 1 0,-2 0 0,4 2 0,-4-2 0,4 3 0,-4-2 0,2 0 0,0 2 0,-2-4 0,2 2 0,0 0 0,-2-2 0,1 2 0,1 0 0,-2-1 0,4 2 0,-2 0 0,0-1 0,2 2 0,-4-2 0,2 2 0,-1 0 0,-1-2 0,4 2 0,-4-3 0,4 2 0,-2-1 0,0 1 0,1 0 0,-2-2 0,2 3 0,-3-4 0,4 4 0,-4-2 0,2 0 0,0 2 0,-2-3 0,1 2 0,-1-2 0,0 3 0,-1-4 0,3 4 0,-2-3 0,3 3 0,-3-4 0,4 4 0,-2-2 0,0 0 0,2 2 0,-4-4 0,1 4 0,-1-1 0,-1 1 0,-1 1 0,1-1 0,-2 1 0,2-3 0,1 2 0,0-3 0,1 3 0,1-2 0,2 2 0,0 0 0,-2 0 0,2 1 0,-4-1 0,1 1 0,-1-1 0,-3 1 0,2-1 0,-2 1 0,3-1 0,0 1 0,1-1 0,1 0 0,0 0 0,0 1 0,-2-1 0,-1 0 0,1 1 0,-1-1 0,1 1 0,2-1 0,0 0 0,2 0 0,-2 0 0,-1 0 0,-1 1 0,1-1 0,-1 1 0,2-1 0,0 1 0,0-1 0,2 0 0,0 0 0,-2 1 0,-1-1 0,-2 3 0,1 0 0,-1 3 0,0-3 0,0 3 0,3-5 0,-2 1 0,3-1 0,-1-1 0,2 1 0,0-1 0,0 0 0,0 0 0,0 1 0,-2 2 0,-1 0 0,1 3 0,-2-3 0,3 2 0,-3-4 0,4 2 0,-2-2 0,2-1 0,0 0 0,0 1 0,0-1 0,0 0 0,0 3 0,0 3 0,0 1 0,0-1 0,-3-1 0,3-4 0,-2 2 0,2-2 0,0-1 0,0 0 0,0 1 0,0-1 0,0 6 0,0 4 0,0 3 0,0 5 0,0-5 0,0 0 0,0-2 0,-2-7 0,1 4 0,-1-7 0,2 2 0,0-3 0,0 1 0,0-1 0,0 0 0,0 5 0,0 2 0,0 5 0,0 4 0,0-3 0,0 5 0,-2-8 0,2 5 0,-3-9 0,3 1 0,0-4 0,0-3 0,0 0 0,-1 0 0,-2 6 0,-2-2 0,0 10 0,-1 0 0,1 2 0,-1 2 0,-2-2 0,2-2 0,-2 0 0,3-9 0,2 0 0,-1-2 0,1 0 0,-2 3 0,0 3 0,0 0 0,-3 3 0,2 3 0,-4-2 0,4 3 0,-2-7 0,3 0 0,0-6 0,1 0 0,-1-3 0,1 1 0,0-1 0,-1 0 0,-1 1 0,0 2 0,-3 0 0,4 1 0,-2-1 0,0-3 0,2 1 0,-2-1 0,3 1 0,0-1 0,-3 1 0,-1-1 0,-1 3 0,-4-1 0,5 1 0,-4-2 0,5 0 0,-1-1 0,1 1 0,3-2 0,-1-1 0,1-2 0,0 0 0,0 0 0,0 0 0,-1 0 0,1 0 0,-1 1 0,1 0 0,-1 1 0,-1 0 0,-2 1 0,-2 2 0,1 0 0,-1 0 0,2-1 0,2 1 0,-1-1 0,2 1 0,-2-2 0,3 1 0,-1-4 0,1 4 0,0-4 0,-1 2 0,1-2 0,-1 0 0,1 0 0,0 0 0,1 0 0,1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3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 14 24575,'0'-5'0,"1"2"0,-1 1 0,1 1 0,0 0 0,0 0 0,1 1 0,-1 0 0,0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72 24575,'0'-5'0,"0"1"0,-1 2 0,1 0 0,-1-1 0,0 2 0,1-1 0,-2 1 0,1-2 0,-1 2 0,2-1 0,-1 1 0,0-1 0,0-1 0,0 1 0,-1 0 0,1 0 0,-1 1 0,2-1 0,-2 0 0,1 0 0,-1 0 0,0 0 0,0 1 0,1-1 0,-1 2 0,0-2 0,0 1 0,1-1 0,-1 1 0,1 0 0,-1 0 0,1 0 0,-1 1 0,0-1 0,0 1 0,0 0 0,0 0 0,1-1 0,-1 0 0,6 0 0,-3 2 0,4 0 0,-3 2 0,0-1 0,-1 0 0,1 0 0,-1 0 0,1 1 0,-2-1 0,2 0 0,-2 0 0,2 1 0,-1-1 0,1 0 0,-1 0 0,1 0 0,0 1 0,1-1 0,-2 0 0,1 0 0,-2 0 0,2-1 0,0 1 0,-1 0 0,1 0 0,-2 0 0,1-1 0,-1-5 0,0 0 0,0-3 0,0 3 0,0 0 0,0 0 0,0-1 0,-1 3 0,0-2 0,-1 2 0,0-1 0,2 1 0,-2 0 0,1 1 0,0-1 0,-1 1 0,0-1 0,1 1 0,-1 0 0,1-1 0,-1 2 0,-1-1 0,1 1 0,0-1 0,0 0 0,0 0 0,1 1 0,0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118 122 24575,'-3'-7'0,"0"0"0,-3 2 0,3 0 0,-3 0 0,2 0 0,-1 0 0,1 1 0,0 0 0,-5-3 0,5 3 0,-5-2 0,6 3 0,1 1 0,0-1 0,-1 0 0,1 0 0,0 0 0,-2-1 0,2 1 0,-3-1 0,2 2 0,0 1 0,1-1 0,0 0 0,1 2 0,1 2 0,0 1 0,0 1 0,0-2 0,0 0 0,0 1 0,0-1 0,0 0 0,0 0 0,0 1 0,1-2 0,0 1 0,0-1 0,-1 1 0,0 1 0,0-1 0,1 0 0,-1 0 0,1 1 0,-1-1 0,1 0 0,-1 0 0,2 0 0,-1 0 0,1 0 0,0-1 0,-1 1 0,3 1 0,-2-1 0,2 0 0,-2 1 0,2-1 0,-2-1 0,2 1 0,-1 0 0,0-1 0,0 0 0,0-1 0,-1 1 0,0-1 0,1 1 0,-1-1 0,0 0 0,-6-2 0,3 2 0,-5-2 0,4 2 0,-1-1 0,1 1 0,0-3 0,0 3 0,-1-2 0,1 1 0,1-1 0,-1 0 0,2 0 0,-3 0 0,3-1 0,-1 0 0,0 0 0,1 1 0,-2 0 0,2-1 0,-1 1 0,0 0 0,0-1 0,0 1 0,0 1 0,1-1 0,-2 2 0,1-2 0,-1 1 0,1-1 0,-1 2 0,1-2 0,-1 2 0,2-2 0,-2 1 0,1-1 0,0 1 0,-1-1 0,1 0 0,-1 0 0,2 0 0,-1 1 0,0-1 0,0 0 0,0-1 0,-1 1 0,1 0 0,-1-1 0,2 1 0,-2 0 0,2-1 0,-1 1 0,0 0 0,1 0 0,-2-1 0,1 1 0,0 2 0,1 3 0,0 0 0,0 2 0,0-2 0,0-1 0,0 1 0,0 0 0,0 2 0,0-3 0,0 2 0,0-2 0,0 0 0,0 1 0,0-1 0,0 0 0,0 0 0,2 0 0,-1 0 0,1-1 0,0 1 0,1-1 0,-1 1 0,-1-1 0,1 2 0,-1-2 0,2 1 0,-2-1 0,1 2 0,-1-1 0,2 0 0,-1 0 0,0 1 0,0-1 0,0 0 0,-1 0 0,1 0 0,0 0 0,0-2 0,-1 2 0,0-1 0,1 1 0,-1-1 0,2-1 0,-2 0 0,0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34 24575,'0'-5'0,"-1"1"0,-1 2 0,0 0 0,1 0 0,-1 2 0,1-2 0,-1 1 0,0 0 0,1-1 0,-1 1 0,0 0 0,0 0 0,-1 1 0,1-1 0,0 1 0,0 0 0,0-1 0,0 1 0,1-1 0,0 0 0,-1 0 0,1 0 0,-2 1 0,1 0 0,0-1 0,0 1 0,1-2 0,4 2 0,-1-1 0,3 1 0,-2 0 0,-1 0 0,0 0 0,2 0 0,-2 0 0,2 1 0,-2 0 0,-1 2 0,1-1 0,-1 0 0,0 0 0,0 1 0,-1-1 0,2 0 0,-2 0 0,2 1 0,0-1 0,-1 0 0,1 1 0,-2-1 0,1 0 0,0 0 0,-1 1 0,2-1 0,-2 0 0,0 0 0,0 1 0,0-1 0,1 0 0,-1 1 0,1-1 0,0 0 0,-1 0 0,1 1 0,0-1 0,-1 0 0,2 0 0,-1-1 0,-1-5 0,-2 0 0,0-2 0,-1 1 0,1 1 0,-1 1 0,1-2 0,-1 1 0,1 0 0,0 1 0,-1 0 0,1 1 0,0 0 0,0-1 0,-1 2 0,1 0 0,0 1 0,0 0 0,-1 0 0,1 0 0,0 0 0,0 0 0,0 0 0,0 0 0,-1 0 0,1 0 0,0 0 0,0 0 0,0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130 120 24575,'-6'0'0,"0"0"0,3 0 0,-1-1 0,2 0 0,0 0 0,-1 1 0,1-1 0,0 0 0,-2-1 0,1-1 0,-2-1 0,0 2 0,-2-3 0,2 1 0,-3-2 0,2 1 0,0 1 0,1-1 0,0 2 0,1 0 0,1 0 0,0 1 0,1 0 0,0 0 0,1 0 0,0 1 0,0 0 0,0-1 0,-1 1 0,2-2 0,-2 2 0,2-1 0,-1 1 0,1-1 0,-1-1 0,1 1 0,-2 1 0,1-1 0,-1 1 0,2-1 0,-1-1 0,0 1 0,1 0 0,-1 0 0,1 0 0,-1 1 0,1-1 0,-2 1 0,2-1 0,-2 2 0,2-2 0,-2 2 0,2-2 0,-1 6 0,2-3 0,0 4 0,1-3 0,1 1 0,-1-1 0,0 0 0,1 0 0,-1 1 0,0-1 0,-1 0 0,1 0 0,0 1 0,0-1 0,0 0 0,0 0 0,0 1 0,-1-1 0,1 0 0,0 0 0,0 1 0,0-1 0,-1 0 0,0 0 0,0 1 0,0-1 0,1-1 0,-1 1 0,1-1 0,-1 2 0,1-1 0,1 0 0,-1-1 0,-1 1 0,1 0 0,-1-1 0,1 1 0,0-1 0,-1 0 0,0 1 0,1-1 0,-2 1 0,2-2 0,0 2 0,0-1 0,0 0 0,0 0 0,0 0 0,0 0 0,-1 0 0,1 0 0,0 0 0,0-1 0,1 0 0,-1 0 0,0 0 0,0 0 0,-1-1 0,1 0 0,-1-1 0,2 2 0,-1-1 0,0 1 0,-1-1 0,1 1 0,-2-2 0,1 1 0,-1-1 0,0-1 0,0 1 0,-1 1 0,0 0 0,0 0 0,-1 1 0,0-1 0,0 0 0,0 1 0,0-2 0,0 2 0,0-3 0,0 3 0,1-2 0,0 1 0,-1 0 0,0-1 0,0 1 0,1-1 0,-1 1 0,1-1 0,-2-1 0,1 1 0,1 0 0,-1-2 0,0 2 0,0-3 0,0 2 0,0 0 0,0 0 0,2 1 0,-2 0 0,2 0 0,-2 0 0,0 0 0,1 1 0,-1 0 0,2-1 0,-2 0 0,2 0 0,-2 0 0,0 0 0,0-1 0,0 1 0,0 1 0,1-1 0,-1 2 0,2-2 0,-2 0 0,0 1 0,1-1 0,-1 1 0,1-1 0,-1 2 0,1-1 0,-1 0 0,1-1 0,-2 2 0,1-1 0,0 1 0,0 0 0,2 2 0,0 0 0,1 1 0,1-1 0,-1 0 0,1 1 0,-1-1 0,0 0 0,1 0 0,0 0 0,-1-1 0,1 1 0,-1-1 0,0 1 0,2 0 0,-3 0 0,2 0 0,-2 0 0,2 1 0,-1-1 0,1 0 0,0 1 0,-1-1 0,0 0 0,1 0 0,0 1 0,-1-1 0,1 0 0,-1 0 0,1 1 0,0-1 0,-1 0 0,0 1 0,1-1 0,-2 0 0,2 0 0,0 1 0,0-1 0,0 0 0,-1 0 0,1-1 0,-1 1 0,1 0 0,-1-1 0,0 1 0,1-2 0,-2 2 0,2-2 0,-2 2 0,2-2 0,-2 2 0,2-2 0,0 1 0,0-1 0,0 0 0,0 0 0,0 0 0,0 0 0,0 0 0,1 0 0,-1 0 0,0 0 0,0 0 0,0 0 0,0 0 0,-1 0 0,0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36"/>
    </inkml:context>
    <inkml:brush xml:id="br0">
      <inkml:brushProperty name="width" value="0.35" units="cm"/>
      <inkml:brushProperty name="height" value="0.35" units="cm"/>
      <inkml:brushProperty name="color" value="#BEE6FE"/>
      <inkml:brushProperty name="transparency" value="178"/>
    </inkml:brush>
  </inkml:definitions>
  <inkml:trace contextRef="#ctx0" brushRef="#br0">176 251 24575,'26'0'0,"-6"0"0,-11 0 0,-3 0 0,0-11 0,0 7 0,-3-8 0,4 4 0,-5 4 0,6-7 0,-5 4 0,3-1 0,-2 0 0,-1-1 0,-1 1 0,-2-4 0,0 4 0,0-2 0,0 1 0,0 1 0,-1-2 0,-2 2 0,-3 1 0,0-1 0,0 2 0,0-2 0,0 3 0,-2-2 0,2 1 0,-1-1 0,1 1 0,-2 3 0,-2-2 0,1 4 0,1-3 0,-1 3 0,-1-2 0,1 1 0,-2-2 0,4 2 0,-3-1 0,2 0 0,-2 1 0,2 1 0,-2 0 0,1 1 0,-2 0 0,3 0 0,-1 4 0,1 2 0,3 2 0,-3 0 0,4-3 0,-2 3 0,1 0 0,2-1 0,1 4 0,1-3 0,0 1 0,1 0 0,0 0 0,-1 3 0,0-4 0,-1 2 0,-1-1 0,2-2 0,0 4 0,0-2 0,0 2 0,-1-2 0,2 2 0,-2-3 0,1 1 0,1 0 0,-1 1 0,1-1 0,7-1 0,-1-4 0,6 1 0,-4-4 0,1 2 0,3 0 0,-3 0 0,1-2 0,-1 0 0,-2-1 0,3 0 0,-1 0 0,2 0 0,-3 0 0,2 0 0,0-1 0,-2 1 0,3-1 0,-4 1 0,2-1 0,1-2 0,-1 0 0,-1 0 0,1 0 0,-1 3 0,1-1 0,-2-7 0,-2 3 0,-1-7 0,-2 4 0,0 0 0,0-2 0,-1 2 0,-1-2 0,0 1 0,1 1 0,1-2 0,1 2 0,0 0 0,0-3 0,-2 4 0,0-5 0,0 5 0,0-3 0,0 0 0,-1 3 0,-2-6 0,0 6 0,-2-4 0,0 3 0,0 0 0,-1-1 0,1 1 0,-1-1 0,1 2 0,24 16 0,-15-7 0,21 13 0,-24-13 0,2-1 0,1 12 0,-3-7 0,2 7 0,-3-5 0,1-2 0,0 10 0,2-6 0,0 5 0,0-5 0,-1 1 0,-1-1 0,1-3 0,-5 3 0,-3-2 0,-1-1 0,-2-1 0,1-1 0,0 0 0,-1 2 0,1-1 0,0 1 0,1-1 0,0 0 0,-1 1 0,0 0 0,1-1 0,0 1 0,0-1 0,0 1 0,-5-9 0,3 2 0,-3-7 0,5 1 0,0 3 0,-3-3 0,1 4 0,1-5 0,2 2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3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transparency" value="175"/>
    </inkml:brush>
  </inkml:definitions>
  <inkml:trace contextRef="#ctx0" brushRef="#br0">425 594 24575,'0'-7'0,"0"1"0,0-2 0,-1 1 0,-2-2 0,1-1 0,-3 0 0,2-2 0,-3 0 0,1 0 0,0 0 0,0 0 0,0 1 0,1 0 0,0 2 0,1-3 0,-1 4 0,0-2 0,1 1 0,-2 3 0,2-2 0,-1 2 0,1 0 0,1 3 0,-1-2 0,1 4 0,0-3 0,0 2 0,-1-2 0,1 2 0,0-2 0,-1 2 0,1 0 0,0 0 0,0 0 0,1 2 0,-1 1 0,1 1 0,-1-2 0,1 1 0,0 0 0,-1-1 0,1 1 0,-2-1 0,1 0 0,-1 0 0,-1 0 0,-3 0 0,2 0 0,-3 0 0,3 0 0,-2 0 0,3 0 0,1 0 0,1 0 0,-1 0 0,1 0 0,1-1 0,0 0 0,1-1 0,0 0 0,0-1 0,0 0 0,0-2 0,-1-1 0,-2-3 0,0 0 0,-5-4 0,5 1 0,-5-1 0,4 1 0,-1 3 0,1 0 0,2 5 0,-1-1 0,2 2 0,-1 1 0,1 0 0,0 0 0,1-1 0,0 0 0,-1 0 0,-3-6 0,-1 2 0,-2-4 0,-1 1 0,0-1 0,1 0 0,-1 1 0,3 3 0,1 0 0,0 4 0,2-1 0,0 3 0,0-1 0,1 1 0,1-2 0,-1 2 0,1-1 0,-2 1 0,1-2 0,-2-1 0,1-1 0,-1 0 0,1 0 0,-2-2 0,1 2 0,-1-2 0,2 3 0,-1 0 0,1 1 0,1 0 0,0 1 0,0 0 0,1 0 0,-2 2 0,2-2 0,-2 2 0,2-2 0,-2 2 0,2-2 0,-2 2 0,2-2 0,-2 2 0,0-2 0,0 0 0,0 0 0,0 0 0,1 0 0,-1-1 0,0 2 0,1-1 0,-1 2 0,2-2 0,-2 1 0,1 0 0,-2 1 0,1 0 0,0 0 0,1-1 0,-1 1 0,1-1 0,-1 0 0,0 0 0,0-1 0,0 1 0,1-1 0,-1 2 0,0-2 0,0 0 0,0 1 0,0 0 0,0 1 0,1-1 0,-1 1 0,1-1 0,-1 1 0,0 0 0,0-1 0,1 0 0,-1-2 0,0 2 0,1-1 0,-1 2 0,1-1 0,-1 1 0,0 0 0,0 0 0,0-1 0,-1 1 0,5 3 0,-2-1 0,3 3 0,-2-3 0,-1 0 0,1 0 0,-1 1 0,1-1 0,-1 0 0,1 0 0,0 1 0,-1-1 0,1 0 0,0 0 0,0 1 0,1-1 0,-2 0 0,2 0 0,-2 1 0,1-1 0,-1 0 0,0 0 0,0 0 0,0 0 0,0 0 0,0 0 0,0 0 0,1 1 0,-1-1 0,2-1 0,-1 1 0,1-1 0,-2 1 0,2 1 0,-1-1 0,2 2 0,0-1 0,1 5 0,2 0 0,0 3 0,1 0 0,1 3 0,1-1 0,0 1 0,-3-1 0,1-4 0,-2-1 0,-2-3 0,0-1 0,-2-1 0,1 0 0,-2-8 0,-2 2 0,1-6 0,-2 4 0,0 1 0,-2-1 0,-1 0 0,-1-1 0,1-1 0,-1 2 0,0-1 0,-1 1 0,4 0 0,-2 1 0,3 0 0,-1 2 0,2-1 0,0 1 0,0 0 0,0 0 0,1-1 0,1 1 0,-1 0 0,0-1 0,-1-1 0,-1-1 0,1 0 0,-1 1 0,1-1 0,-1 2 0,1 0 0,0 1 0,-1 0 0,2 0 0,-1 2 0,2-2 0,-2 1 0,2-1 0,-1-1 0,0 2 0,1-1 0,-1 1 0,1-2 0,0 1 0,0 0 0,0 0 0,0 0 0,0-1 0,0 1 0,0 0 0,0 0 0,0 0 0,0 0 0,0-1 0,0 1 0,0 0 0,0-1 0,1 2 0,0-1 0,1 2 0,-1 1 0,0 0 0,-1 1 0,-1 0 0,1 1 0,-2-1 0,2 0 0,-2 0 0,1 1 0,0-1 0,1 0 0,0 1 0,0-1 0,0 0 0,0 0 0,0 1 0,0-1 0,0 0 0,0 0 0,0 1 0,0-1 0,1 1 0,1 1 0,0 0 0,0 1 0,0-2 0,-2 2 0,2-1 0,-1 1 0,1-1 0,-2 0 0,2 0 0,-1-1 0,1 2 0,-2-2 0,2 1 0,-1 1 0,1-2 0,-2 0 0,2-1 0,-2 1 0,2-1 0,-2 0 0,3 0 0,-2 3 0,3 0 0,0 2 0,1 0 0,0 2 0,0-3 0,-3 1 0,3-2 0,-2-1 0,0-1 0,-1-1 0,-2 1 0,2-1 0,-1-1 0,0 1 0,1-2 0,0 1 0,-1 0 0,1 0 0,-1 0 0,1 0 0,0 1 0,1-1 0,0 1 0,1 1 0,2 0 0,2 3 0,0 2 0,1-1 0,2 2 0,-4-2 0,4 1 0,-6-1 0,1-3 0,-3-1 0,-1-1 0,1 1 0,-2-1 0,0-2 0,-3-3 0,0 0 0,0-4 0,0 3 0,0-1 0,1-2 0,-1 2 0,0-3 0,1 1 0,-2-1 0,2 1 0,-2-1 0,2 3 0,-2-2 0,3 3 0,-2 1 0,2 0 0,-1 1 0,1 0 0,-1 1 0,0-1 0,-2-1 0,0-1 0,-1-1 0,-3-2 0,1 2 0,0-2 0,2 2 0,0 1 0,2 1 0,0 0 0,-1 2 0,1 0 0,1 3 0,1 1 0,1 3 0,2 1 0,1-1 0,0 2 0,0-1 0,1 1 0,-1 1 0,0-1 0,0 0 0,0 0 0,0 2 0,2 1 0,-2-1 0,2 2 0,0-4 0,0 2 0,-2-3 0,0 0 0,-2-2 0,0-1 0,0-1 0,-2-1 0,1 0 0,-1 1 0,-1-8 0,0 1 0,-2-6 0,-1 2 0,-1-2 0,0 1 0,-1-2 0,0 2 0,1 0 0,1 1 0,0 3 0,1-1 0,1 1 0,-1-1 0,1 3 0,0-1 0,-1 1 0,1 0 0,0-1 0,-1 2 0,1 0 0,1-1 0,-1 2 0,0-1 0,0 1 0,0 0 0,0 0 0,0 1 0,0 0 0,0 0 0,0 1 0,1 0 0,1 1 0,0 2 0,0-1 0,2 4 0,-1-2 0,2 2 0,0-2 0,-1 0 0,2 0 0,-3-1 0,0 0 0,1-1 0,-1 2 0,0-3 0,-1 2 0,0-1 0,1 0 0,-1 0 0,1-1 0,-1 1 0,1 0 0,-1 0 0,1 0 0,-1 0 0,1-1 0,0 0 0,0 0 0,-1 1 0,1-2 0,-1 1 0,2-1 0,-2 1 0,2 1 0,-1-1 0,1-1 0,-2 1 0,2-2 0,-2 2 0,1-1 0,0 1 0,-1 0 0,1-1 0,-1 1 0,0 0 0,1 0 0,0 1 0,0-1 0,0-1 0,-1 1 0,1-1 0,0 0 0,-1 1 0,1-1 0,-1 2 0,0-1 0,-1-7 0,1 3 0,-2-6 0,0 5 0,1-1 0,-1 2 0,1 0 0,-1 0 0,0-1 0,2 1 0,-2 0 0,2-1 0,-2 1 0,2 0 0,-2 0 0,1-1 0,0 1 0,0 1 0,1-1 0,-1 1 0,0-1 0,1 0 0,-1 1 0,0 0 0,1-1 0,-2 1 0,1-2 0,0 1 0,-1 0 0,0 0 0,0 0 0,1 0 0,-1 2 0,0-1 0,0 0 0,0 1 0,0-1 0,1 0 0,-1 1 0,1-1 0,-1 2 0,2 1 0,2 0 0,0 1 0,0 0 0,1-1 0,-2 0 0,1 1 0,-1-1 0,0 0 0,2 0 0,-2 1 0,0-1 0,1 0 0,0 2 0,0-2 0,-1 2 0,1-2 0,0 0 0,0 1 0,0-1 0,-1 0 0,1 0 0,-1 1 0,1-1 0,-1 0 0,0 0 0,1 0 0,-1 0 0,0-2 0,0 2 0,1-2 0,-1 2 0,1-2 0,0 2 0,0-2 0,-1 2 0,1 0 0,1 1 0,0 2 0,2 2 0,-1 1 0,0-1 0,2 1 0,-4-3 0,2 1 0,-1-2 0,-1-1 0,-1 1 0,1-3 0,-1 1 0,0-1 0,-1 1 0,0 0 0,0 1 0,0-1 0,0 0 0,0 0 0,0 1 0,1-2 0,-1 1 0,1-1 0,-1 1 0,0 0 0,1-1 0,-1 1 0,1 0 0,0-1 0,-1 1 0,1-1 0,-1 1 0,1 0 0,0 0 0,1-1 0,-1 1 0,0 0 0,1-1 0,-2 1 0,2-1 0,0 1 0,0 0 0,-1-1 0,1 0 0,-1 0 0,0 0 0,1-1 0,-1 1 0,2-1 0,-1 0 0,0 0 0,0 0 0,0 0 0,0 0 0,1 0 0,-1 0 0,0 0 0,1 0 0,-1 0 0,0 0 0,1 0 0,-1-1 0,0 1 0,0-1 0,1 1 0,-1 0 0,2 0 0,-2-1 0,2 0 0,-2 0 0,0 1 0,1 0 0,-1 0 0,0 0 0,0 0 0,1 0 0,-1 0 0,0 0 0,-1 2 0,2 4 0,-2 1 0,4 8 0,0-3 0,2 12 0,-1-11 0,1 11 0,-2-12 0,1 4 0,-3-6 0,1-1 0,-2-4 0,0-2 0,-2 0 0,1-1 0,-1 0 0,1-1 0,2-1 0,-2-2 0,2 2 0,-2-2 0,1 2 0,0-2 0,0 2 0,-1-1 0,1 1 0,-1-1 0,1 0 0,0-1 0,0 1 0,0-1 0,-1 0 0,1 1 0,-1 0 0,1 0 0,-1-1 0,-1 0 0,1 0 0,-1 0 0,1 0 0,-1 0 0,0-1 0,0 1 0,0 0 0,0-2 0,0 2 0,0-3 0,0 1 0,-1-1 0,0 0 0,-1 0 0,1 0 0,-2 0 0,2 0 0,-1 0 0,0 0 0,0 0 0,-1 1 0,2 0 0,0 2 0,0 0 0,1-1 0,-1 1 0,0 0 0,0-1 0,-1 1 0,2 0 0,-2 0 0,1-1 0,0 1 0,0 0 0,0 1 0,1-1 0,-1 0 0,0 0 0,0 0 0,-1-1 0,2 1 0,-2 0 0,2 0 0,-1-1 0,0 2 0,1-1 0,-2 1 0,0-1 0,1 0 0,-1 0 0,2 0 0,-2 1 0,1-1 0,-1 1 0,1-1 0,0 0 0,0 1 0,1-1 0,-2 1 0,1 0 0,1-1 0,-1 1 0,0-2 0,1 1 0,-2 1 0,1 0 0,-1 1 0,0 0 0,0 0 0,0 0 0,-1 0 0,1 0 0,0 0 0,0 0 0,0 0 0,0 0 0,-1 1 0,1-1 0,0 2 0,0-1 0,-1 0 0,1-1 0,0 0 0,0 0 0,-2 0 0,0 0 0,-1 0 0,0 0 0,1 0 0,1 0 0,-1 0 0,2 0 0,-2 0 0,2 0 0,0 0 0,0 0 0,0 0 0,0 0 0,0 0 0,0-2 0,2 1 0,0-1 0,-1 0 0,0-1 0,0 1 0,1 0 0,0-1 0,-1 1 0,1 0 0,-1 0 0,1 0 0,0-1 0,0 1 0,1 1 0,0 3 0,0 0 0,1 1 0,0-1 0,-1 0 0,1 0 0,-1-1 0,2 1 0,-1-1 0,-1 2 0,1-1 0,-1 0 0,2 0 0,-2 1 0,1-1 0,-2 0 0,2 0 0,-2 0 0,2 0 0,-1-1 0,1 0 0,-2 1 0,2-1 0,-1 1 0,1-1 0,1 0 0,-2 0 0,1 0 0,-1 1 0,1-1 0,1 0 0,-1 1 0,-1-1 0,1 1 0,1 1 0,-1-1 0,2 1 0,-2-1 0,0 0 0,1 0 0,-1 1 0,0-1 0,1 0 0,-1 0 0,0 0 0,-1 1 0,1-2 0,-2 1 0,3-2 0,-2 1 0,1-1 0,-1-1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3:18.1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 24575,'4'0'0,"0"0"0,-2 0 0,1 0 0,-1 0 0,0 0 0,0 0 0,1 0 0,-1 0 0,0 0 0,0 0 0,0 0 0,1 0 0,-1 0 0,0 0 0,0 0 0,-1-1 0,0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 24575,'0'-4'0,"1"0"0,-1 1 0,2 2 0,-2-1 0,2 2 0,-1-1 0,1 1 0,0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24575,'0'10'0,"0"6"0,0 11 0,0 2 0,0 4 0,0 0 0,0-5 0,0 7 0,0-5 0,0-3 0,0-1 0,0-7 0,0 0 0,0-4 0,2 1 0,-1-1 0,1 1 0,-2-1 0,0 4 0,0 0 0,0 0 0,0 3 0,0-3 0,0 4 0,0-4 0,0 0 0,0-4 0,0 1 0,0-1 0,0 1 0,0-1 0,0 1 0,0-4 0,0 3 0,0-5 0,0 2 0,0-2 0,0 2 0,0-2 0,0 2 0,0-3 0,0 1 0,0-1 0,0 3 0,0-2 0,0 5 0,0-2 0,0 0 0,0 2 0,0-3 0,0 1 0,0 2 0,0-7 0,0 3 0,0-6 0,0 2 0,0-3 0,0 0 0,0 0 0,0 0 0,0 1 0,0-1 0,0 2 0,0 1 0,0 5 0,0 4 0,0 4 0,0 2 0,0 0 0,0 1 0,3-1 0,-3-2 0,3-2 0,-3-2 0,0-3 0,0 1 0,0-4 0,0 5 0,0-5 0,2 5 0,-1 1 0,1 0 0,-2 6 0,0-6 0,0 3 0,0-4 0,0 1 0,0-1 0,0-2 0,0 2 0,0-3 0,0 4 0,0-4 0,0 3 0,0-2 0,0 2 0,0-2 0,0-1 0,0-2 0,0-1 0,0 1 0,0-1 0,0 0 0,0 1 0,0-1 0,0 3 0,0 4 0,0 0 0,0 6 0,0-6 0,0 6 0,0-8 0,0 3 0,0-6 0,0 1 0,0-5 0,0-1 0,0-2 0,0 3 0,0 0 0,0 5 0,0 4 0,0 3 0,0 4 0,0-1 0,0 1 0,0-4 0,0 0 0,0-6 0,0-4 0,0-2 0,0-3 0,0 0 0,0 1 0,0-3 0,0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2 765 24575,'31'-3'0,"3"-1"0,20-7 0,6 0 0,1-8 0,4 3 0,0 1 0,-9 4 0,-5 7 0,-4-2 0,-11 5 0,4-2 0,-12 3 0,-3-3 0,-9 3 0,-2-3 0,-5 3 0,-4 0 0,-3-4 0,-2 1 0,-2-6 0,-5 0 0,-1-4 0,-6-7 0,-5-8 0,-4-6 0,-9-13 0,-2-5 0,-5-7 0,-2-10 0,34 58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469 0 24575,'-14'5'0,"-8"2"0,10 1 0,-12 3 0,-2 7 0,8-6 0,-16 10 0,13-8 0,-10 8 0,3-3 0,0 3 0,4-4 0,3 0 0,3-2 0,2 1 0,6-4 0,-3 2 0,5-2 0,-1 0 0,1 2 0,0 1 0,-2 0 0,4 3 0,-1-7 0,2 0 0,0-2 0,1-3 0,-1 2 0,3-4 0,-2 1 0,3-2 0,-1 0 0,2 0 0,0 0 0,0 8 0,0 0 0,0 9 0,0-1 0,0 6 0,-2-6 0,-1 5 0,-2-9 0,2 0 0,-1-6 0,3-4 0,-1-1 0,2-1 0,0 0 0,-2-2 0,0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2 370 24575,'10'0'0,"-1"-1"0,-4 1 0,1-3 0,1 2 0,3-1 0,-1 0 0,3 2 0,-4-3 0,4 3 0,-3-1 0,1-1 0,-3 2 0,-1-1 0,-2 1 0,-1 0 0,0 0 0,-1 0 0,1-1 0,0 0 0,0-1 0,0 1 0,2-2 0,2 1 0,2-1 0,-1 0 0,2 0 0,-1 0 0,1 1 0,-4-1 0,1 1 0,-2 0 0,-1 2 0,-1-2 0,0 1 0,-1 0 0,1 0 0,0 1 0,0-2 0,0 2 0,1-2 0,0 1 0,1-1 0,-1 2 0,1-2 0,0 1 0,0-1 0,-1 2 0,0-1 0,-1 0 0,0 0 0,0 0 0,-1 1 0,1 0 0,0-1 0,0 1 0,-1-2 0,0 2 0,2-1 0,1 0 0,2-1 0,1 1 0,2-2 0,-1 2 0,3-2 0,-2 0 0,0 1 0,0-1 0,-1 3 0,-3-2 0,1 1 0,-3-1 0,1 2 0,-3-2 0,3 2 0,-2-2 0,0 1 0,-1-1 0,1 2 0,0-2 0,0 2 0,0-3 0,0 3 0,-1-1 0,1 0 0,0 0 0,0 0 0,0-1 0,0 1 0,0 0 0,0 0 0,0 1 0,-1-2 0,1 2 0,0-2 0,0 1 0,-1 0 0,1 0 0,-2-1 0,1 0 0,0 0 0,1 0 0,3-1 0,-2 0 0,4-2 0,-1 1 0,1-1 0,1 0 0,-3 1 0,2 0 0,-2-1 0,-1 2 0,0 0 0,-3 0 0,2 1 0,-2 0 0,1 0 0,-1 0 0,0 1 0,-1-2 0,1 1 0,-1-1 0,1 1 0,2 1 0,0-2 0,1-1 0,2-3 0,0 1 0,0-1 0,1 2 0,-3 1 0,1-1 0,-2 2 0,-1-1 0,0 2 0,-1 0 0,0 1 0,0-2 0,0 1 0,3-1 0,-2 0 0,2 0 0,2 0 0,-2-2 0,3 2 0,-2-2 0,0 2 0,-2 0 0,0 1 0,-2 0 0,0 2 0,0-2 0,2 2 0,-2-1 0,3 0 0,-1-1 0,4-1 0,-3 0 0,2-1 0,-2 2 0,0 0 0,-1 1 0,-1-1 0,-1 0 0,1 2 0,-1-3 0,0 2 0,-1-2 0,1 1 0,-1 0 0,3 0 0,-2 0 0,1 1 0,-1-1 0,2 0 0,-1-2 0,3 2 0,-1-3 0,0 1 0,0 0 0,-1-1 0,-1 3 0,0-1 0,-1 2 0,0-1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21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59 1 3056,'0'0'121,"0"4"-15,-20 104 2916,-2-6-1158,19-59-1167,2 24-697,0-23 358,-4 42-358,3-58 63,1 0 1,2 0-1,2 17-63,15 69 130,3 20-4,-14-108-62,1 0 1,3 8-65,2 2 11,-11-28-7,0-1-1,1 1 0,0-1 1,0 0-1,3 3-3,10 26 19,-10-14-14,-1 1 0,1 13-5,2 13 0,3-2 1,1-5 4,-1-4-2,44 96 42,-50-117 16,2-1-1,0 0 0,1 0 0,1-1 0,0 0 0,1-1 1,0 0-1,9 8-60,78 100 385,-93-117-361,1-1 1,-1 1-1,1-1 0,0 0 1,0-1-1,3 3-24,-3-4 10,-1 1 0,-1-1 0,1 1 0,0 0 0,-1 1 0,1-1 0,-1 0 1,0 1-1,0 0 0,0 0-10,5 11 26,2 0 0,0-1 1,1 0-1,11 10-26,-17-20 13,-4-3-12,0 0 0,0-1 0,0 1 1,0 0-1,0 0 0,0 0 0,-1 0 0,1 0 0,0 1 1,-1-1-1,1 0 0,-1 0 0,1 0 0,-1 0 0,1 1 1,-1-1-1,0 0 0,0 1 0,0-1 0,0 0 0,0 0 1,0 1-2,3 2 8,5 6 1,-6-8 6,6-1 19,-8-1-28,1 0 0,0 0 0,-1 0 0,1 1 0,0-1 0,0 0-1,-1 0 1,1 0 0,0 0 0,-1-1 0,1 1 0,0 0 0,0 0 0,-1 0 0,1-1-1,0 1 1,-1 0 0,1 0 0,0-1 0,-1 1 0,1-1 0,-1 1 0,1-1-1,-1 1 1,1-1 0,-1 1 0,1-1 0,-1 1 0,1-1 0,-1 1 0,0-1-1,1 0 1,-1 1 0,0-1 0,1 0 0,-1 1 0,0-1 0,0 0 0,0 0-6,2-5 28,0-1 1,-1 0-1,0 1 1,0-1-1,-1 0 1,0 1 0,0-1-1,0 0 1,-1-2-29,-13-62 159,8 42-119,-10-29 89,12 48-109,1-1 1,0 0 0,0-1 0,0-9-21,-2-19 26,3 15-7,0 0 1,2-9-20,0-4 4,0 25-2,7-44 3,0 18-5,2-11 1,-1 1 4,-2 13-2,15-43 15,-8 35-12,-6 5 9,-6 31-10,0 0 0,1-1 1,0 1-1,3-7-5,20-43 43,3 0-43,8-47 34,26-18 34,-44 83-61,-17 35-192,1 0-1,1 0 0,-1 0 0,1 0 1,0 1-1,0-1 0,0 1 1,2-2 185,4-4-7360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22:12.244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97 34 3768,'-3'15'3,"-3"31"58,4 11 259,5 57-320,6-44 281,-8-55-151,-1-4 21,0 0 0,1 0 1,1 0-1,2 8-151,-4-16 241,1-8-36,4-31 62,-5-23 78,-3 0 1,-5-26-346,6 70 83,-1 1 1,0 1-1,0-1 1,-2-3-84,-2-4 182,-24-56 555,30 75-529,-15 12 280,12-3-439,1-1 0,-1 1 0,2-1 0,-1 1-1,1 0 1,0 0 0,0 0 0,1 0 0,0 0 0,0 0 0,1 1 0,0-1-49,0 22 105,2-1 1,2 13-106,0-14 73,5 58 87,-5-60-93,0 11 161,2 0-1,1 1-227,-6-35 55,-1-8 4,-1-135 166,-5 84-141,1-80 161,-2 101-67,6 33-98,1 3 17,0 0 6,2 7-17,5 35 44,-2 45 172,-3 12-302,-3-76 13,1-13 8,0 1 1,0-1-1,1 1 0,0 0-21,3 20 107,2-1 0,3 9-107,-9-38 34,0-1 3,4-26 12,-3 19-46,0 1 0,0-1 0,-1 1 0,0 0 0,0-1 0,-1-4-3,-5-73 41,-9-29-41,0 38 49,15 74-34,0 1 8,0 0 2,-1 4 0,-1 13-12,0 1-1,2-1 1,0 1-1,1 0 1,2 10-13,-1-10 3,2 36 46,9 44-49,-7-60 20,5 20 41,1-1 1,16 41-62,-23-84 6,-4-12 8,-1-2 0,2-2-3,1-2-9,-1 0 0,1 0 0,-1-1-1,-1 1 1,1-1 0,0 1 0,-1-1 0,0 0 0,0 0 0,-1 1 0,1-1-1,-1 0 1,0-3-2,-2-64 8,2 66-8,-6-63 13,1 3-10,3 36 6,-1 0 1,-1 1-1,-2-1 0,-1 1 1,-7-18-10,14 45 16,-2 9-3,-1 0-11,2-4 0,0 1 1,0-1-1,0 1 0,0 0 0,0-1 1,1 1-1,-1 0 0,1 1-2,-3 34 24,2-1 0,1 16-24,1-38 4,-1 32 29,3 0-1,2 0 1,2-1 0,3 8-33,-6-36 25,-1 1 0,0-1 1,-2 6-26,-1-23 20,0-2 2,7-16 16,-3-6-23,0 0 1,-2 0 0,-1 0 0,0 0-1,-3-19-15,1 0 18,1-37 19,-2-89 70,2 164-87,1-8 20,-2 26-20,-3 32-7,-2 31 16,2 7-29,4-65 1,3 33 8,-1-29-4,2 11 8,-2 0-1,-2 6-12,0-34 3,3-10 4,2-4-5,0 0-1,0-1 1,-1 1 0,0-1 0,-1 0 0,0-1 0,0 1 0,0 0 0,-1-3-2,10-47 51,5-60-51,-11 41 36,-5 65-22,3-71 69,-4 80-44,-2 6-6,-2 6-25,0 1 0,1-1 0,0 1 0,1-1 0,0 1 0,0 0 0,1 0-1,1 0 1,-1 0-8,1 1 4,-2 15 17,1 0-1,1 13-20,2 19 12,-2-8 0,1 2-8,-2-36-1,3 39 1,1-38-4,-3-17 0,0 1 0,0-1 0,0 0 0,0 0 0,0 1 0,0-1 0,0 0 0,0 1 0,0-1 0,1 0 0,-1 0 0,0 1 0,0-1 0,0 0 0,0 0 0,0 1 0,0-1 0,1 0 0,-1 0 0,0 1 0,0-1 0,0 0 0,0 0 1,1 0-1,-1 1 0,0-1 0,0 0 0,1 0 0,-1 0 0,0 0 0,0 0 0,1 0 0,-1 1 0,0-1 0,0 0 0,1 0 0,-1 0 0,0 0 0,1 0 0,-1 0 0,0 0 0,0 0 0,1 0 0,-1 0 0,0 0 0,1 0 0,-1-1 0,0 1 1,0 0-1,1 0 0,-1 0 0,7-9 4,-7 9-4,15-30 2,0-13-2,-3-9 1,-6-1 4,-4 4-2,-3-22 5,1 41 0,0 28-1,0 17 9,0 13-10,0 19-3,-6 202 37,7-242-33,0 2 1,-1-4 0,0-5-8,0 1 0,0-1 0,0 0 0,0 0 0,0 0 1,-1 0-1,1 1 0,0-1 0,0 0 0,0 0 1,0 0-1,0 1 0,0-1 0,0 0 0,0 0 1,0 0-1,0 1 0,0-1 0,0 0 0,0 0 0,0 0 1,0 1-1,0-1 0,1 0 0,-1 0 0,0 0 1,0 0-1,0 1 0,0-1 0,0 0 0,0 0 0,0 0 1,1 0-1,-1 1 0,0-1 0,0 0 0,0 0 1,0 0-1,1 0 0,-1 0 0,0 0 0,0 0 0,0 0 1,0 0-1,1 1 0,-1-1 0,0 0 0,0 0 1,0 0-1,1 0 0,-1 0 0,0 0 0,0 0 0,0 0 1,1 0-1,-1-1 0,0 1 0,0 0 0,0 0 1,1 0-1,-1 0 0,0 0 0,0 0 0,0 0 1,0 0-1,1 0 0,-1-1 0,0 1 0,9-9 2,-9 9-2,6-7 1,-3 3 1,-1 1-1,1-1 1,0 0-1,-1 0 0,0-1 1,0 1-1,0-2-1,9-23 15,-1 0-1,-2 0 1,5-29-15,-6 0 12,-3 22 0,2-3-8,-4 9 1,-4 17-3,-2 14-2,-2 10 0,-1 23 0,3 16 0,3 10 0,1-3 0,0-5 0,0-5 0,0-3 0,-3-12 0,2-16 0,5-13 2,2-7 2,9-14-2,4-11-2,3-7 0,-3-8 0,-6-8 0,-6 11-8,1-26 8,-7 56 0,2-10 0,-4 6 0,1 15 0,0 0 0,0-1 0,0 1 0,0 0 0,0-1 0,0 1 0,-1 0 0,1 0 0,0-1 0,0 1 0,0 0 0,-1-1 0,1 1 0,0 0 0,0 0 0,-1-1 0,1 1 0,0 0 1,0 0-1,-1 0 0,1-1 0,0 1 0,-1 0 0,1 0 0,0 0 0,-1 0 0,1 0 0,-3 13 5,4-1-3,-2-1-1,1 1 0,-2 0 1,1-1-1,-2 1 0,1-1 1,-3 4-2,-6 21 8,1 3 4,1 2 1,1 4-13,7-40 7,-1 4 1,1-7 1,1-2 4,3-2-11,0 1 0,0 0-1,0-1 1,0 1 0,0-1 0,0 0-1,0 0 1,-1 0 0,1 0 0,-1-1-1,0 1 1,0-1 0,1 1 0,-2-1-1,2-1-1,-1 2 2,12-15 8,-1-1-1,-1 0 0,0-1 1,-1 0-1,-2-1 0,0 0 1,0-2-10,2-22 5,-8 32-3,-1-32 3,-2 33-7,0 13 2,0 0-1,-1-1 1,1 1-1,0 0 1,-1-1-1,1 1 1,-1 0 0,0-1-1,1 1 1,-1-1-1,0 1 1,0-1-1,0 1 1,0-1 0,-14 26-8,14-24 7,-3 9-2,-1 0 0,2 0-1,-2 7 4,-8 92-5,10-79 6,3-28 2,1 25 2,2-32 0,17-30 6,-7 8 1,-1-1 0,-2-1 0,4-12-12,-7 7 4,-5 25-2,-1-1 1,-7-19-1,6 27-2,0-1 0,0 1 0,0-1 0,0 0 0,-1 1 0,1-1 0,0 1 0,0-1 0,-1 1 0,1-1 0,0 1 0,-1-1 0,1 1 0,-1-1 0,1 1 0,0-1 0,-1 1 0,1 0 0,-1-1 0,1 1 0,-1 0 0,0-1-1,0 1 1,1 0 0,-1 0 0,0 0 0,0-1 0,0 1 0,1 0 0,-1 0 0,0 1 0,0-1 0,0 0 0,1 0 0,-1 0-1,0 0 1,0 1 0,1-1 0,-1 0 0,0 1 0,1-1 0,-1 0 0,0 1 0,1-1 0,-1 1 0,0-1 0,-13 20-5,-2 27-4,14-41 7,-2 7-1,0 0 0,1 0 1,1 1-1,0-1 0,0 1 0,2 2 3,-8 70-5,9-84 5,-1-1 0,0 1 0,0 0 0,0-1 0,-1 1 1,1 0-1,0-1 0,-1 1 0,1 0 0,-1-1 1,1 1-1,-1-1 0,0 1 0,0-1 0,0 2 0,2 10 4,-4-24 0,0 0 0,0 1-1,-1 0 1,0-1 0,-1 1 0,0 1-1,-1-1 1,0 1 0,0 0 0,-1 0-1,0 1 1,-1-1 0,0 2-1,0-1 1,-9-5-4,0 4 3,14 8-2,0 0 1,0 0-1,0 0 1,0 1 0,0-1-1,0 1 1,0 0-1,0 0 1,0 0-1,0 0 1,0 0-1,0 1 1,0-1-1,-1 2-1,-14 6 5,15-2-3,2-4-1,-5 17 2,3 8 2,-6 94-3,8-108-3,-1 35 3,2-32 5,0-16-7,0 0 0,0 0 0,0 0 0,0-1 1,0 1-1,0 0 0,0 0 0,0 0 0,-1 0 1,1 0-1,0 0 0,0 0 0,0-1 0,0 1 1,0 0-1,0 0 0,0 0 0,0 0 0,0 0 1,0 0-1,0-1 0,0 1 0,0 0 0,0 0 0,0 0 1,0 0-1,1 0 0,-1 0 0,0 0 0,0-1 1,0 1-1,0 0 0,0 0 0,0 0 0,0 0 1,0 0-1,0 0 0,0 0 0,0 0 0,1 0 1,-1-1-1,0 1 0,0 0 0,0 0 0,0 0 1,0 0-1,0 0 0,0 0 0,1 0 0,-1 0 1,0 0-1,0 0 0,0 0 0,0 0 0,0 0 1,0 0-1,1 0 0,-1 0 0,0 0 0,0 0 0,0 0 0,0 0 0,1 0 0,-1 0 0,0 0 0,0 0 0,0 0 0,0 0 0,0 0 0,1 0 0,-1 0 0,0 0 0,0 0 0,0 0 0,0 0 0,0-1 0,1 1 0,-1 0 0,0 0 0,0 0 1,0 0-1,0 0 0,0 0 0,0 0 0,0-1 0,0 1 0,0 0 0,1 0 0,-1 0 0,0 0 0,0 0 0,0-1 0,0 1 0,0 0 0,0 0 0,0 0 0,0 0 0,0-1 0,0 1 0,0 0 0,0 0 0,0 0 0,2-37 5,-1 26-3,-3-44 4,2 44-3,-2 1-1,1 0 1,-2 0 0,1 0-1,-1 1 1,-1-1 0,0 1-1,0-1 1,-4-4-3,0 1 7,-5 2 1,9 9 0,4 2-7,-1 1 0,0 0 0,1-1 0,-1 1 0,0 0 0,1-1 0,-1 1 0,1 0 0,-1 0 0,1-1 0,0 1 0,-1 0 0,1 0 0,0 0 0,-1 0 0,1-1 0,0 1-1,5 30 35,0 28-35,-1 4 13,23 104 27,-27-166-40,2 14 11,-3 3-6,1-16 2,0-2 1,1-7-2,2 1-5,-2 4 0,0 0 0,0 0-1,-1 0 1,1 0-1,-1-1 1,1 1-1,-1 0 1,0 0 0,0 0-1,0-1 1,0 1-1,0 0 1,0 0 0,-1-1-1,0-7 2,1-6 5,-1 0 1,-1 0-1,-1 0 0,-1 0 1,0 1-1,0-1 1,-2 1-1,-6-13-7,-34-50 59,43 73-42,-3-2 4,5 6-2,-2 6 4,3-5-22,0 0-1,0 1 1,-1-1-1,1 0 1,0 1-1,0-1 1,-1 0-1,1 1 1,0-1-1,0 0 1,0 1 0,0-1-1,-1 0 1,1 1-1,0-1 1,0 0-1,0 1 1,0-1-1,0 1 1,0-1-1,0 0 1,0 1 0,0-1-1,0 1 1,0-1-1,0 0 1,1 1-1,-1-1 1,0 0-1,0 1 1,0-1-1,15 77 39,24 109 6,-35-166-43,15 43 8,-3-18 2,-2-8-8,-6-18 3,-8-19-7,0 0 0,0 0 0,1 0 1,-1 1-1,0-1 0,0 0 0,0 0 1,0 0-1,0 0 0,1 0 0,-1 0 0,0 0 1,0 0-1,0 0 0,0 0 0,1 0 1,-1 0-1,0 0 0,0 0 0,0 0 1,0 0-1,1 0 0,-1 0 0,0 0 1,0 0-1,0 0 0,0 0 0,0 0 1,1-1-1,-1 1 0,0 0 0,0 0 1,0 0-1,0 0 0,0 0 0,0 0 1,1 0-1,-1-1 0,0 1 0,0 0 1,0 0-1,0 0 0,0 0 0,0 0 1,0-1-1,0 1 0,0 0 0,0 0 1,0 0-1,0 0 0,0-1 0,6-8 2,2-28 1,-5-15 2,-11-6-3,-3 0-2,0 6 1,7 32 0,2 4 4,-2 1 0,1 0 0,-2 0 0,-5-13-5,-31-34 19,41 60-12,0 2 1,0 0 1,2 15 7,16 79 16,-6-39-20,6 17-8,3 2 1,4-6-2,7 11 4,-26-62-7,-2-9-1,-1-8 2,-1-14-9,-2-90-15,0 95 22,0-51-11,-2 0 1,-4-7 11,-8 18-1,-5 11 1,1 12 0,18 26 0,0-1 0,-1 0 0,1 1 0,-1-1 0,1 1 0,0-1 0,-1 1 0,1-1 0,-1 1 0,1-1 0,-1 1 0,1-1 0,-1 1 0,1 0 0,-1-1 0,1 1 0,-1 0 0,0 0 0,1-1 0,-1 1 0,0 0 0,1 0 0,-1 0 0,0 1 0,0 1 0,0-1 0,1 1 0,-1-1 0,0 1 0,1-1 0,0 1 0,-1 0 0,1-1 0,0 1 0,0 0 0,0-1 0,0 1 0,-3 47 0,1 12 0,7 7 0,4 3 0,2-3 0,-7-47-1,1 11-8,2 0 1,10 30 8,-17-62 0,0 0 0,0 0 0,0 0 0,0 0 0,0 0-1,0 0 1,1 0 0,-1 0 0,0 0 0,0 0 0,0 0 0,0 0 0,0 0-1,0 0 1,0 0 0,0 0 0,0 0 0,0 0 0,0 0 0,0 0-1,0 0 1,0 0 0,0 0 0,0 0 0,0 0 0,0 0 0,0 0 0,0 0-1,1 0 1,-1 0 0,0 0 0,0 0 0,0 0 0,0 0 0,0 0 0,0 0-1,0 0 1,0 0 0,0 0 0,0 0 0,0 0 0,2-4 0,-1 1-1,1-1 1,-1 0 0,0 1 0,0-1 0,-1 0 0,1 0-1,-1-2 1,1-8 1,10-65-8,10-159-2,-17 162 2,-2 52 4,-1 12 2,0 0 0,-1 0 0,0 0 0,0 0 0,-1 0 0,-1-1 1,-3-6 0,2 14 0,1 8 0,1 13 0,0-13 0,-4 45 0,-6 15 0,1 10 0,3 10 0,6 1 0,4-15 0,-3-25 0,1-19 0,5-13 0,-6-12 0,1 0 0,-1 0 0,0 1 0,1-1 0,-1 0 0,0 0 0,1 0 0,-1 0 0,0 0 0,1 0 0,-1 0 0,1 0 0,-1 0 0,0 0 0,1 0 0,-1 0 0,0 0 0,1 0 0,-1 0 0,0 0 0,1-1 0,-1 1 0,0 0 0,1 0 0,-1 0 0,0 0 0,1-1 0,-1 1 0,0 0 0,1 0 0,-1-1 0,0 1 0,0-1 0,16-26 0,5-29 0,1-13 0,-2-1 0,-6 6 0,-8 15 0,-3 7 0,-3 9 0,-3 8 0,-3 9 0,-5 5 0,11 10 0,-1 1 0,1 0 0,-1 0 0,1 0 0,0 0 0,-1 0 0,1 0 0,-1 0 0,1 0 0,-1 0 0,1 0 0,-1 0 0,1 0 0,0 0 0,-1 0 0,1 0 0,-1 0 1,1 1-1,0-1 0,-1 0 0,1 0 0,-1 1 0,1-1 0,0 0 0,-1 0 0,-9 12 5,-3 13-2,6-3 2,0 0 1,2 0-1,1 1 0,0 0 1,2 0-1,0 8-5,2-22 0,-2 41 16,3-3 32,3-49-25,-4 2-22,1 0 0,0 0 0,-1 0-1,1-1 1,-1 1 0,1 0 0,0 0 0,-1-1 0,1 1-1,-1 0 1,1-1 0,-1 1 0,1 0 0,-1-1 0,1 1 0,-1-1-1,1 1 1,-1-1 0,0 1 0,1-1-1,13-23 16,-2-1 0,0-1 0,-2 0 1,0-3-17,-5 16 2,-3 5 5,1-1 1,-1 1-1,0-1 1,-1 0 0,0 0-1,0 1 1,-1-1-1,0 0 1,-1-8-8,-1-34 68,2 48-55,-4 3 2,3 0-15,1 0 0,-1 0 1,1 0-1,0 0 0,-1 0 1,1 0-1,-1-1 0,1 1 1,-1 0-1,1 0 0,-1 0 1,1 1-1,0-1 0,-1 0 1,1 0-1,-1 0 0,1 0 1,-1 0-1,1 0 0,0 1 1,-1-1-1,1 0 0,-1 0 1,1 1-1,0-1 0,-1 0 1,1 0-1,0 1 0,-9 14 12,2 14-8,1 16 1,1 15-2,2 5 2,0-3-2,1 21 5,2-65-1,5-30 7,-4 8-12,1-4 1,0-1 1,0 1-1,-1 0 1,0-1 0,0 1-1,-1-1 1,0 1-1,0 0 1,-1-1-1,-1 1 1,1-1-1,-1 1 1,0 0-1,-1 0 1,0 0-1,0 0 1,-1 1 0,-1-3-4,2 5 17,-3-3 3,4 6-8,2 2 1,-1 3-3,-7 14-4,7 10-3,4 17 2,-3 14-2,1-9 0,0-4 10,-2 0 0,-3 11-13,4-36 2,0-20-2,0 1 0,0-1 0,0 0 0,0 1 0,0-1 0,0 0 0,0 1 0,0-1 0,0 0 0,0 1 0,0-1 0,0 0 0,0 1 0,0-1 0,0 0 0,1 1 0,-1-1 0,0 0 0,0 1 0,0-1 0,0 0 0,1 0 0,-1 1 0,0-1 0,0 0 0,1 0 0,-1 1 0,0-1 0,0 0 0,1 0 0,-1 0 0,0 0 0,1 1 0,-1-1 0,0 0 0,1 0 0,-1 0 0,1-2 0,0 0 0,0 0 0,0 1 0,0-1 0,-1 0 0,1 0 0,-1 0 0,1-1 0,-1 1 0,0 0 0,0 0 0,0 0 0,0-1 0,2-4 0,-1 1 0,-7-29 0,5 27 0,-8-24 0,2 21 0,-4 5 0,11 6 0,-1 0 0,1 0 0,-1 1 0,1-1 0,-1 0 0,1 0 0,-1 0 0,1 1 0,0-1 0,-1 0 0,1 1 0,-1-1 0,1 1 0,0-1 0,-1 0 0,1 1 0,0-1 0,-1 1 0,1-1 0,0 1 0,0-1 0,0 1 0,-1-1 0,1 0 0,0 1 0,-1 22 0,3 10 0,4 6 0,3 2 0,2-1 0,0-9 0,0-11 0,1-7 0,1-8 0,-13-5 0,0 0 0,1-1 0,-1 1 0,1 0 0,-1 0 0,0 0 0,1 0 0,-1-1 0,0 1 0,1 0 0,-1 0 0,0-1 0,1 1 0,-1 0 0,0-1 0,0 1 0,1 0 0,-1-1 0,0 1 0,0 0 0,0-1 0,1 1 0,-1-1 0,0 1 0,0 0 0,0-1 0,0 0 0,-4-12 0,-22-26 0,21 30 1,3 7 6,3 5 1,2 4-7,-1-1 5,0 0 1,0 1-1,0-1 0,-1 1 1,1 4-7,-2-9 8,0 1 4,4 6-8,-3-7 3,1 0-1,7 4-4,-1-5-2,-14-1-2,4 0-7,3-2-11,5-8-1889,-5 8-7567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1583 2411 24575,'-23'0'0,"2"0"0,-4 0 0,0 0 0,-2 0 0,1 0 0,-3 0 0,2 0 0,1 0 0,-3 0 0,7 0 0,-8 0 0,8 0 0,-3-3 0,4 2 0,4-5 0,-3 2 0,2 0 0,-3-2 0,4 5 0,-3-5 0,3 2 0,-1-3 0,-2 0 0,7 4 0,-4-3 0,1 2 0,2-3 0,-2 3 0,3-1 0,0 1 0,-3-2 0,2-1 0,-2 3 0,3-2 0,-4 3 0,4-4 0,-4 0 0,4 4 0,1-3 0,-1 3 0,0-4 0,0 1 0,-3-1 0,-1 0 0,-4-3 0,3 0 0,-2-1 0,3-2 0,-4 2 0,0 0 0,4-1 0,-3 1 0,6 1 0,-3-3 0,5 6 0,-5-6 0,4 3 0,-4 0 0,4-2 0,0 5 0,4-5 0,-4 2 0,3 0 0,-2-3 0,2 4 0,-2-4 0,2 0 0,-3 0 0,0 0 0,0 1 0,0-1 0,4 0 0,-4 0 0,-2-2 0,1 1 0,-2-2 0,4 4 0,1-5 0,-2 3 0,0-6 0,-1 3 0,3-4 0,-2 0 0,2 0 0,-3 0 0,0 0 0,0 0 0,0 0 0,0 0 0,3 0 0,-3-4 0,6 3 0,-5-3 0,5 8 0,-2-4 0,3 4 0,3-4 0,-2 4 0,3 0 0,-1 5 0,1-5 0,3 3 0,0-2 0,-3 0 0,2 2 0,-2-6 0,3 3 0,0-4 0,0 0 0,0-10 0,0 12 0,0-11 0,0 13 0,0 0 0,0-3 0,0 2 0,0-3 0,0-4 0,0 7 0,0-6 0,0 6 0,0 1 0,0 4 0,0 1 0,0 5 0,0-5 0,3 2 0,1-6 0,2 2 0,1-6 0,2 7 0,-2-4 0,3 4 0,-4 1 0,0 2 0,0-2 0,3 5 0,1-5 0,3-2 0,0 1 0,1-7 0,3 2 0,-2-4 0,13-10 0,-12 13 0,7-8 0,-10 14 0,-3 0 0,2 3 0,-2-2 0,2 5 0,-2-5 0,6 5 0,-5-6 0,5 6 0,-3-5 0,0 5 0,-1-2 0,1 2 0,0-2 0,-1 2 0,1-3 0,0 4 0,-1 0 0,1-1 0,0-2 0,0 2 0,-1-2 0,1 2 0,0 1 0,-4 0 0,3-1 0,-5 4 0,1-3 0,-2 6 0,2-5 0,2 1 0,-1 1 0,3-3 0,-2 5 0,-1-1 0,3-1 0,-2 2 0,2-5 0,1 6 0,0-3 0,0 0 0,-1 2 0,1-2 0,0 0 0,-1 3 0,1-6 0,-3 5 0,-1-2 0,-4 3 0,1-2 0,0 1 0,2-4 0,-1 4 0,2-4 0,0 4 0,-3-4 0,6 4 0,-5-1 0,5-1 0,0 2 0,1-5 0,2 6 0,-2-3 0,3 0 0,-2 2 0,2-5 0,-3 5 0,0-5 0,3 6 0,-2-6 0,2 5 0,-3-4 0,-1 4 0,1-5 0,3 5 0,-2-4 0,6 4 0,-3-5 0,4 2 0,0-3 0,4 0 0,-3 0 0,3-1 0,-4 1 0,0 0 0,0 0 0,0 3 0,1-5 0,-4 8 0,0-8 0,-5 9 0,0-6 0,0 5 0,-1-4 0,1 4 0,0-5 0,-1 5 0,1-1 0,3-2 0,-2 1 0,2-1 0,5-2 0,-3 5 0,7-6 0,-4 3 0,4-3 0,-3 0 0,8-1 0,-9 1 0,5 0 0,-6 3 0,-2-2 0,2 5 0,-7-2 0,4 3 0,-5-2 0,1 1 0,0-2 0,-4 3 0,3 0 0,-2-3 0,8 2 0,-4-4 0,5 4 0,-7-2 0,1 0 0,0 2 0,0-4 0,-1 4 0,5-5 0,-4 5 0,7-5 0,-6 5 0,6-5 0,-7 5 0,7-2 0,-2 0 0,-1 2 0,3-2 0,-3 3 0,4 0 0,-4-3 0,3 2 0,-6-1 0,2 2 0,1 0 0,-4 0 0,3 0 0,-3 0 0,0 0 0,3 0 0,3 0 0,-1 0 0,1 0 0,-7 0 0,-2 0 0,2 0 0,-3 0 0,4 0 0,0 0 0,-4 0 0,3 0 0,-2 0 0,3 0 0,-4 0 0,3 0 0,3 0 0,0 0 0,3 0 0,-2 0 0,-2 0 0,6 0 0,-3 0 0,4 0 0,0 0 0,0 0 0,0 0 0,-4 0 0,3 0 0,-3 0 0,0 2 0,3 2 0,-6 0 0,6 2 0,-3-5 0,0 5 0,0-3 0,-1 1 0,-2 1 0,6-1 0,-7 2 0,4 1 0,-1 0 0,-2-1 0,6 1 0,-3 0 0,41 12 0,-27-9 0,27 9 0,-37-15 0,-4 2 0,3-2 0,-6 2 0,6-2 0,-6 2 0,2-3 0,0 1 0,-2 2 0,6-6 0,-6 6 0,2-2 0,-3-1 0,-1 3 0,-2-3 0,2 0 0,-2 3 0,-1-3 0,3 3 0,-5 0 0,4 0 0,-4 0 0,5 1 0,-2-1 0,-1 0 0,3 0 0,-5 0 0,5 0 0,-6 0 0,6 0 0,-5 3 0,5-2 0,-2 5 0,-1-5 0,3 5 0,-5-3 0,2 4 0,-3-3 0,0-1 0,0-4 0,0 1 0,0 2 0,-1-1 0,1 1 0,0-2 0,0 3 0,0 4 0,0 1 0,1 5 0,0-1 0,3-1 0,-3 3 0,2-7 0,-2 1 0,-1-2 0,0-6 0,0 3 0,-1-3 0,1 2 0,0 2 0,1 11 0,0-3 0,1 11 0,-1-7 0,0 7 0,0-7 0,0 4 0,-3-9 0,-1-4 0,-3-4 0,3 0 0,-2-3 0,2 6 0,-3-2 0,0 6 0,0 11 0,0-4 0,0 3 0,0-9 0,0-5 0,0-2 0,0-1 0,0-4 0,0 1 0,0 0 0,0 3 0,0 4 0,0 8 0,0 1 0,0 13 0,0-8 0,0 8 0,0-5 0,0-3 0,0-6 0,0-5 0,0-6 0,0-1 0,0-3 0,0-1 0,-3 4 0,2 1 0,-5 6 0,5 1 0,-5 4 0,2 4 0,0-3 0,-2 0 0,2-2 0,-2-4 0,2-2 0,1-3 0,0-2 0,0 1 0,-4 10 0,-3-2 0,1 12 0,-4-4 0,1 4 0,0 1 0,-2-1 0,2-4 0,1-4 0,1-6 0,4-7 0,0 0 0,0 0 0,-3-2 0,2 5 0,-2-5 0,0 5 0,-1-3 0,0 4 0,-3 3 0,3-5 0,-3 5 0,0-9 0,3 2 0,-2-3 0,3 0 0,-4 0 0,0 1 0,-3 2 0,-2-1 0,-2 5 0,-1-2 0,0 3 0,0-1 0,0-2 0,3 2 0,-2-6 0,3 6 0,0-6 0,-3 3 0,2-3 0,-3 3 0,4-2 0,-3 2 0,6-1 0,-6-2 0,6 6 0,-6-6 0,7 2 0,-7 1 0,2-2 0,1 4 0,1-4 0,3 1 0,0-3 0,0 1 0,0-1 0,1 0 0,-7 4 0,5-3 0,-8 2 0,8-3 0,-6 1 0,3 0 0,-4 0 0,3 2 0,-2-1 0,3 2 0,-4-3 0,-4 0 0,3 0 0,-3 0 0,4 0 0,-5-3 0,8 2 0,-10-2 0,9 0 0,-2 2 0,1-6 0,2 6 0,1-2 0,-3 0 0,6 1 0,-6-4 0,6 5 0,-6-6 0,7 6 0,-4-5 0,4 2 0,1-3 0,-7 2 0,5-1 0,-8 2 0,8 0 0,-6-3 0,6 3 0,-6-3 0,6 3 0,-6-2 0,7 2 0,-7-3 0,6 0 0,-6 0 0,3 3 0,-4-2 0,0 2 0,3-3 0,-2 0 0,6 0 0,-2 0 0,3 0 0,4 0 0,0 0 0,3 0 0,0 0 0,0 0 0,1 0 0,-1 0 0,1 0 0,-1 0 0,-3 0 0,-1 0 0,-6 3 0,2-3 0,-6 4 0,3-1 0,-4-3 0,3 4 0,-2-4 0,10 2 0,-6-1 0,10 1 0,-3-2 0,3 0 0,0 0 0,1 0 0,0 0 0,-4 0 0,0 0 0,-4 0 0,0 0 0,-3 0 0,2 0 0,-3 3 0,5-2 0,-1 2 0,3-3 0,1 0 0,4 0 0,-1 0 0,0 0 0,1 0 0,0 0 0,-1 0 0,1 0 0,-1 0 0,3 0 0,1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6 24575,'12'2'0,"-3"1"0,-9 3 0,0-1 0,0 1 0,0-1 0,0 1 0,0-1 0,-10-2 0,5 0 0,-8-3 0,7 0 0,0 0 0,0 0 0,0 0 0,1 0 0,-1 0 0,1 0 0,2-8 0,1 4 0,2-6 0,0 4 0,0 1 0,0 0 0,0-1 0,7 3 0,-3 1 0,6 2 0,-4 0 0,-1 0 0,0 0 0,1 0 0,-1 0 0,0 0 0,1 0 0,-1 2 0,-2 4 0,2 0 0,-5 2 0,3-3 0,-1-2 0,-1 5 0,2-4 0,-3 4 0,0-3 0,0 0 0,0 1 0,0-1 0,0 0 0,0 1 0,-8-3 0,4-1 0,-7-2 0,6 0 0,-1 0 0,1 0 0,-1 0 0,1 0 0,-1 0 0,1 0 0,0 0 0,-1 0 0,1-5 0,2 2 0,0-5 0,3 2 0,0 1 0,0 0 0,0-1 0,0 1 0,0 0 0,0-1 0,0 1 0,0 0 0,3-1 0,2 3 0,1-2 0,2 5 0,-6-5 0,3 4 0,-2 8 0,0-2 0,0 7 0,-3-7 0,0 1 0,-5-1 0,1-2 0,-3 0 0,1-3 0,1 0 0,0 0 0,-1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3:20.4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44 24575,'15'-9'0,"-2"2"0,-8 7 0,1 0 0,-1 0 0,0 0 0,1 0 0,-1 0 0,1 0 0,-1 0 0,0 0 0,1 0 0,-4 7 0,1-2 0,-3 5 0,0-5 0,0 1 0,0 0 0,0-1 0,0 1 0,0 0 0,0-1 0,0 1 0,0 0 0,0-1 0,0 1 0,0-1 0,0 1 0,-3-1 0,-2-2 0,-1-1 0,-2-2 0,2 0 0,1 0 0,-1 0 0,0 0 0,1 0 0,-1 0 0,0 0 0,1 0 0,-1 0 0,0 0 0,1-2 0,0 1 0,-1-4 0,3 2 0,1-3 0,2 1 0,0-1 0,0 1 0,0-1 0,0 1 0,0-1 0,0 1 0,0-1 0,0 0 0,0 1 0,0-1 0,0 1 0,0 0 0,0-1 0,0 1 0,0-1 0,2 1 0,3 2 0,-1-2 0,3 5 0,-4-3 0,3 1 0,-1 1 0,1-1 0,-1 2 0,1-3 0,-1 2 0,1-1 0,-1 2 0,0 0 0,1 0 0,-1 0 0,0 0 0,1 0 0,-1 0 0,-2 7 0,-1-3 0,-2 6 0,0-4 0,0-1 0,0 0 0,0 1 0,0-1 0,0 1 0,0-1 0,0 0 0,0 1 0,0-1 0,0 1 0,0-1 0,0 1 0,0-1 0,-7-2 0,2-1 0,-5-2 0,4 0 0,1 0 0,-1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1 169 24575,'7'-7'0,"0"3"0,-3-1 0,-1 3 0,1-1 0,-1 1 0,-1 0 0,2 1 0,-3-3 0,3 1 0,-2-1 0,6-1 0,-1-3 0,4 0 0,2-3 0,-2 0 0,3 1 0,-6 2 0,-1 0 0,0 3 0,-2 1 0,3 1 0,-4-2 0,1 5 0,0-4 0,-1 1 0,1-2 0,-1 0 0,1 1 0,2-1 0,-1 0 0,1 2 0,-2-1 0,-1 3 0,1-1 0,-2 0 0,1 2 0,-2-2 0,2 2 0,1 0 0,-1 0 0,4 0 0,-3 0 0,5 0 0,-5 0 0,5 0 0,-2 0 0,0 0 0,1 0 0,-3 0 0,1 0 0,-2 0 0,-1 0 0,1 0 0,-1 0 0,1 0 0,-1 0 0,6 0 0,-1 0 0,7 0 0,-2 0 0,3 0 0,-2 2 0,1-2 0,-5 3 0,0-3 0,-1 2 0,-5-1 0,2 1 0,-2-2 0,0 0 0,0 2 0,-1-1 0,4 1 0,-3-2 0,5 2 0,-2-1 0,2 1 0,0-2 0,1 0 0,-1 0 0,-2 2 0,5-1 0,-7 1 0,7 0 0,-6-1 0,1 3 0,2-4 0,-4 3 0,1-3 0,-3 2 0,1-2 0,-2 4 0,1-3 0,-2 3 0,3-1 0,2 2 0,1 0 0,5 0 0,-1-2 0,1 2 0,-3-2 0,1 2 0,-3-2 0,-1 1 0,-2-3 0,-1 3 0,1-1 0,0 1 0,0 1 0,-1 0 0,3 0 0,1 0 0,3 2 0,-1 1 0,1 0 0,-1 0 0,-2-3 0,2 0 0,-2 0 0,2 0 0,-2 0 0,-1 0 0,0 0 0,-1-2 0,1-1 0,-5 0 0,3-1 0,-5 1 0,2-2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49 24575,'-2'9'0,"0"0"0,0-7 0,1 2 0,-3-4 0,3 4 0,0-1 0,-2-1 0,3 2 0,-4-3 0,3 3 0,-1-2 0,0 0 0,2 2 0,-4-1 0,3 1 0,-3-2 0,4 2 0,-2-1 0,0-1 0,1 2 0,-3-1 0,4 1 0,-2 1 0,-1-3 0,3 2 0,-2-2 0,2 3 0,0-1 0,0 1 0,0-1 0,0 0 0,0 1 0,0-1 0,0 0 0,0 0 0,0 1 0,0-1 0,0 0 0,2-1 0,-2 1 0,4-4 0,-3 4 0,3-4 0,-2 2 0,2-2 0,1 0 0,-3 2 0,2-1 0,-2 1 0,3 0 0,-1-2 0,1 2 0,-1-2 0,0 0 0,1 0 0,-1 0 0,0 0 0,1 0 0,-1 0 0,0 0 0,1 0 0,-1 0 0,0 0 0,0 0 0,1 0 0,-1 0 0,0 0 0,1-2 0,-1 0 0,0-1 0,1-1 0,-1 4 0,1-2 0,0 0 0,-1 1 0,1-3 0,2 3 0,1-3 0,3 3 0,-3-3 0,1 1 0,-3 0 0,3-1 0,-3 3 0,1-1 0,-2 0 0,-1 1 0,-2-3 0,2 3 0,-1-1 0,1 2 0,3 0 0,1 0 0,2 0 0,1-2 0,2 1 0,-2-1 0,6-1 0,-9 3 0,5-5 0,-8 4 0,3-1 0,-4 2 0,1 0 0,0 0 0,-1 0 0,1 0 0,-1 0 0,4 0 0,-3 0 0,5 0 0,-5 0 0,2 0 0,-2 0 0,0 0 0,-1 0 0,1 0 0,-1 0 0,1 0 0,-1 0 0,1 0 0,2 0 0,1 0 0,3 0 0,-1 0 0,0 0 0,-2 0 0,2 0 0,-5 0 0,3 0 0,-4 0 0,1 0 0,0 0 0,-1 0 0,1 0 0,-1 0 0,3 0 0,1 0 0,6 0 0,-3 0 0,2 0 0,-2 0 0,-1 0 0,-2 0 0,-1 0 0,-2 0 0,0 0 0,-1 0 0,1 0 0,-1 0 0,1 0 0,2 0 0,1 0 0,2 0 0,1 2 0,2-1 0,1 1 0,0 0 0,0-1 0,-6 1 0,-1-2 0,-2 0 0,-1 0 0,1 0 0,0 2 0,-1-1 0,1 1 0,-1-2 0,4 0 0,-1 0 0,7 0 0,-3 0 0,5 0 0,-1 0 0,-1 0 0,-1 0 0,-5 0 0,-1 0 0,-2 0 0,0 0 0,-1 0 0,1 0 0,-1 0 0,1 0 0,0 0 0,-1 0 0,4 0 0,-3-2 0,5 1 0,-5-3 0,2 4 0,-2-5 0,0 5 0,-1-2 0,-1 0 0,1 1 0,-3-3 0,1 2 0,-2-2 0,0-1 0,0 1 0,0-1 0,0 0 0,0 1 0,0-1 0,0 0 0,0 0 0,-3 3 0,3-2 0,-2 1 0,0 1 0,1-2 0,-1 1 0,0 1 0,1-2 0,-1 1 0,0 1 0,2-2 0,-4 3 0,1-3 0,-1 3 0,0-2 0,1 0 0,-1 1 0,3-2 0,-3 3 0,4-3 0,-4 1 0,3-1 0,-3 1 0,4-1 0,-4 4 0,3-5 0,-3 3 0,4-3 0,-2 1 0,-1-1 0,3 2 0,-2 1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97 24575,'0'-17'0,"0"1"0,2 6 0,-1 0 0,2 1 0,-1 3 0,1-1 0,-1 3 0,2 1 0,1 1 0,0 2 0,1 3 0,-2 0 0,-1 2 0,-1-1 0,0 2 0,-1-2 0,-1 3 0,0-1 0,0 0 0,0-1 0,-1 1 0,-1-2 0,0 2 0,1-2 0,-1 1 0,0 1 0,-1-2 0,1 1 0,-4-2 0,2-1 0,-1 0 0,-2-1 0,3-1 0,-4 1 0,3-1 0,-5 1 0,3-1 0,-1 0 0,0 0 0,1 0 0,0 0 0,0 0 0,2 0 0,-1 0 0,1 0 0,-1 0 0,2-1 0,-1-1 0,1-2 0,1-1 0,0 1 0,2-2 0,0 1 0,1 1 0,0-3 0,1 2 0,0 0 0,3 0 0,-2 1 0,3-1 0,-2 0 0,2 1 0,-1-1 0,-1 0 0,1 1 0,0-1 0,-1 2 0,1-1 0,1 0 0,-1 1 0,0 0 0,1 1 0,-1 0 0,3 1 0,-2 1 0,0 0 0,1 0 0,-3 3 0,4 2 0,-4 2 0,2 0 0,-2 1 0,1-2 0,-2 0 0,2-1 0,-2-1 0,1 1 0,0-2 0,1 2 0,-1-2 0,1 2 0,-2-1 0,-1 1 0,0 2 0,-1-3 0,0 2 0,0 0 0,0 0 0,0-1 0,-1 0 0,-2 0 0,0-1 0,-2 0 0,1-1 0,-1 0 0,0 0 0,1-2 0,-2 0 0,1-1 0,0 0 0,-1 0 0,2 0 0,-2-2 0,2 0 0,0-2 0,-1 1 0,1 0 0,-1 0 0,0 0 0,1 0 0,0 2 0,-1-2 0,0 0 0,2 0 0,0-4 0,2 3 0,1-3 0,0 1 0,0 0 0,0-1 0,0 2 0,2 0 0,-1 0 0,2 0 0,0 0 0,0 1 0,2-1 0,-1 4 0,1-2 0,0 2 0,-1-2 0,2 2 0,-1 0 0,0 1 0,1-2 0,-2 0 0,2-1 0,-2 2 0,1-1 0,0 2 0,0-1 0,0 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58 202 24575,'-10'-20'0,"0"2"0,4 6 0,0 0 0,0 2 0,1 1 0,1 3 0,0 2 0,2-1 0,0 1 0,0-1 0,1-1 0,1 1 0,0-1 0,0 1 0,1 0 0,1-1 0,-1 1 0,1 0 0,0 0 0,0-1 0,0 2 0,1-1 0,-2 1 0,5 1 0,-2 0 0,2 2 0,-1-2 0,-1 0 0,2 1 0,-1 0 0,0 0 0,0 0 0,0-1 0,1 1 0,-2 0 0,2 1 0,-2 1 0,2 0 0,-1 0 0,0 0 0,1 0 0,-1 0 0,1 0 0,1 0 0,2 0 0,-1 0 0,-1 0 0,1 0 0,-2 0 0,1 1 0,-2-1 0,0 4 0,-2-2 0,1 3 0,-2 0 0,-1 0 0,-1 1 0,0-1 0,0 1 0,0-2 0,0 2 0,1-1 0,0 0 0,0 1 0,-1-1 0,0 0 0,0 1 0,0-1 0,1 0 0,0 1 0,1-2 0,0 1 0,1-1 0,-1 2 0,-1-2 0,0 2 0,-1-1 0,0 0 0,0 1 0,-2-1 0,0 0 0,-3-1 0,1-2 0,0 3 0,1-3 0,-2 1 0,0 0 0,1 0 0,-1-1 0,0 2 0,2-1 0,-1 0 0,-1-1 0,0-1 0,-3-1 0,3 0 0,-1 0 0,-1 0 0,3 0 0,-4 0 0,2 0 0,1 0 0,-1 0 0,1 0 0,-1 0 0,-1 0 0,2 0 0,0 0 0,0 0 0,0 0 0,-1 0 0,1 0 0,-1 0 0,1-2 0,2-3 0,1-1 0,2 0 0,0-1 0,0 4 0,0-3 0,0 1 0,0 0 0,0 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 24575,'0'-6'0,"0"-2"0,2 8 0,0-3 0,0 1 0,-1 0 0,1-1 0,-1 0 0,1 1 0,0 0 0,0 1 0,-1-2 0,1 1 0,-2-1 0,3 2 0,-2-1 0,1-1 0,0 1 0,0 1 0,0-1 0,1 2 0,-1-1 0,2 1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93 24575,'7'1'0,"-1"0"0,-4-1 0,0 0 0,1 0 0,0 0 0,0-1 0,-1 1 0,0-2 0,0 1 0,0-2 0,0 1 0,0 0 0,-1 0 0,0-1 0,1 1 0,-1 0 0,1 1 0,1-1 0,-1 0 0,-1 0 0,1 0 0,-1-1 0,2 2 0,-1-1 0,0 1 0,0-2 0,0 0 0,0 0 0,-1 1 0,1 0 0,-1 0 0,1 0 0,-1 0 0,0-1 0,1 1 0,-1 0 0,1 0 0,0 1 0,1-1 0,-2-1 0,0 1 0,-1-2 0,0 2 0,0-1 0,0 0 0,0 0 0,0 1 0,0-2 0,0 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24575,'4'-5'0,"-1"1"0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3:34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36 24575,'-2'5'0,"0"-1"0,1-2 0,-2 2 0,1-2 0,-1 2 0,1-2 0,1 0 0,0 1 0,0-2 0,1 1 0,-1-1 0,1 1 0,-1-1 0,1 1 0,-1-1 0,0 1 0,0 0 0,0-1 0,0 0 0,1 1 0,-1-1 0,0 1 0,1 1 0,-1-1 0,1 0 0,0-7 0,0 3 0,0-6 0,0 6 0,0 0 0,1 1 0,0-1 0,1 1 0,-1-2 0,1 2 0,-1-1 0,0 1 0,0-1 0,1 0 0,-2-1 0,2 2 0,-1-1 0,0 1 0,1 0 0,-1-1 0,1 1 0,-1-2 0,1 2 0,-1-1 0,1 2 0,-1-1 0,1 0 0,0 1 0,-2-3 0,2 3 0,-1-2 0,1 1 0,-1-1 0,1 1 0,-1-1 0,1 0 0,-4 6 0,1-1 0,-2 5 0,1-4 0,0 0 0,0 0 0,1 0 0,-1 0 0,2-2 0,-2 0 0,1 0 0,-1 1 0,2-1 0,-1 0 0,1 0 0,-1 1 0,1-1 0,-1 0 0,0-1 0,0 1 0,0 0 0,0 0 0,1 0 0,-1 0 0,0 0 0,1 1 0,-2-2 0,2-5 0,-1 2 0,1-4 0,0 3 0,0-1 0,0 1 0,0 0 0,0 0 0,0-1 0,0 2 0,1-2 0,-1 2 0,2 0 0,-2-1 0,3 1 0,-2 0 0,0 0 0,1-1 0,-2 1 0,2 0 0,-2 0 0,2 1 0,-2-1 0,2 1 0,-1-2 0,1 1 0,-1 0 0,0-1 0,1 1 0,-1 0 0,1 0 0,0-1 0,-1 1 0,0 0 0,0 0 0,0 0 0,-1 0 0,1 1 0,-1-1 0,1 1 0,0-1 0,-3 7 0,1-4 0,-3 5 0,3-4 0,-1 1 0,0-1 0,2 0 0,-1 0 0,0 1 0,1-1 0,-1 0 0,0 0 0,0 1 0,-1-1 0,2 0 0,-2 1 0,2-1 0,-2 0 0,1 0 0,0 0 0,0 0 0,1-1 0,-1 1 0,1 0 0,0 0 0,0 0 0,0 0 0,-1 1 0,1-1 0,-1 1 0,0 0 0,1 0 0,-1 1 0,0-2 0,0 2 0,0-2 0,0 0 0,1 1 0,-1-1 0,0-1 0,1 1 0,-2-1 0,1 2 0,0-2 0,0 1 0,0-2 0,1 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0 112 24575,'8'0'0,"-2"0"0,-4 0 0,0-1 0,2-1 0,1-1 0,0-1 0,3-1 0,-1 0 0,1 1 0,-1 0 0,0 0 0,-2 1 0,0 1 0,-2-1 0,1 2 0,-2-1 0,1 2 0,-1-2 0,0 0 0,-1 0 0,1 0 0,-1 0 0,2-2 0,-1 1 0,2 0 0,-2-1 0,2 2 0,-2-2 0,1 2 0,-1-1 0,0 2 0,0-1 0,0 0 0,-1-1 0,-1 0 0,0 1 0,0-1 0,0 0 0,0 0 0,0 0 0,0 1 0,0-1 0,1 1 0,2 0 0,-1 6 0,0-1 0,-2 4 0,0-4 0,0 0 0,0 1 0,0-2 0,0 2 0,0-2 0,0 0 0,-2 1 0,1 0 0,-2 0 0,2 0 0,0-1 0,-1 0 0,2 0 0,-3 1 0,2-1 0,-1 0 0,1 0 0,-1 1 0,0-1 0,0 0 0,0-1 0,-1 0 0,1-1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0 194 24575,'4'-10'0,"2"-3"0,-2 9 0,2-6 0,-2 4 0,2 0 0,-2-1 0,3 2 0,-1-2 0,0 3 0,2-4 0,0 4 0,0-4 0,0 4 0,0-2 0,-4 3 0,1 0 0,1 0 0,-2 1 0,3-2 0,1 0 0,1 0 0,3 0 0,-1 0 0,4-3 0,-1 2 0,1-1 0,0 1 0,-3 1 0,3-1 0,-5 1 0,3 0 0,0 1 0,0 0 0,-2 0 0,-1 1 0,-3-2 0,1 4 0,0-4 0,-2 4 0,-1-2 0,-1 2 0,0 0 0,-1 0 0,-1 0 0,-1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24575,'9'0'0,"3"0"0,-1 0 0,-1 0 0,5 0 0,-4 0 0,3 0 0,-2 0 0,-1 0 0,-1 0 0,0 0 0,-2 0 0,-2 2 0,1 0 0,-3 0 0,2 0 0,-3-1 0,1 0 0,-1 0 0,1-1 0,-1 2 0,1-2 0,1 2 0,1-1 0,4 0 0,-1 2 0,3-2 0,-1 2 0,-1 0 0,0-1 0,-4 1 0,0-2 0,-3 0 0,1 1 0,-1-2 0,-1 3 0,1-1 0,-1 2 0,2-1 0,1 1 0,1 0 0,2 1 0,2 0 0,-2 2 0,5-2 0,-3 1 0,1-2 0,-1 0 0,-2 0 0,0 0 0,-1 0 0,1 0 0,-2-1 0,2 1 0,-4 0 0,1-2 0,-1 1 0,-1-2 0,-1 2 0,1-3 0,-2 3 0,0 0 0,-1 1 0,2-1 0,-1-2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91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1 104 24575,'5'-6'0,"0"3"0,-2 0 0,1 1 0,-1-1 0,0 1 0,-1-1 0,1 1 0,-1-1 0,0-1 0,-1 1 0,-1-1 0,2 1 0,-2-1 0,2 1 0,-1-1 0,-1 1 0,2 0 0,-2-1 0,2 2 0,-2-1 0,1 1 0,1-1 0,0 0 0,1-2 0,1 2 0,-1-2 0,1 3 0,-2-1 0,1 1 0,-2 0 0,1 1 0,1 1 0,-1-2 0,0 1 0,-1 0 0,-1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92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0 121 24575,'6'0'0,"-2"-2"0,0 2 0,-1-2 0,-1-1 0,1 1 0,0-4 0,3 1 0,4-1 0,-2-2 0,2 0 0,-3 2 0,-1-1 0,-1 3 0,-1 0 0,-1 1 0,1 3 0,-1-2 0,-1 1 0,1 0 0,-3-2 0,3 1 0,-1-1 0,0 0 0,1 1 0,-3-1 0,1 1 0,1-1 0,-2-1 0,2 1 0,-1 1 0,0-1 0,0 1 0,1 0 0,-2 0 0,1 0 0,-1-1 0,0-1 0,0 3 0,0-1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93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1 128 24575,'3'-9'0,"2"-4"0,4-2 0,0-1 0,-1 1 0,-1 5 0,0-2 0,-3 6 0,2-2 0,-3 5 0,-1-1 0,1 1 0,-2 0 0,1 1 0,-1-1 0,0 1 0,-1 0 0,0 1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94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87 24575,'0'-8'0,"2"0"0,2 2 0,3 1 0,-3-1 0,2 1 0,-3 1 0,1 0 0,-1 1 0,0 3 0,1-3 0,-1 2 0,1-2 0,-1 1 0,0 1 0,-1-2 0,1 1 0,-2-2 0,1 1 0,-1 0 0,-1 0 0,2 1 0,-2-1 0,2 2 0,-1-1 0,-1 0 0,2 2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95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0 118 24575,'5'-5'0,"1"1"0,-1-2 0,3 2 0,-4-2 0,1 3 0,-2-1 0,1 2 0,-1-1 0,-1 2 0,1-1 0,-3-1 0,2 1 0,-1 0 0,1-3 0,2 1 0,0-4 0,-1 1 0,1-1 0,0 3 0,-1-3 0,1 4 0,0-1 0,-1 2 0,-1-1 0,1 1 0,-3 0 0,2 1 0,-2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96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0 108 24575,'0'-5'0,"0"0"0,0 0 0,2-1 0,2 0 0,-2 1 0,3 1 0,-3 1 0,1 1 0,0-1 0,-1 1 0,1 1 0,-3-2 0,2 1 0,-2-1 0,1-1 0,0 1 0,0 0 0,0 0 0,1-1 0,1 3 0,-1-2 0,1 1 0,-3-1 0,3 1 0,-3-1 0,2 1 0,-2-1 0,0 0 0,0-1 0,0 1 0,0 0 0,0 1 0,0 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97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0 88 4216,'0'0'136,"0"0"28,0 0 112,6 4-23,12 9 176,-1 1-1,-1 0 0,4 5-428,-16-14 138,1 0-1,0 0 0,0-1 0,0 1 0,1-1 0,-1 0 0,1-1 0,2 1-137,12 9 366,106 59 889,-96-51-853,-2 1 1,-1 2 0,16 17-403,-31-27 136,0 0 0,-1 0 0,0 1 0,-1 0 0,-1 1 1,0 0-1,-2 1 0,1-1 0,-1 5-136,17 25 333,-16-32-175,-1 1 0,7 15-158,-1 14 143,-12-41-133,8 31 304,4 30-314,-8-12 100,21 110 179,3 31 347,-25-155-282,1-1 0,11 37-344,-14-62 54,1 1-1,-2 0 0,0-1 1,0 1-1,-1 7-53,0-12 20,0 69 144,0-74-136,0-1 4,0 7-23,0-6 6,0 10 56,0-5-55,0-6 0,0-2-2,0 0-3,0 0-11,0 0 1,0 1-1,0-1 1,1 0 0,-1 0-1,0 0 1,0 0-1,0 1 1,1-1-1,-1 0 1,0 0-1,0 0 1,1 0-1,-1 0 1,0 0-1,0 0 1,1 0-1,-1 0 1,0 0 0,0 0-1,1 0 1,-1 0-1,0 0 1,0 0-1,1 0 1,-1 0-1,0 0 1,0 0-1,1 0 1,-1 0-1,0 0 1,0 0-1,1 0 1,-1-1-1,0 1 1,0 0 0,1 0-1,-1 0 1,0 0-1,0-1 1,0 1-1,0 0 1,1 0-1,-1-1 1,0 1-1,0 0 0,14-10 9,-13 9-10,2-1 3,0-1 0,-1 0 0,1 0 0,-1 0 0,0-1 0,0 1 1,0 0-1,0-1 0,0 0 0,-1 1 0,2-5-2,4-10 9,-2 3-4,-2 7 2,-1 0-1,2 0 1,-1 0-1,1 1 1,0-1-1,1 1 1,0 0-1,0 0 1,0 1 0,4-5-7,65-54 148,14-23-148,-64 54 33,-9 12-28,-13 19-3,23-21 2,-19 20-4,0-1 0,6-21 0,7-27 0,-7 20 0,1-4 0,-7 25 0,11-40 0,-7 21 0,3-6 0,-8 26 0,-3 5 0,0 0 0,0 0 0,-1 0 0,0 0 1,0 0-1,0-5 0,0 4 1,1 1 2,9-23 1,-8 21-3,8-30 6,-5 8 1,6 1-1,-2-11-7,-6 1 0,4-1 0,-6 33 0,-1-17 0,-2 11 0,5-78-8,-3 62 8,0-2-4,-2 0 0,-1-2 4,2 22 0,-4-20 0,0 8 0,-6-39 0,4 34 0,-3 1 0,-11-21 0,5 7-19,15 39-2,0 2-11,0 0-31,0 0-1800,0 0-7187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3:37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47 24575,'0'5'0,"0"-1"0,0-2 0,-1-1 0,0 1 0,-1 0 0,1 0 0,-1 0 0,0-1 0,1 1 0,-1-2 0,1 1 0,-2-1 0,1 1 0,0 0 0,0 1 0,-1-1 0,1 0 0,1 1 0,-1-2 0,1 1 0,-2 0 0,1-1 0,0 2 0,-1-2 0,1 3 0,0-3 0,0 1 0,-1-1 0,1 0 0,0 1 0,0-1 0,-1 1 0,1 0 0,1 0 0,5-3 0,-2 2 0,4-4 0,-3 3 0,-1-1 0,0-1 0,1 1 0,-1-1 0,0 0 0,1 0 0,-1 1 0,-1 1 0,1-1 0,-1-1 0,1 1 0,0 1 0,-2-1 0,2 2 0,-2-2 0,2 1 0,-2-1 0,2 1 0,-1-1 0,0 0 0,0 0 0,-1 0 0,1 1 0,0-1 0,-1 0 0,2-1 0,-2 1 0,1 0 0,0 0 0,0-1 0,-1 1 0,0 0 0,0 0 0,0 0 0,0 0 0,0-1 0,0 1 0,0 0 0,0 0 0,0 0 0,0-1 0,0 8 0,0-3 0,0 5 0,0-5 0,0 1 0,0-1 0,0 0 0,0 0 0,0 1 0,0-1 0,0 0 0,1 0 0,0 1 0,0-1 0,-1 0 0,0 0 0,0 0 0,0 0 0,0 0 0,0-1 0,0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98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324 982 2608,'0'0'89,"5"-3"-10,16-10 0,-20 13-70,-1 0 1,0 0 0,0 0 0,1-1 0,-1 1-1,0 0 1,1 0 0,-1 0 0,0 0-1,0-1 1,1 1 0,-1 0 0,0 0 0,0-1-1,0 1 1,1 0 0,-1 0 0,0-1 0,0 1-1,0 0 1,0 0 0,1-1 0,-1 1 0,0 0-1,0-1 1,0 1 0,0 0 0,0-1 0,0 1-1,0 0 1,0-1 0,0 1-10,4-35 555,2 0-1,1 0-554,0 9 230,1-9 295,-8 33-324,0-8 726,0 95-471,2 99 313,1-127-473,-1-38-117,1-1 1,1 1-1,1-1 0,5 12-179,-9-28 154,-1-2-144,-1 1 0,1-1 0,0 0 0,0 0-1,0 0 1,0 1 0,0-1 0,0 0 0,0 0 0,0 1 0,0-1 0,0 0 0,0 0 0,0 1 0,0-1 0,0 0 0,0 0 0,0 1 0,1-1 0,-1 0 0,0 0 0,0 0 0,0 1-1,0-1 1,0 0 0,0 0 0,1 0 0,-1 1 0,0-1 0,0 0 0,0 0 0,0 0 0,1 0 0,-1 0 0,0 1 0,0-1 0,1 0 0,-1 0 0,0 0 0,0 0 0,0 0-10,9-7 143,7-18-2,-3 1-14,-6 11-70,-1 0 0,0-1 1,-1 1-1,0-1 0,1-10-57,-5 19 21,0-1-36,-1-11 218,-12 33-161,8-7-37,0 0 1,1 0 0,0 1-1,1 0 1,0 0-6,-13 45 17,-33 54 60,47-106-42,0 6 213,12-19-129,-3 0-82,-1 1 0,0-2 0,-1 1 0,0-1 1,-1 0-1,0 0 0,-1 0 0,1-5-37,16-75 337,-20 89-243,-1 2 16,-2 0-90,0 0-1,-1 1 1,1-1-1,0 1 1,0 0-1,0-1 1,0 1-1,0 0 1,0 0-1,1 0 1,-1 1-1,0-1 1,0 0-1,1 1 1,-2 0-20,-26 31 121,17-18-84,7-9-20,0-1-8,0 0 1,1 1-1,0-1 1,1 1-1,-1-1 1,1 1-1,0 0 0,0 0 1,1 1-1,0-1 1,0 0-1,1 1 1,-1 0-1,1 4-9,-1-5 10,-2 5-2,18-55 9,-11 34-13,0 0 0,0 0 0,-1-1 0,0 1 0,-1-1 0,0-4-4,-1 13 7,0 2 1,0 0 1,-3 4 3,-5 6-7,-2 3 11,1 1-1,0 0 1,-4 10-16,1-1 20,-21 43 63,29-56-75,4 2-2,4-2-4,4-6-1,-3-6 4,14-17 15,-1 0-1,0-1 0,-2-1 1,6-10-20,-14 19 3,-5 10 0,-1-1 0,0-1 1,0 1-1,-1 0 0,1 0 0,-1-1 0,1 1 0,-1-1 0,0 1 0,0-1 0,0-1-3,25-121 125,-3-12-125,-12 69 64,-6 48-54,15-54 30,20-67 73,-37 131-97,0 3 2,0-1 1,-1 1 0,-1-1-1,1 0 1,-2 0 0,1 0 0,-1 0-1,-1-8-18,1 15 18,0 2-2,0 0 0,0 0 1,0 0 6,0 0 1,-2 2 0,-1 4-17,-1 0 1,1 0-1,0 1 1,0-1-1,1 1 1,0-1-1,0 1 1,1 0-1,-1 0 0,2-1 1,-1 1-1,1 0 1,0 2-8,1 11 18,0-8 6,-1 0 1,0 0 0,-1 0 0,0 0 0,-1 0 0,-1 5-25,2-14 41,1-3 6,-6-17 41,-8-24-40,-39-142 84,49 169-123,0 0 0,-1 0-1,0 1 1,-1 0 0,-1 0 0,-5-9-9,-7-10 23,15 25-15,-9-15 20,-1 0 0,-9-9-28,18 26 24,-4-2-2,9 7-21,0-1-1,0 1 0,0 0 0,0 0 1,0 0-1,0 0 0,0 0 0,0 0 1,-1 0-1,1 0 0,0 0 0,0 0 1,0 0-1,0 0 0,0 0 1,0 0-1,0 0 0,0 0 0,0 0 1,0 0-1,-1 0 0,1-1 0,0 1 1,0 0-1,0 0 0,0 0 1,0 0-1,0 1 0,0-1 0,0 0 1,0 0-1,-1 0 0,1 0 0,0 0 1,0 0-1,0 0 0,0 0 1,0 0-1,0 0 0,0 0 0,0 0 1,0 0-1,0 0 0,0 0 0,-1 0 1,1 0-1,0 0 0,0 1 1,0-1-1,0 0 0,0 0 0,0 0 1,0 0-1,0 0 0,0 0 0,0 0 1,0 0-1,0 0 0,0 1 0,0-1 1,0 0-1,0 0 0,0 0 1,0 0-1,0 0 0,0 0 0,0 0 1,0 0-1,0 0 0,-3 9 8,1 0-1,0 1 1,1-1 0,0 0-1,0 0 1,1 1 0,0 4-8,5 61 29,-5-73-29,3 20 18,0-1 1,2 0-1,0 0 1,6 14-19,5 16 74,-15-48-42,-1-3 0,1-11 15,-1 7-41,0-1 1,0 0-1,0 1 1,-1-1 0,1 1-1,-1-1 1,0 1 0,-2-5-7,3 7 4,-14-42 49,-2 0 0,-15-28-53,21 49 0,-10-24 20,10 21 10,-2 0 0,0 1 0,-11-14-30,8 14 26,14 23-11,1 2 5,0 6-8,-2 12-7,2 0 1,0 0-1,2 9-5,0-6 4,1 0 1,1 0-1,1 0 1,1-1 0,2 3-5,-2-5 1,7 22 20,15 33-21,-20-53 10,26 78 59,-34-96-42,0-2 6,0 0 6,0-6-6,-9-48 58,-3 0 1,-9-22-92,1 8 57,10 35-17,-1 2 0,-2 0 0,-3-2-40,-35-54 67,50 84-47,-2 2 0,-5-5-14,6 4 9,1 6 4,0 5-10,-1 1 1,2-1 0,-1 1-1,1 0 1,1-1 0,1 10-11,13 57 25,-12-61-22,-2-9 0,1 0-1,-1 0 1,1-1 0,0 1-1,1-1 1,-1 1-2,3 7 7,-2-4 0,1 1-1,1-1 1,-1 0-1,1 0 1,1 0 0,1 0-7,-4-7 9,4-3 6,-5-5 2,-3-4-12,0 1 0,-1-1 0,0 0 0,0 1 0,-1 0 0,0-1 0,-1 1 0,-1-2-5,-65-137 52,46 87-40,21 51-7,1 4-3,0 1 0,0 0 0,0 0-1,-1 0 1,0 0 0,0 1 0,0-1 0,0 1-1,-1 0 1,0 0 0,0 0 0,0 0 0,0 0 0,-1 1-2,0-1 8,-4-3 0,7 5 1,-6 15 6,5-10-13,2 5 12,7 14-2,14 41 8,-17-54-18,21 55 41,21 42-43,-39-95 2,-2-4 0,0 0 0,0-1 0,0 0 0,1 1 0,3 2-2,61 70 32,-68-77-24,1-1 4,5 3-8,-5-3 3,-3-7-1,-7-32-1,3 27-3,-1 0-1,-14-39 9,18 40-6,-17-40 0,16 40-3,2 7 1,0 0-1,0 0 1,-1 0-1,1 0 0,-1 0 1,0 0-1,1 0 1,-1 1-1,-1-1 1,-1-2-2,3 4 8,1 1 0,0 9-4,2 1 0,-1-1 0,1 0 0,1 0 0,0 1 0,4 7-4,-4-7 2,5 12 5,2 0 1,0 0-1,1-1 0,3 3-7,-6-10 2,4 6 3,0-2 1,1 1 0,1-2-1,1 1-5,-2-2 2,23 23 9,-23-27-9,26 25 1,-13-17 0,-20-16 0,0 0 0,0 0-1,-1 0 1,1 1 0,-1 0 0,0 0-1,-1 0 1,1 1 0,-1 0-1,0 0 1,-1 0 0,1 0 0,-1 0-3,-2-4 8,-3-2-8,1-1 1,0 1 0,-1-1 0,1 0 0,0 0 0,0 0 0,0 0 0,-1 0 0,1 0 0,0 0 0,0 0 0,0 0 0,1 0 0,-2-1-1,1 0 1,-18-27 2,-1-8 2,-2-1-3,0 1-2,1 1 0,0 6 0,3 8 0,2 7 0,4 8 0,7 9 0,4 6 0,3 14 0,4 15 0,2 17 1,4 9 4,2 3-2,3-7 2,-3-12-2,-12-41-3,12 32 9,-13-37-9,-1 0 1,1 0-1,-1 0 1,1 0-1,-1 0 1,1 0-1,0 0 1,0 0 0,0 0-1,-1-1 1,1 1-1,0 0 1,0 0-1,0-1 1,0 1-1,0-1 1,0 1-1,0-1 1,0 1 0,0-1-1,1 0 1,-1 1-1,0-1 1,0 0-1,0 0 1,0 0-1,0 0 1,1 0-1,-1 0 1,0-1-1,0 0 1,0 1-1,0-1 1,-1 0 0,1 0-1,0 1 1,0-1 0,-1 0-1,1 0 1,0 0 0,-1 0-1,1 0 1,-1 0 0,0 0-1,1 0 1,-1 0 0,1-1-1,0-1 1,2-5 2,0-1 0,0 1-1,-1-1 1,0 0 0,-1 1-1,1-8-2,-4-21 3,-10-33 5,4 36-3,-5 1-3,9 22-2,2 5 0,0 1 0,0 0 0,0 0 0,-1 0 0,0 1 0,0-1 0,-1 1 0,1-1 0,-10-10 0,13 15 0,0-1 0,0 1 0,0 0 0,-1 0 0,1 0 0,0-1 0,0 1 0,0 0 0,-1 0 0,1 0 0,0 0 0,0-1 0,0 1 0,-1 0 0,1 0 0,0 0 0,0 0 0,-1 0 0,1 0 0,0 0 0,-1 0 0,1 0 0,0 0 0,0 0 0,-1 0 0,1 0 0,0 0 0,0 0 0,-1 0 0,1 0 0,0 0 0,0 0 0,-1 0 0,1 0 0,0 0 0,0 1 0,-1-1 0,1 0 0,-1 19 0,6 20 0,4 14 0,5 6 0,2 9 0,1 1 0,-3-12 0,-5-24 0,-4-24 0,-5-9 0,0 0 0,0 1 0,0-1 0,0 0 0,0 0 0,0 0 0,0 0 0,0 0 0,0 0 0,1 0 0,-1 0 0,0 0 0,0 1 0,0-1 0,0 0 0,0 0 0,0 0 0,0 0 0,0 0 0,1 0 0,-1 0 0,0 0 0,0 0 0,0 0 0,0 0 0,0 0 0,0 0 0,0 0 0,1 0 0,-1 0 0,0 0 0,0 0 0,0 0 0,0 0 0,0 0 0,0 0 0,0 0 0,1 0 0,-1 0 0,0 0 0,0 0 0,0 0 0,0 0 0,0-1 0,0 1 0,0 0 0,0 0 0,1 0 0,9-30 0,-2-15 0,-4-2 0,-4 46 0,1-10-2,0-1 1,-1 0 0,-1 0-1,0 0 1,0 1 0,-1-1-1,0 0 1,-1 1 0,-1-1-1,0 1 1,-3-6 1,5 13-1,1 1 0,-2-1 0,1 1-1,0-1 1,-1 1 0,1 0 0,-1 0 0,0 0 0,0 0 0,0 0 0,-1 1 0,1 0 0,-1-1-1,1 1 1,-1 0 0,0 1 0,0-1 1,2 2-6,-2 5-3,3-5 9,1 0 0,0 0 0,-1 0-1,1 0 1,-1 0 0,1 1 0,0-1 0,-1 0-1,1 0 1,0 1 0,0-1 0,-1 0 0,1 1-1,0-1 1,-1 0 0,1 1 0,0-1-1,0 0 1,0 1 0,-1-1 0,1 1 0,0-1-1,0 0 1,0 1 0,0-1 0,0 1-1,0-1 1,0 0 0,0 1 0,0 0 0,-4 15-2,1-5 1,1 0 0,1 0-1,0 0 1,0 0 0,1 1 1,1 172-9,-2-164 7,1-12 1,1 0 0,-1 0 0,1 0 0,0 0 0,1 2 1,-1-7-1,1 8 0,0 0-1,1-1 1,0 1-1,0-1 1,1 0 0,5 7 1,-9-17 0,0 1 0,0-1 0,0 1 0,0-1 0,1 0 0,-1 1 0,0-1 0,0 1 0,1-1 0,-1 0 0,0 1 0,1-1 0,-1 0 0,0 0 0,1 1 0,-1-1 0,0 0 0,1 0 0,-1 0 0,1 1 0,-1-1 0,1 0 0,-1 0 0,0 0 0,1 0 0,-1 0 0,1 0 0,1 0 0,-1 0 0,1-1 0,0 1 0,-1 0 0,1-1 0,-1 0 0,1 1 0,-1-1 0,1 0 0,-1 0 0,1 0 0,-1 0 0,0 0 0,0 0 0,3-2 0,-1-1 0,0 0 0,0 0 0,0 0 0,0 0 0,-1 0 0,1-3 0,22-49 1,-3-12 4,-7-3-3,-4 8-2,3 17 0,-9 33 0,-3 9 0,0-1 0,0 0 0,-1 1 0,0-1 0,0 0 0,0 0 0,-1 0 0,1 0 0,-1-2 0,1-12 0,-17 86-10,5 3 4,5 0 6,0 1 0,1 0 0,-1 14 0,5-68 1,1-13 6,4-8 1,-1 0-8,0 1 1,0-1 0,-1 0 0,1 0 0,-1 0-1,0 0 1,0-1 0,0 1 0,0-1 0,-1 1-1,1-5 0,8-23 9,48-197 38,-56 220-46,3-11 12,-4 13-9,1-1 1,1 1 0,-1 0-1,1 0 1,0 0 0,1 0-1,1-1-4,-4 4 11,-1-3 2,-9 18 10,-5 14-16,2 0-1,0 1 1,2 1 0,1 0-1,1 0 1,-4 24-7,-1 34 19,8-59-10,0 4 42,1 1-1,0 30-50,4-59 27,1-3-25,0 0 1,0 0-1,0 0 0,0 0 1,0 0-1,0 0 1,0 0-1,-1 0 1,1 0-1,0-1 0,-1 1 1,1 0-1,0-2-2,0 1 5,4-7 3,0 0 0,0-1 1,-1 1-1,0-1 0,-1 0 0,0 0 1,1-6-9,0 2 5,29-84 36,-14 45-23,-15 44-13,1-7 0,0 1 0,0-1-1,-1 0 1,-1 0 0,-1 0 0,0-12-5,0 22 2,-8-27 12,5 31-8,0 0 1,-5-5-4,5 5 3,-1-14 9,2 9-14,-1 0 0,1 1 0,1-1 0,-1 1 0,1-1 0,0 1-1,1-3 0,1-5 2,6-36-1,-1-3-1,-5 3 0,-5-2 0,-2-2 0,-3 3 0,-6 10 0,-11-25 2,21 57 0,-12-28 4,2 10 2,10 23-2,-3-3 2,5 5 0,1 2 0,0 0 0,0 0 0,1 3 0,8 29 2,10 23-2,-6-20-3,-1 0-4,-11-24-1,-1-9 0,1 1 0,-1-1 0,1 1 0,-1-1 0,1 1 0,0-1 0,0 1 0,0-1 0,0 0 0,1 1 0,0 1 0,-2-4 0,0 0 0,0 0 0,0 1 0,0-1 0,0 0 0,0 1 0,0-1 0,0 0 0,1 0 0,-1 1 0,0-1 0,0 0 0,0 0 0,0 1 0,0-1 0,1 0 0,-1 0 0,0 0 0,0 1 0,0-1 0,1 0 0,-1 0 0,0 0 0,0 0 0,0 1 0,1-1 0,-1 0 0,0 0 0,1 0 0,-1 0 0,0 0 0,0 0 0,1 0 0,-1 0 0,0 0 0,0 0 0,1 0 0,-1 0 0,0 0 0,1 0 0,-1 0 0,5-26 0,-1-19 0,-2-11 0,5-32 0,-6 78 0,0 1 0,-7-26 2,6 28-1,0 5 0,-1 0-1,1-1 1,0 1 0,-1 0-1,0 0 1,1 0-1,-1 0 1,0 0-1,0 0 1,0 0-1,-1 0 1,1 0-1,-7-9 6,8 11-5,0 0-1,-1-1 0,1 1 1,0 0-1,-1 0 0,1-1 0,0 1 1,-1 0-1,1 0 0,0 0 1,-1 0-1,1 0 0,-1-1 0,1 1 1,0 0-1,-1 0 0,1 0 0,-1 0 1,1 0-1,-1 0 0,1 0 1,0 0-1,-1 0 0,1 0 0,-1 1 1,1-1-1,0 0 0,-1 0 0,1 0 0,-2 1 1,0 0 0,1 1-1,-1-1 1,1 0 0,0 0-1,-1 1 1,1-1-1,0 1 1,0 0 0,0-1-1,-1 1 0,1 2 1,-1-1-1,0 1 0,1 0 1,0 0-1,0-1 1,-1 5-1,-1 8 2,1 0 1,1 0-1,0 0 1,1 0-1,0 0 0,2 8-2,0 9 4,0 5 3,2-1 1,1 1 0,1-1-1,3 0 1,4 12-8,-12-47 6,-1-6 1,0 3-7,2-6 1,-2 0 0,1 0 1,-1 0-1,0 0 0,-1 0 0,1-1-1,-3-4 1,-9-44 2,-7-2 2,-4 6-2,1 10 2,2 10-2,0 11 2,1 11-2,3 8 2,1 8-2,1 8 2,1 14-2,9-14-1,0 0 0,2 0 0,-1 0 0,1 9-2,2-12 2,0 1 0,1-1 0,0 1 0,1-1 0,0 0 1,1 0-1,2 8-2,0-3 2,-2-2 3,2 0 0,0 0 0,0 0-1,1 0 1,1-1 0,2 3-5,-3-6 2,-2-2 2,1 0 0,1 0 1,-1 0-1,1-1 0,1 0-4,4 6 3,-6-7 3,3 1 2,-4-6-1,6-8-6,-7-14-1,-5-18 0,-5-11 0,-7-3 0,-5 4 0,0 7 0,-2 6 0,4 7 2,0 10 3,1 8-2,1 10 2,14 2-5,1-1 0,-1 0 1,1 0-1,-1 0 0,1 0 0,-1 1 0,1-1 0,-1 0 0,1 0 0,-1 1 0,1-1 1,-1 0-1,1 1 0,-1-1 0,1 0 0,0 1 0,-1-1 0,1 1 0,0-1 1,-1 1-1,1-1 0,0 1 0,-1 2 0,0-1 1,0 1 0,1-1-1,0 1 1,-1 0-1,1-1 1,0 1 0,0 0-1,1 0 0,4 49 3,3 6 2,8-3-2,3-8 2,5-8-2,-18-28-2,-3-7 0,0 0 0,0 0 0,0 0 0,0-1-1,1 1 1,-1-1 0,1 0 0,1 1-1,6 4 6,-10-8-5,-1 1-1,1-1 1,0 0-1,0 0 1,0 1-1,0-1 0,-1 0 1,1 0-1,0 0 1,0 0-1,0 0 0,0 0 1,0 0-1,0 0 1,-1 0-1,2 0 0,-2 0 0,1-1 0,-1 1 0,1-1 0,-1 1 0,0 0 0,1-1 0,-1 1 1,1-1-1,-1 1 0,0-1 0,1 1 0,-1-1 0,0 1 0,1-1 0,-1 1 0,0-1 0,0 1 0,0-1 0,0 0 0,1 1 0,-1-1 0,0 1 0,0-1 0,0 0 0,0 1 0,0-1 0,0 1 0,-1-1 0,-9-28 0,-10-2 0,16 27 0,0 1 0,0-1 0,0 1 0,0 0 0,-1 0 0,-1-1 0,-31-13 0,-4 0 0,2 3 0,2 1 0,5 4 0,4 4 0,5 5 0,8 5 0,3 6 0,4 7 0,2 8 0,6 6 0,6 1 0,2-6 0,-6-20 0,-1-4 0,0 0 0,1 0 0,-1 0 0,1 0 0,0-1 0,-1 1 0,1-1 0,0 1 0,1-1 0,0 1 0,12 11 0,-10-16 0,-5 2 0,6-16 0,-5-9 0,-6-5 0,-6-2 0,-5 1 0,-4 2 0,-3-1 0,17 20 0,3 6 0,0 0 0,0 0 0,0 0 0,0 1 0,-1-1 0,1 1 0,-1 0 0,-4-3 0,-7-6 0,15 12 0,-1-1 0,0 1 0,1-1 0,-1 1 0,0-1 0,0 1 0,1 0 0,-1-1 0,0 1 0,0 0 0,0 0 0,0-1 0,1 1 0,-1 0 0,-1 0 0,1 0 0,1 1 0,-1-1 0,1 0 0,-1 1 0,1-1 0,-1 1 0,1-1 0,-1 0 0,1 1 0,-1-1 0,1 1 0,0-1 0,-1 1 0,1 0 0,0-1 0,-1 1 0,1-1 0,0 1 0,0 0 0,-1 9 0,4 3 0,0-6 0,-12-20 0,7 9 0,-4-19 0,-5-8 0,11 25 0,-13-27 0,11 25 0,-15-23 0,-1 0 0,16 26 0,1 4 0,0 0 1,0-1-1,0 1 0,0 0 0,-1-1 0,1 1 0,0 0 0,0 0 0,-1 0 0,1 0 1,-1 0-1,1 0 0,-2 0 0,-1-2 5,-9-2-4,12 5-1,1 0 0,-1 0 0,1-1 0,0 1 0,-1 0 0,1 0 0,-1 0 0,1 1 0,-1-1 0,1 0 0,-1 0 0,1 0 0,-1 0 0,1 0 0,-1 0 0,1 1 0,-1-1 0,1 0 0,0 0 0,-1 1 0,1-1 0,-1 0 0,1 1 0,0-1 0,-3 12 0,3-9 0,1 1 0,12 11 0,12 10 0,9 3 0,-2 3 0,9 6 0,-32-31 0,23 30 0,-26-28 0,27 28 0,-24-29 0,26 32 0,-1 5 0,0 1 0,-14-19 0,14 13 0,-10-14 0,6 12 0,-17-16 0,1 6 0,-13-21 0,-1-3 0,0-1 0,0 0 0,0 0 0,1 1 0,-1-1 0,1 0 0,-1 0 0,1 0 0,0 0 0,0 0 0,0 0 0,0 1 0,4 13-2,-1-1-1,-1 1 0,0 1 1,-2-1-1,1 0 0,-2 1 1,0-1-1,-1 0 0,-2 4 3,-1 23 0,4-40 0,1 38 0,-1 15 0,0-15 0,0-12 0,0 7 0,0 9 0,1-39 0,-1-4 0,1 0 0,-1 0 0,0-1 0,0 1 0,0 0 0,-1-1 0,1 1 0,0 0 0,-1-1 0,1 1 0,-1 0 0,1-1 0,-1 1 0,0-1 0,0 1 0,-9 29 0,1 10 0,3-8 0,-2-7 2,0 10 12,7-31-6,1 4 0,-2-4-1,-12 9-4,10-7 1,-1 16-2,-7 14 0,-3 8 12,11-33-6,3-10 0,1-4-1,0-6-4,1 4 2,4-6-4,1-5-1,-1-1 0,-4 13-2,-1 3 2,0 0 0,0 0 0,1 0 0,-1 0 0,0 0 0,0 0 0,0 0 0,0 0-1,0 0 1,0 0 0,0 0 0,1 1 0,-1-1 0,0 0 0,0 0 0,0 0 0,0 0 0,0 0 0,0 0 0,1 0 0,-1 0 0,0 0 0,0 0 0,0 0-1,0 0 1,0 0 0,0 0 0,1 0 0,-1-1 0,0 1 0,0 0 0,0 0 0,0 0 0,0 0 0,0 0 0,1 0 0,-1 0 0,0 0 0,0 0 0,0 0 0,0 0-1,0-1 1,0 1 0,0 0 0,0 0 0,0 0 0,0 0 0,0 0 0,0 0 0,0-1 0,1 1 0,-1 0 0,0 0 0,0 0 0,0 0 0,0 0 0,0 0-1,0-1 1,0 1 0,0 0 0,-1 0 0,28-43-3,-17 27-9,1 0 0,0 1 0,8-7 12,16-22-20,2 1 5,-36 41 15,0 1 0,0-1 0,0 1 0,0-1 0,1 1 0,-1-1 0,0 1 0,1 0 0,0-1 0,-1 1 0,1 0 0,0 0 0,-1 0 0,3 0 0,0-3 0,12-21 0,-11 19 0,0-1 0,3-21 0,-8 23 0,0 4 0,0-1 0,1 1 0,-1 0 0,0 0 0,0-1 0,1 1 0,-1 0 0,1 0 0,-1 0 0,1 0 0,-1-1 0,1 1 0,0 0 0,0 0 0,-1 0 0,1 0 0,1 0 0,16-21 0,-13 16-1,-1-1-1,0 0 0,0 0 0,-1 0 0,0-1 1,0 1-1,-1-2 2,19-41-10,-14 34-1,0-1-1,-1 0 1,0 0 0,0-7 11,-1 3-18,2 0 1,0 1-1,6-12 18,-4 12-9,-1 0-1,-1 0 0,-1-1 0,-1 0 0,2-14 10,2-84-23,-5 81 23,-5 29 0,1 5 0,0-1 0,0 0 0,0 0 0,-1 0 0,0 1 0,0-1 0,0 0 0,-1-2 0,0-2 0,-1-34 0,2 6 0,1-8 0,0 0 0,0 7 0,1 27 0,-1 2 0,-10-27 0,2 1 0,6 31 0,1-20 0,2 20 0,0 3 0,-1 0 0,0-1 0,0 1 0,0 0 0,0 0 0,0 0 0,0 0 0,0 0 0,-1 0 0,1 0 0,0 0 0,0 0 0,-1 0 0,1 0 0,-1 0 0,1 0 0,-1 0 0,1 0 0,-1 0 0,-13-24 2,10 20 1,-6-16 0,5 10-4,4 9-10,1 2-15,0 0-2009,0 0-8035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7:47:26.899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102 1 3680,'11'42'457,"-4"-14"119,1-1 0,7 18-576,-3-7 505,-12-35-210,3 2 62,-3-5-343,0 0 0,0 1 0,0-1 0,0 0 0,0 1 0,0-1-1,0 0 1,0 0 0,0 1 0,0-1 0,0 0 0,0 1-1,0-1 1,0 0 0,0 0 0,1 1 0,-1-1 0,0 0-1,0 0 1,0 0 0,0 1 0,1-1 0,-1 0 0,0 0 0,0 0-1,0 1 1,1-1 0,-1 0 0,0 0 0,0 0 0,1 0-1,-1 0 1,0 0 0,1 1-14,-1-1 11,1 0 0,-1 0 0,1 0 0,-1 0 0,0-1 0,1 1 1,-1 0-1,1 0 0,-1 0 0,0 0 0,1 0 0,-1 0 0,1-1 0,-1 1 0,0 0 0,1 0 0,-1-1 0,0 1 0,1 0 0,-1-1 0,0 1 0,1 0 0,-1-1 0,0 1 0,0 0 1,0-1-1,1 1 0,-1 0 0,0-1 0,0 1 0,0-1 0,0 1 0,1 0 0,-1-1 0,0 1 0,0-1 0,0 1 0,0-1 0,0 1 0,0 0 0,0-1 0,-1 1 0,1-1 1,0 0-12,-11-28 301,-21-20-22,-16-1 70,46 48-327,1 1 1,-1-1-1,1 0 0,-1 1 0,1-1 0,-1 1 1,0 0-1,1 0 0,-1-1 0,0 1 1,0 0-1,0 0 0,0 1 0,0-1-22,-19-9 392,16 9-187,-7-1 4,9 1-18,2 1-155,1 1 0,-1-1 0,0 1 0,0 0 1,1-1-1,-1 1 0,0 0 0,1-1 0,-1 1 0,0 0 0,1 0 0,-1 0 0,1-1 0,-1 2-36,12 19 297,4 3-44,-9-15-192,-5-6-10,-1-3-3,2 0 0,7 1 0,-8-3-34,-1 0 1,1 0-1,0 0 1,-1-1 0,1 1-1,-1 0 1,0 0-1,0 0 1,0-1-1,0 1 1,0 0 0,0-1-15,0 2 15,-1-17 126,1 7 157,4 23-209,-2-7-74,-1-1 0,1 1 0,0-1 0,0 0 0,0 0-1,0 0 1,2 1-15,-3-3 35,-1-2 9,2 2-9,5 5-7,-6-6-15,-1-3-1,0 1-12,0-1 1,0 1-1,0 0 1,0 0-1,-1-1 1,1 1-1,0 0 0,0 0 1,-1 0-1,1-1 1,-1 1-1,1 0 1,-1 0-1,0 0 0,1 0 1,-1 0-1,0 0 1,0 0-1,-2-2 1,-17-17 1,-1 3-2,7 5 1,10 9 6,-4 0 2,7 2 6,-4 15 26,40 46 94,-33-58-94,0 1 4,-1-2-40,1 0 0,-1 0 0,1 0 0,0 0 0,-1 0 0,1-1 0,0 1 0,-1 0 0,1-1 0,0 1 0,0-1 0,-1 0 0,1 0 0,0 1 0,0-1 0,0 0 0,0-1 0,1 1-5,32-8 19,-26 6-16,72-14-1404,-54 11-5972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7:51:52.0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1,'7'0,"0"0,0 0,1 1,-1 0,0 0,0 1,0 0,0 0,-1 0,1 1,-1 0,1 1,-1-1,0 1,0 0,8 8,51 49,107 105,-136-133,0-2,55 36,12 9,-78-56,1-1,0-2,55 28,-40-23,-2 1,57 45,-55-38,84 48,-21-14,-29-17,57 40,-80-51,61 33,142 76,-141-89,-84-43,0 2,0 1,38 27,-47-29,1 0,25 11,-27-14,7 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8:36:36.6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1274 242,'4'-4,"10"-13,-15 17,1-1,0 1,0-1,0 0,-1 1,1-1,0 1,-1-1,1 1,0-1,-1 1,1-1,0 1,-1-1,1 1,-1 0,1-1,-1 1,1-1,-1 1,0 0,1 0,-1-1,1 1,-1 0,0 0,1 0,-1 0,1 0,-1 0,0 0,1 0,-1 0,0 0,0 0,-53-8,26 5,1-2,-51-14,-155-43,138 39,54 12,-1 1,-52-4,57 9,-60-16,-22-3,105 22,0 1,0 0,1 1,-1 0,-15 3,24-2,0 1,0-1,1 1,-1 0,0 0,1 0,-1 1,1 0,0-1,0 2,0-1,0 0,1 1,0 0,-1-1,1 2,-4 5,-12 22,-2-1,-1-2,-2 0,-32 31,45-51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8:36:50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15 565,'-1'0,"1"-1,-1 1,0-1,1 1,-1-1,0 1,1-1,-1 1,0-1,1 0,-1 1,1-1,0 0,-1 0,1 1,-1-1,1 0,0 0,0 0,-1 1,1-1,0 0,0 0,0 0,0-1,-2-27,1 26,1-13,0 1,0 0,2-1,0 1,0 0,1 0,1 0,1 1,0-1,1 1,0 0,14-20,64-133,-65 132,-13 22,1 0,0 1,11-13,-16 22,1 0,-1 0,1 1,0-1,0 1,0-1,0 1,0 0,1 0,-1 1,1-1,-1 1,1-1,0 1,-1 0,6 0,22 0,-1 1,1 1,30 6,0 0,-8-1,33 2,-79-9,-1 1,1 1,-1-1,1 1,-1 0,1 1,-1-1,1 1,-1 1,0-1,0 1,0 0,9 7,-9-4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3:51.0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2244 66,'-30'-2,"2"-1,-56-15,14 3,-87-5,137 17,-202-1,128 5,80 0,-1 0,1 1,0 0,1 1,-1 1,0 0,1 2,-22 10,-137 66,118-57,0-2,-66 18,11-5,63-16,-58 33,62-29,10-6,2 1,1 1,0 2,-31 30,51-44,-2 1,0-2,-22 13,-21 16,19-10,18-13,-26 25,37-32,1 0,0 0,1 1,-1-1,1 1,1 0,-1 0,-4 12,-25 62,20-53,-12 39,-29 78,5-7,34-91,-29 98,38-120,1 2,0-2,0 48,5-54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3:51.0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1877 67,'-3'-2,"0"-1,0 1,0 0,-1 0,2 1,-2-1,1 0,-1 1,-6-2,-34-4,38 6,-34-4,-41-7,54 5,0 1,0 3,-1 0,2 1,-2 2,1 1,-1 2,2 0,-2 2,2 1,-28 11,-199 80,173-61,2 2,1 5,-71 53,105-68,1 2,3 2,-1 3,3 1,-49 59,53-55,21-27,1 1,0 0,1 1,-13 26,-74 150,86-167,2 1,1 0,1 1,-5 32,9-45,-2 1,0 0,0-1,-1-1,-10 17,8-14,1 1,-11 26,-30 133,40-147,4-11,-1 0,2 0,0 0,-1 21,4-23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3:51.0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2277 160,'-1'-1,"0"-1,0 1,0 0,0 0,0 0,0-1,0 1,-1 0,1 0,1 0,-2 0,1 0,-1 0,0 1,2-1,-2 0,0 1,1-1,-2 0,-3 0,-63-31,-1 5,-1 3,-134-26,194 48,0 0,0 1,0 1,0 0,0 1,-1 0,1 1,1 0,-1 0,0 2,0 0,1 0,-15 8,-42 32,51-32,1-2,-2 0,1 0,-34 11,28-14,-21 7,-1-2,-60 9,56-14,1 2,0 2,0 4,-86 37,101-35,21-10,-2-1,2-1,-23 8,13-7,1 1,0 1,1 1,0 1,1 0,0 2,-1 0,2 1,-27 28,-16 15,-146 130,150-140,2 3,1 3,-71 91,115-131,1 1,0 0,1 2,0-1,1 0,1 1,0 0,0 0,2 0,-5 30,4 7,2 1,5 51,-2-9,-1 14,0-87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3:51.0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2352 98,'0'-1,"-1"1,1-1,0 0,-1 1,1-1,-1 1,1-1,0 0,0 1,-1-1,0 1,1-1,-1 1,0 0,1 0,-1 0,0 0,1-1,0 1,-1 0,0 0,0 0,1-1,-1 1,-1 0,-24-4,18 3,-133-34,99 22,1 3,-1 0,-77-4,38 14,-165 2,230 1,0 0,0 0,0 2,2 1,-26 12,-27 8,-5-4,-50 15,101-29,-41 6,42-11,1 1,0 1,-23 10,0 6,20-10,-1 0,0-2,-25 7,34-11,1 0,0 1,0 1,1 0,0 1,0 0,-14 13,-11 7,-129 73,76-49,68-37,0 1,-35 37,37-34,0-2,-40 28,50-39,0 2,0-1,0 2,1-1,-1 1,2 0,0 2,-1-1,2 0,1 2,-1-2,1 2,0 0,1 0,-6 21,7-24,0 2,1-2,-9 13,8-15,0 1,0 0,1 0,0 0,-3 14,-19 71,16-62,-10 50,-4 65,20-133,0-3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3:51.0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82,'48'17,"2"-3,-1-3,1 0,1-5,90 2,-54-9,7 2,1-5,120-21,-147 14,104 0,-142 8,-1-1,45-13,-40 9,47-5,10 7,97-13,-71 4,219 4,-301 11,-8 0,-16-1,0 0,0 1,1 1,-1 0,-1 1,1 0,1 0,-2 1,1 1,18 9,31 22,94 66,-62-35,22 17,-77-45,-31-29,0-3,1 2,0-1,11 9,71 34,-2-1,-75-40,-4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3:42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15 24575,'0'-5'0,"0"1"0,1 3 0,-1-1 0,1 1 0,0 0 0,-3 3 0,2 0 0,-4 4 0,3-4 0,-1 0 0,1 1 0,-1-1 0,0 0 0,2 0 0,-2 1 0,1-1 0,0 0 0,-1 0 0,1 1 0,-1-2 0,2 1 0,-2-1 0,2 1 0,-2 1 0,1-1 0,-1-1 0,2 1 0,-2-1 0,1 2 0,0-1 0,-2-1 0,3 1 0,-2 0 0,1-1 0,0 1 0,-1-2 0,1-2 0,1 0 0,0-2 0,0 2 0,0 0 0,0-1 0,0 1 0,0-1 0,0 0 0,0 0 0,0 1 0,0-2 0,1 2 0,0-2 0,0 2 0,1-1 0,-1 1 0,2 0 0,-1-1 0,0 1 0,0 0 0,0 0 0,0 0 0,-1 0 0,1 2 0,0-1 0,0 1 0,1 0 0,-1 0 0,0 0 0,0 0 0,0 0 0,-4 3 0,2-2 0,-5 2 0,3-2 0,0 1 0,0-1 0,0 0 0,1 1 0,0-1 0,-1 2 0,1-1 0,-1 0 0,0 0 0,2 1 0,-2-2 0,2 1 0,-1-1 0,0 0 0,0 1 0,0-1 0,1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3:51.0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1,'1318'0,"-1259"2,90 15,-100-6,0 2,56 26,-36-13,-39-12,0 1,-2 1,0 2,28 23,15 9,-43-32,-1 2,-1 1,0 1,41 50,-56-56,0 0,-1 1,13 30,-12-25,-4-6,-1 1,8 31,1 4,-7-29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3:51.0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0,'608'0,"-547"4,-1 2,81 21,-61-10,143 35,-216-50,30 9,-1-3,1 0,0-4,44 2,-20-5,67 9,-116-9,155 24,-132-18,1 3,55 22,-77-26,-1 1,1 1,-2 1,1-1,19 20,49 60,-26-25,-43-50,1-3,1 0,0 1,28 14,-12-8,-27-16,-1 1,0 0,0 0,1 0,-2 0,1-1,1 1,-2 0,1 1,-1-1,1 1,0 0,-2-2,2 2,-1 0,1 4,1 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3:51.0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 1,'0'0,"0"0,0 0,0 0,0 0,-1 0,1 0,0 0,0-1,0 1,0 0,-1 0,1 0,0 0,0 0,0 0,0 1,0-1,0 0,0 0,0 0,0 0,-1 0,1 0,0 0,0 0,0 0,0 0,0 0,0 1,-1-1,1 0,0 0,0 0,0 0,0 0,0 1,0-1,0 0,0 0,-1 0,1 0,0 1,0-1,0 0,0 0,0 0,0 0,0 1,0-1,0 0,0 0,0 0,0 0,0 1,1-1,-1 0,0 0,0 0,0 1,9 6,50 17,2-4,94 19,-104-28,281 41,-258-43,57 4,-36-5,120 28,-183-27,-10-3,2 0,-1-1,39 1,27-8,-43-1,1 3,82 13,-70-1,96 16,-136-24,0 0,-1 1,0 1,19 10,66 39,-77-41,-1 2,36 29,-51-36,1 2,-2-1,1 1,-2 0,0 0,0 1,12 25,-6-8,-2 1,-1 1,0 0,-3 1,6 34,-13-60,0 1,1 0,-1 0,2 0,-1-1,0 1,1-2,0 2,4 5,0-2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3:51.0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66,'55'1,"1"-4,0-2,56-13,-41 4,135-9,74 20,-182 4,16-3,110 5,-203-1,-1 1,0 1,0 2,0 0,-1 1,20 10,139 52,-153-61,169 69,-114-45,272 91,-334-117,0 0,-1 2,0 0,21 15,-35-21,0 1,0-1,0 1,-1 0,1 1,-1-1,0 0,0 0,0 1,-1 0,1 0,0-1,0 6,13 55,-11-41,7 44,-9-52,-1 0,2 0,-1-1,2 0,0 0,1 0,0 0,9 16,-8-20,0-1,1 1,0-1,-1 0,2-1,14 12,-12-11,1 2,-1-1,0 1,-2 1,1-1,0 1,-3 0,2 2,-2-1,7 18,-9-19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3:51.0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1729 2,'-142'-2,"-154"4,245 4,-1 1,-60 19,30-6,64-15,0 1,1 0,-1 2,-32 18,-59 49,15-8,63-44,2 1,1 0,-30 34,36-35,-4 7,-39 56,42-52,-41 44,39-50,1 1,-34 57,-15 56,22-38,13-18,27-60,-24 47,26-58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3:51.0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1875 16,'-3'-2,"-1"-1,1 1,-1 1,1 0,0 0,-1 0,1 0,-2 0,2 0,-2 1,2-1,0 1,-8 1,0-1,-403-2,368 5,0 1,-1 2,1 3,1 2,0 2,1 2,0 2,-54 30,0 1,-6 5,68-32,2 2,0 2,2 0,1 3,-49 55,71-72,1 2,0 0,1 0,-11 28,11-23,-1-1,-16 25,2-6,1 2,-30 75,38-84,-22 33,20-37,1 0,-11 30,17-37,-1 0,-1-1,-1 0,0 0,0-1,-25 25,-10 15,40-49,2 0,1 1,-2-1,2 1,-3 10,-13 24,10-28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1:10:29.095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1109 24 2248,'-11'-4'80,"1"0"0,0 0 1,-1 1-1,1 1 0,-1-1 0,0 2 0,-12-1 1,-76 3 1099,47 1-903,40-1-162,-1 0 1,1 0 0,0 1-1,0 1 1,0 0 0,1 1-1,-1 0 1,1 1 0,0 0-1,0 1 1,-15 10-1,2 2 79,1 0-1,-29 31 0,45-43-164,1 0-1,0 1 1,0-1-1,1 1 1,0 0-1,0 1 1,1-1-1,0 1 0,0 0 1,1 0-1,-5 14 1,7-7 4,0 0 0,0 0 0,2 0 0,2 23 0,13 51 36,-11-69-12,-3-11-42,0 1-1,0 0 1,1-1 0,1 1 0,0-1 0,0 0-1,7 11 1,29 47 229,-40-66-176,4 2 24,5 16 224,-10-19-307,1 1 1,-1 0-1,0 0 1,0 0-1,1-1 0,-1 1 1,0 0-1,0-1 0,0 1 1,0-1-1,0 1 0,0-1 1,0 1-1,0-1 0,-2 1 1,3-1 0,-28 14 219,-48 31-1,36-19-157,20-15 40,-105 64 343,112-66-433,7-5 5,0 0 1,0 0-1,1 1 1,-7 7 0,0 0 20,0 1 1,1 1 0,0 0-1,1 0 1,1 1-1,-14 31 1,18-34-32,-7 40 83,-6 145 114,16-109-162,5-45-9,13 70 0,-1-52-6,33 75 117,-47-133-146,1-2-1,3 6-6,-30-1-8,-33 11 0,56-16 8,0 0-1,-1-1 1,1 1 0,0 0-1,0 0 1,0 1-1,0-1 1,-1 0-1,2 1 1,-1-1-1,0 1 1,0-1-1,-2 4 1,-3 2 0,-25 28 1,19-15 4,2 0 0,0 1 1,2 0-1,0 1 0,-11 45 0,12-38-3,0 1 7,1 1 1,2 0-1,1 0 0,1 1 0,2-1 0,3 42 0,1-41-1,1-1-1,2 1 0,9 29 0,-8-33-5,3 3 6,-5-17-4,4 9 2,0-1-1,2 0 0,1 0 0,27 38 1,-29-46 0,0 0-2,0 0 1,1-1-1,0-1 0,1 0 0,23 19 1,13 4 8,16 5-9,-6-5 1,-15-12-3,-24-15-5,1-1-1,0-1 1,30 6 0,-21-6-4,-24-5-2,-1-1 1,1 1 0,-1-1 0,0 0 0,1-1-1,-1 1 1,1-1 0,-1 1 0,0-2-1,6-1 1,-8 3 6,0-1-1,-1 1 1,1-1-1,0 1 1,-1-1-1,1 0 1,-1 0-1,1 0 1,-1 0 0,0 0-1,1 0 1,-1 0-1,0 0 1,0 0-1,0-1 1,0 1-1,0 0 1,0-1-1,0 1 1,0-1-1,0 1 1,-1-1-1,1 0 1,-1 1-1,1-3 1,-20 0-14,16 3 15,-1 1 1,-18 10 0,15-8 0,1 1 0,-20 20 1,14-12 5,0 1 0,0 0-1,1 1 1,0 0 0,-15 28 0,22-32 1,1 0 0,0 0 1,0 0-1,1 1 1,1 0-1,-2 18 0,2-13-2,-1 2 3,1-1 1,0 1 0,1-1 0,1 1 0,3 20-1,-3-30-6,3 13 7,0 0-1,2 0 1,0-1-1,1 0 1,18 33-1,-23-47-7,26 48 1,2-3-13,51 63 0,-14-24-103,-46-68 49,2 0 1,40 27-1,-59-46 54,0-1 0,-1 1 0,1-1 0,0 0-1,0 0 1,0 0 0,0-1 0,0 1 0,0-1 0,0 0-1,0 0 1,0-1 0,5 0 0,1 0 6,-10 1 4,1 0 0,0 1 0,0-1 0,0 0 0,0-1 0,0 1 0,0 0 0,-1 0 0,1 0 0,0 0 0,0-1 1,0 1-1,0 0 0,-1-1 0,1 1 0,0-1 0,0 1 0,0-2 0,1 1-1,5-11 1,-7 12 1,1 0 0,-1 0 0,0-1 0,0 1 0,0 0 0,0-1 0,0 1 0,0 0 0,0-1 0,0 1 0,0 0 0,0-1 0,0 1 0,0 0 0,0-1 0,0 1 0,0 0 0,0-1 0,-1 1 0,1 0 0,0-1 0,0 1 0,0 0 0,0 0 0,-1-1 0,1 1 0,0 0 0,0 0 0,-1-1 0,1 1 0,0 0 0,-3-1 0,1 0 1,-1 0-1,1 0 1,0 1-1,-1-1 1,1 1-1,-1-1 1,1 1-1,-1 0 1,1 0-1,-1 0 1,1 0-1,-1 1 0,1-1 1,-5 2-1,-32 13 10,35-12-8,0 0 0,0 0 0,0 1 0,0 0 1,0-1-1,1 1 0,0 1 0,0-1 0,0 0 0,-3 7 0,2-4 0,0-1 2,0 1 0,0 0 0,1 0 0,0 0 0,0 0-1,1 0 1,-1 0 0,2 1 0,-2 9 0,1-8 3,-5 48 17,1 89 1,5-135-21,1 0 0,1 0 1,3 16-1,-1-5-1,11 54 1,8 3 1,8 5-3,-17-56-3,1-2 1,1 0 0,28 35-1,-23-39-4,31 20 4,-37-32 1,0-1 0,20 10 0,31 8 0,1-6 1,-46-14 0,18 5 12,0-2 0,53 8 0,-79-17-5,-1 0 0,0 0 0,17-3 0,-22 2-1,-1-1 1,1 0-1,0-1 0,-1 1 1,1-1-1,-1 0 0,0 0 1,0-1-1,0 0 0,0 0 1,7-5-1,13-14 52,-23 20 1,-4-11 202,2 13-254,-1 0 0,1 0 0,-1 0 0,1 1 0,-1-1 0,1 0 0,-1 0 0,1 1 0,0-1 0,-1 0 0,1 1 0,0-1 0,-1 0 0,1 1-1,0-1 1,-1 1 0,1-1 0,0 0 0,-1 1 0,1-1 0,0 1 0,0-1 0,0 1 0,0-1 0,0 1 0,-1-1 0,1 1 0,0-1 0,0 1 0,0-1 0,0 1 0,1 0-1,1 31 183,0-20-132,1 1 1,7 20-1,-5-23-46,-3-4-1,1 0 1,1-1-1,-1 1 0,1-1 1,4 5-1,69 82 65,-58-72-61,1 0 0,1-2 0,31 22 0,-51-39-15,18 10 8,32 10 4,18 0-9,-2-6-3,-58-13 0,0-1 0,0 0 0,0-1 1,9 0-1,-9-1 1,0-1 1,0 0-1,17-6 0,40-20 2,2-11 2,-7-4-2,-30 19 5,2 1 0,58-31 0,-88 53-2,0-1-1,0 1 0,0 0 0,0 0 0,0 0 0,1 0 0,-1 0 0,0 0 0,1 1 0,-1 0 1,0-1-1,7 2 0,-7-1 12,0 1 0,0 0 0,0 0 0,0 0 0,0 0 1,0 1-1,0-1 0,0 1 0,-1-1 0,1 1 0,0 0 0,-1 0 1,0 0-1,4 5 0,23 16 75,-12-13-53,0-1 0,1-1 1,0 0-1,23 6 0,-27-10-31,-9-2 0,1-1-1,-1 0 1,1 0-1,-1 0 0,1 0 1,10-1-1,39 0 60,84-10 1,-119 7-63,44-11 6,28-11-11,-88 24-6,-1 1 1,0-1-1,0 0 1,0-1 0,1 1-1,-1-1 1,-1 1-1,1-1 1,0 0-1,0 0 1,-1 0 0,4-3-1,4-4-3,35-37-1449,1-4-5788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1:10:31.316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0 820 1528,'1'-11'114,"0"-1"1,0 1-1,2 0 0,-1-1 0,1 1 1,5-12-1,12-18 94,-11 22-160,52-90 497,-53 97-513,16-16 183,10-2 186,46-31-1,-74 57-276,1 1-1,-1 0 0,1 0 1,0 0-1,0 1 1,0 0-1,1 0 0,-1 1 1,0 0-1,14 0 0,-2 2 159,-1 1-1,0 1 0,0 1 0,27 8 1,-18-4 113,-18-5-277,1 0 0,-1 1 1,0 0-1,-1 0 0,1 1 0,10 8 1,0-6 395,-18-6-472,1-1-1,-1 0 0,1 1 0,-1-1 1,1 1-1,-1-1 0,1 1 0,-1 0 1,1 0-1,-1-1 0,0 1 0,0 0 1,1 0-1,1 3 0,12-11 150,-5 2-124,0-1 1,-1 0-1,16-12 1,-18 13-44,5-5 34,-1 0-1,-1-1 1,0 0-1,-1 0 1,10-14-1,7-10 68,9 0-1,-24 24-102,96-94 280,-95 95-283,-6 5 12,1 0 0,0 0-1,0 1 1,9-4 0,126-60 498,-140 67-512,0 1 0,0-1 0,0 0 0,0 1 0,-1-1 0,1 1 0,0 0 0,0-1 0,0 1 0,0 0 0,0 0 0,0 1 0,2-1 0,6 1 19,2-1 6,1 0 1,0 1 0,0 1-1,-1 0 1,1 1 0,-1 0-1,1 1 1,-1 0 0,15 8-1,-18-7-24,-1 0-1,0 0 0,0 1 1,0 0-1,-1 0 0,0 1 1,0 0-1,0 0 0,-1 0 1,0 1-1,0 0 0,-1 0 1,7 16-1,-3 4 21,-6-18-11,0 0-1,1 0 0,7 15 0,-10-23 14,2 0-5,-2-2-31,-1 1 0,1-1 1,-1 0-1,1 1 0,-1-1 0,1 0 0,-1 1 1,1-1-1,0 0 0,-1 0 0,1 0 0,0 1 0,-1-1 1,1 0-1,0 0 0,-1 0 0,1 0 0,0 0 0,-1 0 1,1 0-1,-1-1 0,1 1 0,0 0 0,-1 0 0,1 0 1,0-1-1,-1 1 0,1 0 0,-1 0 0,1-1 0,-1 1 1,1-1-1,0 0 0,31-27 41,-2 1-1,1 1 0,52-33 0,-70 51-40,-9 5 0,0 0 0,0 0 0,1 1 0,0-1-1,-1 1 1,8-2 0,152-56 71,-138 52-54,1 2 1,36-5 0,-53 11-12,1 0-1,-1 0 1,1 1-1,0 0 1,10 3 0,-7-1-5,-4-2 1,-1 1 1,0 1-1,0-1 1,-1 1-1,1 1 0,0 0 1,15 9-1,-13-7-1,3 3 8,0 0 0,0 0 1,0 1-1,-1 1 0,-1 0 1,20 23-1,-24-27 0,31 36 67,-36-41-61,3-1 2,-3-1-16,0-1 0,0 1 0,1-1 0,-1 0-1,0 0 1,0-1 0,0 1 0,0 0 0,4-4 0,3-1 9,93-53 28,-52 28-28,11-2-3,-18 11-5,10-3-3,-3 4 2,-2 6-2,3 6 2,5 7-2,-44 3-1,1 0-1,16 5 1,24 11 1,-8 6 2,-6 4-2,-17-8 6,0 0 1,-1 2-1,37 44 0,-43-44-4,-14-16-3,-2 0-1,8 11 4,-8-16-5,0 1 0,0-1 0,1 0 0,-1 1 0,0-1 0,0 1 0,0-1 1,0 1-1,0-1 0,1 1 0,-1-1 0,0 1 0,0-1 0,0 1 0,0-1 1,0 1-1,-1-1 0,1 1 0,0-1 0,0 1 0,0-1 0,0 1 0,-1 0 0,-2 14 4,2-5 3,2-8-1,8-2-3,-5-2 2,8-9 0,-6 10-3,-3 1-1,6-2 4,9-3 3,-1 2 0,1-1 1,0 2-1,0 1 0,0 0 0,0 1 1,27 4-1,-31-4-6,-9 1 0,-1-1 0,1 1 0,-1 0 0,1 0 0,-1 0 0,1 0 0,-1 1 0,8 3 0,90 46 22,-79-36-16,85 82 8,-89-75-9,25 35-1,-2 11-4,-28-38-3,17 47 0,-30-76 1,-1-1 0,0 1 0,0-1-1,1 1 1,-1-1 0,0 1 0,0-1-1,0 1 1,0 0 0,0-1 0,0 1 0,0-1-1,0 1 1,0 0 0,0-1 0,0 1-1,0-1 1,0 1 0,0-1 0,0 1 0,-1 0-1,1-1 1,-1 2 0,-1 1-92,-1 1 1,1 0-1,-1-1 1,0 1 0,-1-1-1,1 0 1,0 0-1,-1 0 1,0-1-1,1 1 1,-1-1-1,0 0 1,0 0-1,-1 0 1,1 0-1,0-1 1,-7 2-1,-44 15-8134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1:10:37.517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0 496 1264,'0'0'145,"0"0"62,0 0 225,0 0 107,0 0 202,0 0 28,6 3-90,4 0-421,-1 1 1,0-2-1,1 1 1,0-1-1,18 1 0,22-3 177,-25-2-217,0-2 0,-1 0 0,39-13 0,-45 12-182,-11 3 13,0 0 0,0-1 0,0 1-1,13-9 1,23-13 268,73-55 1,-103 68-287,27-28 175,-21 19-108,0 1 112,-1-1 0,25-35 0,-37 46-46,-4 5-9,2-5-10,-3 9-130,-1 1 0,1-1 0,0 1-1,0 0 1,0-1 0,0 1 0,0 0 0,0-1 0,-1 1 0,1 0-1,0 0 1,-1 0 0,1 0 0,-1 0 0,1 0 0,-1 0 0,1 0-1,-1 0 1,1 0 0,-1 2 0,5 35 94,-5-29-92,1 0-1,0-1 1,0 1 0,1 0-1,0 0 1,1-1-1,-1 1 1,9 14 0,-8-19 3,2 3 2,-3-5-4,-1-1-15,0 0 1,0 0 0,0 0 0,0 0 0,0 0-1,0 0 1,0 0 0,1 0 0,-1-1 0,0 1-1,1 0 1,2 0 0,2 1 9,0-1-1,0 0 1,1-1-1,-1 0 1,0 1 0,1-2-1,-1 1 1,0-1-1,0 0 1,1 0 0,-1-1-1,0 0 1,0 0 0,0-1-1,-1 1 1,1-1-1,9-7 1,0-1 32,-1 0-1,0-1 1,-1-1-1,0 0 1,21-29 0,-32 40-68,11-15-117,0-1 1,-1 0-1,-1-1 0,-1 0 1,0 0-1,-1-1 0,7-26 1,-5 0-6561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3.868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3:53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24575,'0'5'0,"0"-1"0,0-2 0,0 0 0,0 0 0,-1-1 0,0 1 0,0-1 0,1 2 0,0-1 0,0 0 0,0 0 0,0 0 0,0 0 0,-1-1 0,1 1 0,-1-1 0,1 1 0,2-5 0,0 2 0,0-4 0,-1 3 0,0 0 0,-1 0 0,0 6 0,-1-3 0,0 6 0,0-5 0,0 0 0,0-1 0,0 1 0,0-1 0,1 1 0,-2-2 0,2 2 0,-2-2 0,2 2 0,-2-2 0,1 2 0,0-1 0,-1 1 0,1 0 0,-1-2 0,1 1 0,0-1 0,0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4.25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4.98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5.43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6.00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4.61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6.57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7.46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7.88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8.21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3.43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4:48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74 24575,'0'-5'0,"0"1"0,0 2 0,0 0 0,0 0 0,0-1 0,0 1 0,-1 1 0,1-1 0,-1 1 0,0 0 0,0-1 0,0 1 0,1-1 0,0-1 0,0 1 0,0 0 0,1 1 0,0 0 0,0-1 0,1 2 0,-1-2 0,1 1 0,0 0 0,-2-1 0,2 2 0,-2-2 0,2 2 0,-2-2 0,1 1 0,0 0 0,-1-1 0,2 2 0,-2-2 0,2 1 0,-1 0 0,1 0 0,-1 0 0,0 0 0,1 1 0,-2-3 0,0 3 0,-1-2 0,-1 2 0,0 0 0,0 1 0,0 0 0,1 2 0,0-1 0,-1-1 0,2 1 0,-1-1 0,0 0 0,1 1 0,-1-1 0,1 2 0,-1-2 0,1 1 0,-2-1 0,2 1 0,0 0 0,0 0 0,0 1 0,0-1 0,0 0 0,0 0 0,0 0 0,0 0 0,0 1 0,0-1 0,0 0 0,0 0 0,0 0 0,0 0 0,0 0 0,0 0 0,0 1 0,0-1 0,0 0 0,0 0 0,0 0 0,0 0 0,0 0 0,0 0 0,0 0 0,0 0 0,0 1 0,0-1 0,0-7 0,0 3 0,0-5 0,0 5 0,-1 0 0,0 0 0,0 0 0,1 0 0,-1 1 0,1-1 0,0-1 0,-1 1 0,1 0 0,-1 0 0,1-1 0,0 1 0,0 0 0,0 0 0,0-1 0,0 1 0,0 0 0,0-1 0,0 1 0,0 0 0,0 0 0,0-1 0,0 1 0,0 0 0,0-1 0,0 1 0,1 1 0,-1-1 0,2 2 0,-1-2 0,1 1 0,0-2 0,-1 1 0,1 1 0,-1-1 0,1 2 0,-1-2 0,1 2 0,0-1 0,0 1 0,0 0 0,0 0 0,-1 0 0,0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7.13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8.63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9.17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39.91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0.67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1.29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2.81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3.33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4.11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4.56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4:51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26 24575,'0'5'0,"0"-1"0,0-2 0,0 1 0,-1-2 0,1 1 0,-1-1 0,1 1 0,2-7 0,-1 3 0,2-5 0,-1 4 0,-1 1 0,0 0 0,1 0 0,-1 0 0,0 1 0,0-1 0,0 0 0,-1-1 0,1 1 0,-1 0 0,1 0 0,-1-1 0,0 1 0,1 1 0,-1 5 0,1-2 0,-1 4 0,0-4 0,0 0 0,0 1 0,0-1 0,0 0 0,0 0 0,0 1 0,0-1 0,0 0 0,0 0 0,0 0 0,0 0 0,0 1 0,0-1 0,0 0 0,0 0 0,0 0 0,0 0 0,0 0 0,0 0 0,0 0 0,0 1 0,0-1 0,0 0 0,0-1 0,0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3.74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5.44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5.99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6.66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8.14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8.66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9.08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49.58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50.01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50.868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5:00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93 24575,'6'0'0,"-1"0"0,0 0 0,0 0 0,-1 0 0,1 0 0,-2-1 0,0 1 0,-1-2 0,1 2 0,-1-2 0,0 0 0,-1 0 0,1 1 0,-1-1 0,1 1 0,-2-1 0,2 1 0,-1-1 0,2-2 0,-1 2 0,0-2 0,2 2 0,-2-1 0,2 1 0,-2 0 0,0 0 0,1 0 0,-1 2 0,-1-2 0,1 2 0,-2-2 0,1 1 0,-1-2 0,1 1 0,1 0 0,0 0 0,-1-1 0,1 1 0,0 0 0,-1-1 0,1 2 0,-1-1 0,0 1 0,1 0 0,-1-1 0,1 1 0,-2-2 0,1 1 0,0 1 0,-1-1 0,1 1 0,0 0 0,-1-1 0,2 1 0,-2 0 0,2 0 0,-1-1 0,1 2 0,-2-2 0,2 2 0,-2 3 0,1-1 0,-1 3 0,0-3 0,0 0 0,0 0 0,0 0 0,0 1 0,0-1 0,0 0 0,0 0 0,0 0 0,0 1 0,0-1 0,0 0 0,0 0 0,0 0 0,0 1 0,0-1 0,0 0 0,0 0 0,0 0 0,0 0 0,0 1 0,0-1 0,-1-1 0,0 1 0,-1-2 0,1 2 0,-1-2 0,1 2 0,-1-1 0,0 0 0,1 0 0,-1-1 0,1 1 0,0 0 0,-2-1 0,2 2 0,-1-1 0,0 1 0,0 0 0,-1 0 0,1-2 0,0 1 0,0-1 0,0 1 0,1-2 0,2-1 0,0-1 0,3 0 0,-3 1 0,1 0 0,-2 0 0,2 0 0,-1-1 0,1 1 0,0 0 0,-2-1 0,2 2 0,-1-1 0,0 1 0,2-2 0,-2 1 0,1 0 0,0 1 0,0-1 0,0 2 0,0-2 0,0 1 0,0-2 0,0 1 0,-2 0 0,1 0 0,-1 0 0,0-1 0,0 1 0,0 0 0,0 0 0,1 0 0,-1 0 0,1-1 0,-1 1 0,0 1 0,0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51.64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52.58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54.45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54.86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57.00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57.43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57.83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58.46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59.87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00.38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4:4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24575,'0'4'0,"0"-1"0,0-1 0,0 0 0,0 1 0,0 0 0,0 1 0,0 0 0,0 1 0,0-1 0,0 3 0,0-3 0,0 1 0,0-2 0,0 1 0,0-2 0,0 1 0,0-1 0,0 0 0,-1-1 0,1 1 0,-1 1 0,1 0 0,-1 2 0,1 1 0,-1-1 0,0 1 0,1-2 0,-1-1 0,1-1 0,0 0 0,0 0 0,0 0 0,0 0 0,-1-1 0,1 0 0,-1 0 0,1 1 0,0 0 0,0 0 0,0 1 0,0-1 0,0 1 0,0-1 0,0 0 0,0 1 0,0-1 0,0 0 0,0 0 0,0-1 0,0 1 0,0 1 0,0 0 0,0 2 0,0 0 0,0 0 0,0-1 0,0 0 0,0 0 0,0-1 0,0 0 0,0-1 0,0-1 0,0 1 0,0 0 0,0 0 0,0 2 0,1-1 0,-1 4 0,1-3 0,0 2 0,0-1 0,-1 1 0,1-3 0,0 2 0,-1-3 0,0 1 0,0-1 0,0 0 0,1-1 0,-1 0 0,1 0 0,-1 1 0,0 0 0,0 1 0,1 0 0,-1 0 0,1 1 0,-1-2 0,0 1 0,0-2 0,1 1 0,-1 0 0,1 0 0,-1 0 0,1-1 0,-1 1 0,2 1 0,-2 0 0,2 1 0,-2 0 0,1 0 0,0 0 0,-1-1 0,1 1 0,0-2 0,-1 1 0,1-1 0,-1 0 0,0-1 0,1 1 0,0 1 0,-1 0 0,2 1 0,-2-1 0,2 1 0,-1-1 0,0 0 0,-1 0 0,1-1 0,0-1 0,-1 1 0,1 0 0,-1 0 0,0 0 0,1-1 0,-1 1 0,2 1 0,-2-1 0,2 2 0,-2-2 0,2 2 0,-2-2 0,1 1 0,0-2 0,-1 1 0,1 0 0,0 0 0,-1-1 0,1 1 0,0 0 0,1 1 0,-1-1 0,1 1 0,-2-1 0,2-1 0,-2 1 0,1 0 0,0-1 0,-1 1 0,1-1 0,-1 0 0,1 1 0,1 0 0,0 2 0,0-1 0,0 3 0,0-2 0,0 0 0,0 0 0,0-1 0,-1 0 0,-1-2 0,1 1 0,0-1 0,-1 1 0,2-1 0,-1 1 0,1-1 0,0 1 0,-1 0 0,1 0 0,0 1 0,-1-1 0,1 1 0,-2-1 0,2-1 0,-2 1 0,1 0 0,-1 0 0,1-1 0,1 1 0,-1 0 0,1 0 0,-1-1 0,1 0 0,-1 0 0,0 0 0,0 1 0,0-2 0,0 2 0,0-1 0,1 1 0,-1 0 0,1-1 0,-1 0 0,1 1 0,-1-1 0,1 0 0,-2 1 0,2-1 0,-1 0 0,0 0 0,1 1 0,1-1 0,-1 1 0,2 1 0,-2-1 0,1 1 0,-1-1 0,-1-1 0,1 1 0,0 0 0,-1 0 0,0-1 0,0 1 0,0 0 0,1 1 0,-1-1 0,1 1 0,-1-1 0,0-1 0,0 0 0,-1 1 0,2-1 0,-2 1 0,2 0 0,-1-1 0,0 1 0,0 0 0,-1 0 0,2-1 0,-2 0 0,1 0 0,0 1 0,-1 0 0,2 0 0,-1 1 0,0-1 0,1 1 0,-2-2 0,1 1 0,0 0 0,0 0 0,-1-1 0,2 1 0,-2 0 0,2-1 0,-2 0 0,1 0 0,-1 1 0,2 0 0,-1 0 0,1 0 0,0 0 0,0 1 0,0-1 0,-1 0 0,0 0 0,0 0 0,0 0 0,-1-1 0,1 1 0,0 0 0,1-1 0,-1 0 0,1 0 0,-1-1 0,-1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7:47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0 166 24575,'0'-10'0,"3"-1"0,0 4 0,1 1 0,3-5 0,-4 4 0,6-5 0,-4 3 0,3-3 0,-3 3 0,0-1 0,0 3 0,-3 1 0,3 0 0,-3 1 0,2 2 0,-1 0 0,-1 1 0,1-3 0,-1 3 0,0-2 0,2 2 0,-2-1 0,2 1 0,-2 1 0,-1-1 0,3 0 0,-2 1 0,2 0 0,-1 0 0,-1 1 0,0-2 0,1 1 0,0 0 0,1 1 0,0 0 0,2 0 0,3 0 0,1 0 0,2 0 0,0 0 0,0 0 0,2 0 0,-1 0 0,0 0 0,-1 0 0,2 2 0,1 0 0,-1-1 0,2 2 0,-2-1 0,5 1 0,-4 1 0,2-1 0,-4 0 0,-1 0 0,-3 0 0,-3-1 0,-2 0 0,-1 0 0,0-2 0,-1 1 0,0-1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02.48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03.53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07.28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1,'1'0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09.698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59.03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59.638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3:01.01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3:01.88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3:03.60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3:04.23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7:52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0 171 24575,'14'0'0,"-3"0"0,-5 0 0,-2 0 0,1-2 0,0 1 0,-1-3 0,4 2 0,-4-3 0,6 2 0,-6-1 0,4 1 0,-1 0 0,0-1 0,3 0 0,-2 1 0,2-3 0,1 3 0,1-3 0,0 3 0,-2-1 0,0-1 0,-2 2 0,0-1 0,1 2 0,-2-1 0,-1 0 0,0 1 0,0-1 0,2 0 0,-3 1 0,3-1 0,-3 0 0,2 0 0,-2 0 0,1-1 0,0 1 0,0 1 0,-1-1 0,0 2 0,2-2 0,0 2 0,1-2 0,0 2 0,0-2 0,1 2 0,-1-2 0,0 0 0,0 1 0,-1 0 0,1 1 0,-3-1 0,2 0 0,-2 0 0,1 1 0,-1-1 0,1 0 0,-2 1 0,-1-1 0,2 2 0,-2-2 0,1 0 0,0 0 0,0-1 0,1 2 0,-1-2 0,1 2 0,-1-2 0,-2 3 0,1-1 0,-1 1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3:05.40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1694 2302 24575,'-19'0'0,"-4"0"0,-3 0 0,4 0 0,-13 0 0,13 0 0,-4-3 0,2 2 0,7-3 0,1 4 0,1-3 0,7-1 0,-6 0 0,6-3 0,-3 7 0,0-7 0,3 6 0,-7-6 0,7 6 0,-2-5 0,-1 5 0,3-2 0,-7-1 0,7 3 0,-3-5 0,4 5 0,0-2 0,0 0 0,-4 2 0,3-2 0,-3 0 0,1 2 0,2-5 0,-7 5 0,7-6 0,-7 7 0,7-7 0,-6 7 0,6-4 0,-3 1 0,4 2 0,0-2 0,0 3 0,0 0 0,3-3 0,-1 2 0,4-5 0,-5 5 0,2-2 0,-3 0 0,-8 2 0,2-5 0,-11 1 0,3-3 0,-5 3 0,1-3 0,4 4 0,-3-4 0,7 3 0,-7-2 0,7 2 0,-3-3 0,8 0 0,-2 4 0,2-2 0,-4 1 0,5-2 0,-4 3 0,7-3 0,-3 6 0,4-5 0,0 2 0,0 0 0,0-2 0,0 5 0,0-5 0,0 5 0,0-5 0,0 2 0,-4-3 0,4 0 0,-4 3 0,4-2 0,0 2 0,0-3 0,-4-1 0,3 1 0,-3-4 0,0 3 0,3-3 0,-3 3 0,0 1 0,3-4 0,-7 2 0,7-2 0,-3 0 0,4 3 0,-4-3 0,6 4 0,-9-1 0,12 1 0,-8 0 0,6-4 0,-3 3 0,-1-3 0,1 4 0,-4 0 0,7-1 0,-10-3 0,9 3 0,-6-3 0,0 1 0,3 2 0,-6-7 0,6 7 0,-7-7 0,7 4 0,-7-1 0,6-3 0,-5 6 0,5-5 0,-6 5 0,7-2 0,-3 0 0,4 3 0,-4-3 0,2 0 0,-2 2 0,4-1 0,-3-1 0,2 4 0,-3-7 0,7 6 0,-2-3 0,2 4 0,-3-4 0,-1 3 0,1-3 0,0 4 0,3 0 0,-2 0 0,2-4 0,0 3 0,-3-3 0,3 1 0,0 2 0,-3-3 0,3 4 0,0-4 0,-2 3 0,2-3 0,0 0 0,-2 3 0,5-3 0,-5 4 0,5 0 0,-6-4 0,6 3 0,-2-2 0,0-4 0,-1 5 0,0-5 0,-3 3 0,6 3 0,-5-6 0,5 6 0,-6-3 0,6 0 0,-5 3 0,5-3 0,-2 4 0,0 0 0,2-4 0,-2 3 0,0 1 0,2 0 0,-2 3 0,3-3 0,0 0 0,0 0 0,0 0 0,0 0 0,0 0 0,0-4 0,0 3 0,0-6 0,0 2 0,0 0 0,0-2 0,0 2 0,0-4 0,0 1 0,0 3 0,0 1 0,0 1 0,0 2 0,0-7 0,0 7 0,0-7 0,0 4 0,0-1 0,0-3 0,0 4 0,0-5 0,0 4 0,0-2 0,0-2 0,0 3 0,0-6 0,0 7 0,0-3 0,0 3 0,0-3 0,0 7 0,0-6 0,0 6 0,3-3 0,-2 4 0,2 0 0,-3 0 0,0 0 0,3-4 0,-2 3 0,6 0 0,-7 2 0,4 2 0,-4-2 0,2 2 0,-1-2 0,5 2 0,-2-7 0,3 0 0,1-5 0,3 1 0,1-1 0,3 1 0,1-1 0,-1 1 0,-3 3 0,7-3 0,-10 7 0,10-4 0,-8 4 0,1 1 0,-1 3 0,-5-3 0,1 3 0,0 0 0,0-2 0,0 5 0,4-5 0,1 1 0,3-6 0,5 2 0,1-2 0,0-1 0,-1 3 0,-5-6 0,0 7 0,-3 0 0,-1 1 0,-4 3 0,0 0 0,0-2 0,-1 5 0,1-1 0,0-2 0,0 0 0,3-3 0,2 0 0,4-1 0,-5 0 0,4 1 0,-4-1 0,9 0 0,-3 0 0,2 0 0,-7 4 0,3-3 0,-4 6 0,1-6 0,-1 6 0,-1-5 0,-2 5 0,7-3 0,-7 4 0,2-3 0,-3 2 0,0-2 0,0 3 0,0 0 0,0 0 0,0 0 0,-1 0 0,5-3 0,0-1 0,9-1 0,-3-2 0,3 3 0,-5 0 0,0-3 0,5 6 0,-3-6 0,3 6 0,-5-6 0,0 6 0,1-6 0,-1 6 0,1-2 0,-1 3 0,0-4 0,1 4 0,-1-4 0,1 4 0,-1 0 0,0 0 0,1 0 0,-1 0 0,5 0 0,-3 0 0,2 0 0,-7 0 0,3 0 0,-4 0 0,1 0 0,-1 0 0,-1 0 0,2 0 0,0 0 0,2 0 0,-6 0 0,6 0 0,-2 0 0,0 0 0,-2 0 0,-3 0 0,0 0 0,4 0 0,-3 0 0,6 0 0,-2 0 0,0 0 0,7 0 0,-7 0 0,8-3 0,-4 2 0,-1-3 0,5 4 0,-4 0 0,0 0 0,-1 0 0,-3 0 0,3 0 0,0 0 0,1 0 0,-1 0 0,5 0 0,-4 0 0,4 0 0,-8-3 0,2 2 0,-2-2 0,3 3 0,-3 0 0,3 0 0,-4 0 0,1 0 0,2-3 0,-2 2 0,0-3 0,-2 4 0,-3 0 0,0 0 0,0 0 0,0-3 0,0 2 0,0-2 0,0 3 0,0 0 0,3-3 0,6 2 0,-4-2 0,7 0 0,-3 2 0,-3-3 0,6 4 0,-8 0 0,5 0 0,-5 0 0,4 0 0,-4 0 0,5 0 0,-1 0 0,1 0 0,-5 0 0,4 0 0,-3 0 0,7 0 0,-2 0 0,3 0 0,-5 0 0,0 0 0,5 0 0,-3-3 0,3 2 0,-1-2 0,-2 3 0,3 0 0,-9 0 0,4 0 0,-3 0 0,6 0 0,-2 0 0,3 0 0,-8 0 0,4 0 0,-7 0 0,6 0 0,-6 0 0,3 0 0,-4 0 0,4 0 0,-3 0 0,6 0 0,-6 0 0,6 0 0,-6 0 0,7 0 0,-7 0 0,6 0 0,-6 0 0,3 0 0,-4 0 0,3 0 0,-2 0 0,3 0 0,0 0 0,0 0 0,1 0 0,9 0 0,-7 0 0,8 0 0,-7 0 0,1 3 0,-1-2 0,1 6 0,-1-6 0,0 2 0,1 0 0,-1 2 0,1-1 0,-1 3 0,-3-6 0,2 6 0,-6-7 0,3 4 0,-4-1 0,4-2 0,-4 2 0,4 0 0,0-2 0,-3 5 0,6-5 0,-2 2 0,6 0 0,-5 1 0,4 0 0,-9 2 0,7-5 0,-7 2 0,6 0 0,-6-2 0,7 6 0,-8-6 0,8 5 0,-7-2 0,6 4 0,-2-4 0,0 2 0,2-5 0,-6 5 0,3-2 0,-4 0 0,3 3 0,-2-6 0,3 2 0,0 0 0,-3-2 0,2 6 0,-3-6 0,0 5 0,0-5 0,0 5 0,0-5 0,0 5 0,0-6 0,0 7 0,0-7 0,0 7 0,0-4 0,0 1 0,0 3 0,0-4 0,4 5 0,-4-4 0,4 2 0,-4-2 0,0 0 0,4 2 0,-3-2 0,6 4 0,-6-1 0,3 0 0,0 1 0,-4-1 0,4 0 0,0 0 0,-3 0 0,6 1 0,-6-1 0,3 0 0,0 1 0,-3-1 0,2 0 0,-3 0 0,0 0 0,0 0 0,0 0 0,0 0 0,0 0 0,0 0 0,0 0 0,-3 0 0,2 0 0,-2 0 0,0 0 0,2 0 0,-2-1 0,0 1 0,2 0 0,-5 0 0,5 4 0,-2 0 0,7 17 0,-3-13 0,-1 8 0,-1-12 0,-5 9 0,16 31 0,-10-18 0,10 16 0,-12-30 0,2-2 0,-7 2 0,4-8 0,-4 0 0,3-4 0,-2 3 0,2-2 0,-3 7 0,0 1 0,0 5 0,0 0 0,0 3 0,0-8 0,0 9 0,0-13 0,0 7 0,0-11 0,0 3 0,0-4 0,0 0 0,0-1 0,0 1 0,0 0 0,0 0 0,0 4 0,0 0 0,0 5 0,0 4 0,0-4 0,0 4 0,0-8 0,0 2 0,0-6 0,0 3 0,0-4 0,0 0 0,0-1 0,0 1 0,0 0 0,0-1 0,0 1 0,0 0 0,-4 4 0,4 1 0,-7-1 0,6 4 0,-6-3 0,7 3 0,-7 0 0,2 1 0,1-1 0,-3 1 0,3-1 0,-1-3 0,-1 2 0,2-6 0,-1 3 0,2-4 0,0 0 0,2 0 0,-5-1 0,5 1 0,-5 0 0,5 0 0,-5 0 0,-2 8 0,-1-3 0,-3 13 0,0-4 0,-1 4 0,0 0 0,1-4 0,4-1 0,0-8 0,1-2 0,3-3 0,-3 0 0,7 0 0,-7-3 0,3 2 0,-3-2 0,0 7 0,-4 1 0,-1 3 0,-4 0 0,4 1 0,-2-4 0,2 2 0,0-5 0,1 1 0,4-3 0,0 0 0,0-3 0,0 2 0,1-5 0,-1 5 0,0-2 0,-4 3 0,3 0 0,-7 1 0,4-1 0,-1 0 0,-3 4 0,4-2 0,-1 5 0,-3-5 0,7 2 0,-3-4 0,4 0 0,0-3 0,3 2 0,-2-5 0,2 2 0,-3-3 0,1 3 0,-5 1 0,3 3 0,-7 1 0,4-1 0,-5 1 0,1 3 0,-1 1 0,1 0 0,-1-1 0,4-4 0,1 1 0,4-1 0,-3 0 0,2 0 0,-3 0 0,0 1 0,3-1 0,-7 0 0,7 0 0,-6 1 0,2-1 0,0 1 0,-2-1 0,6-3 0,-7 3 0,3-3 0,0 4 0,-2-1 0,6-3 0,-7 3 0,7-3 0,-2 0 0,2-1 0,1-3 0,1 0 0,-1 0 0,0 0 0,0 0 0,0 0 0,-3 0 0,-6 0 0,-1 4 0,-7 0 0,7 4 0,-7 1 0,7-2 0,-7 2 0,7-2 0,-3 2 0,9-2 0,0 0 0,4 0 0,0-3 0,0-1 0,0-3 0,0 0 0,1 0 0,-1 0 0,-3 0 0,2 0 0,-7 0 0,3 0 0,-8 4 0,4 0 0,-4 4 0,4-3 0,-4 2 0,8-6 0,-7 6 0,7-6 0,0 2 0,1-3 0,4 0 0,0 0 0,0 0 0,0 0 0,0 0 0,1 0 0,-5 0 0,0 0 0,-5 0 0,1 0 0,-5 0 0,7 0 0,-6 0 0,7 0 0,-3 0 0,-1 0 0,4 0 0,2 0 0,3 0 0,0 0 0,0 0 0,0 0 0,0 0 0,0 0 0,-3 0 0,-2 0 0,0 0 0,-7 0 0,10 0 0,-10 0 0,7 0 0,-3 0 0,3 0 0,1 0 0,4 0 0,0 0 0,1 0 0,-1 0 0,0 0 0,-3 0 0,2 0 0,-7 0 0,7 0 0,-6 0 0,2 0 0,0 0 0,1 0 0,4 0 0,0 0 0,1 0 0,-1 0 0,0 0 0,-3 0 0,-2 0 0,-3 0 0,-1 0 0,5 0 0,-4-3 0,7 2 0,-6-3 0,6 1 0,-3 2 0,4-2 0,0 3 0,4 0 0,0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24575,'15'0'0,"-2"0"0,-9 0 0,0 0 0,1-4 0,0 3 0,0-3 0,1 4 0,-2 0 0,4 0 0,-4-1 0,2 0 0,-1-1 0,0 2 0,2 0 0,-3 0 0,2 0 0,-1 0 0,0 0 0,2 0 0,-3 0 0,2 0 0,-1 0 0,-1 0 0,3 0 0,-3 0 0,2 6 0,-4-3 0,0 4 0,-1-2 0,0 0 0,0 2 0,-1-3 0,0 2 0,0-1 0,0 0 0,4 2 0,-3-3 0,2 1 0,-1 1 0,-2-2 0,2 3 0,-2-2 0,0 0 0,0 1 0,0-2 0,0 3 0,0-3 0,0 1 0,-7-3 0,3 0 0,-5-2 0,5 0 0,0 0 0,-3 0 0,2 0 0,-3 0 0,5 0 0,-3 0 0,1-2 0,-1 0 0,2 0 0,0-4 0,0 5 0,0-4 0,0 3 0,-1-2 0,0 2 0,0 0 0,-1 1 0,2-2 0,-2-1 0,4 0 0,-3 0 0,2 0 0,-3 2 0,2-3 0,1 4 0,-3-3 0,4-1 0,-2 2 0,4-5 0,0 3 0,0 0 0,6 1 0,-5 0 0,6 1 0,-3 2 0,1-1 0,2 1 0,-3-1 0,2 2 0,0 0 0,-2 0 0,3 0 0,-2 0 0,0 0 0,1 0 0,-2 0 0,4 0 0,-4 0 0,2 0 0,-1 0 0,-1 0 0,3 0 0,-2 0 0,0 0 0,1 0 0,-2 0 0,2-1 0,0 0 0,-2-2 0,2 2 0,-1-1 0,-3 9 0,2-3 0,-4 5 0,0-5 0,0 0 0,0 3 0,0-2 0,0 2 0,0-1 0,0-2 0,0 3 0,-2-3 0,0 2 0,-2-3 0,0 1 0,0 0 0,0 1 0,2-1 0,1 2 0,-3-2 0,0-1 0,-2-1 0,0 0 0,1-2 0,0 0 0,-2 0 0,2 0 0,-1 0 0,1 0 0,0 0 0,-2 0 0,3 0 0,-2 0 0,0 0 0,2 0 0,-3 0 0,2-4 0,0-1 0,-2-4 0,4 4 0,-1 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 24575,'15'0'0,"-2"0"0,-9 0 0,0 0 0,3 0 0,-2 0 0,2 0 0,-1 0 0,-2 0 0,4 0 0,-4 0 0,2 0 0,-1 0 0,0 0 0,2-2 0,-3 2 0,2-2 0,-1 2 0,-1 0 0,3 0 0,-3-2 0,2 2 0,-1-2 0,-1 2 0,4-1 0,-4 0 0,1-1 0,1 1 0,-1 0 0,2 3 0,-3-2 0,1 4 0,-1-1 0,-2 1 0,0 2 0,0-1 0,0-1 0,2 2 0,0-2 0,-2 2 0,-1-1 0,-1-1 0,0 3 0,0-2 0,0 0 0,0 1 0,0-2 0,0 3 0,-1-3 0,0 2 0,-2-1 0,0-1 0,1 1 0,-1 1 0,1-4 0,-1 5 0,0-4 0,3 2 0,-6-1 0,4 0 0,-2 0 0,-2-1 0,4 0 0,-4 0 0,1-3 0,1 2 0,-4-2 0,4 0 0,-1 0 0,-1 0 0,2 0 0,-3 0 0,3 0 0,-2 0 0,1 0 0,1 0 0,-3-2 0,2 0 0,2-2 0,-3 0 0,4 1 0,-4-1 0,2 0 0,1 2 0,-1-3 0,0 2 0,0-1 0,0-1 0,0 2 0,0-1 0,0 0 0,-2 4 0,2-4 0,-2 4 0,2-4 0,-2 1 0,2-2 0,-2-2 0,4 2 0,0 1 0,2 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14 24575,'-8'0'0,"0"2"0,4 0 0,-2 2 0,2 0 0,-2-2 0,4 1 0,-2-2 0,2 2 0,-2-2 0,2 2 0,-2-2 0,4 2 0,-4-2 0,4 2 0,-4-1 0,2 1 0,-2-2 0,2 1 0,-2-1 0,4 2 0,-4-2 0,2 2 0,-2-1 0,0 1 0,2 0 0,-2-1 0,0 3 0,-1-1 0,-1 0 0,2-2 0,0 1 0,0-1 0,0 2 0,1 0 0,0-1 0,10-9 0,-3 3 0,7-8 0,-7 9 0,0-1 0,0 0 0,0 1 0,0-2 0,0 2 0,0 0 0,-2-2 0,2 4 0,-2-2 0,2 0 0,0 0 0,0 0 0,-2-1 0,1 2 0,-2-2 0,2 2 0,-2-2 0,2 2 0,-1-1 0,2 1 0,0 0 0,0-1 0,0 1 0,0 0 0,-2-2 0,1 2 0,0-2 0,0 2 0,0-2 0,0 2 0,-1-2 0,2 1 0,0-1 0,0 0 0,0 2 0,0-2 0,0 2 0,0 0 0,0-1 0,0 2 0,-2-2 0,-1 2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1 24575,'-8'0'0,"0"0"0,4 0 0,-2 0 0,2 0 0,-3 0 0,3 0 0,0 1 0,0 0 0,0 1 0,0-2 0,0 1 0,0 0 0,0 1 0,0-2 0,0 1 0,-2 0 0,1 1 0,-1-1 0,2 0 0,0 1 0,0-2 0,0 1 0,0 0 0,0 2 0,0-2 0,1 2 0,-2-2 0,2 0 0,0 1 0,0-1 0,1 0 0,0 1 0,-2-1 0,2 2 0,-2-2 0,0 0 0,0 1 0,0-1 0,0 2 0,0-3 0,0 2 0,0-2 0,0 0 0,1 0 0,-1 0 0,0 0 0,0 2 0,0-2 0,1 3 0,-2-2 0,2 2 0,-1-2 0,0 0 0,0-1 0,1 2 0,0-1 0,1 2 0,-2-3 0,0 2 0,2 0 0,-2-2 0,2 2 0,-2-2 0,0 2 0,0-2 0,2 4 0,-1-4 0,0 2 0,1 0 0,-1-2 0,2 4 0,-2-4 0,1 4 0,-2-2 0,0 0 0,0 1 0,0-1 0,0 0 0,1 2 0,1-2 0,-2 0 0,2 1 0,-2-3 0,2 4 0,-1-4 0,2 4 0,-2-4 0,1 2 0,-2-2 0,0 1 0,2 1 0,-1 0 0,2 1 0,-2-2 0,2 2 0,-2-1 0,1 0 0,6-7 0,-2 3 0,7-7 0,-5 9 0,0-4 0,-1 2 0,1 0 0,-2-2 0,2 4 0,-4-4 0,4 4 0,-2-2 0,2 0 0,0 2 0,0-2 0,0 2 0,-1 0 0,1 0 0,0 0 0,-2-1 0,1 0 0,-1 0 0,2-1 0,0 2 0,-2-4 0,1 4 0,-2-4 0,2 4 0,-2-4 0,2 3 0,-2-2 0,2 2 0,-2-2 0,2 2 0,-1 0 0,2 1 0,0 0 0,0 0 0,-1 0 0,1 0 0,0 0 0,0 0 0,0 0 0,0 0 0,0 0 0,0 0 0,0 0 0,0 0 0,0 0 0,0 0 0,0 0 0,0 0 0,0 0 0,0 0 0,0 0 0,-2-2 0,1 1 0,0-2 0,1 2 0,-1-2 0,1 0 0,0 1 0,0 1 0,0 1 0,-1 0 0,1 0 0,0 0 0,-2 0 0,-1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95 24575,'7'-2'0,"-1"1"0,-4-1 0,1 2 0,-1-4 0,2 3 0,-1-1 0,-1-1 0,1 1 0,-1 0 0,0-2 0,1 4 0,-1-3 0,1 1 0,1-1 0,-1-1 0,1 3 0,-1-3 0,1 4 0,-1-3 0,1 2 0,-1 0 0,0 1 0,1 0 0,-1-2 0,1 2 0,1-3 0,1 0 0,2-1 0,-1 0 0,1 1 0,0-1 0,0 0 0,-3 0 0,1 2 0,-3 0 0,1 2 0,-1 0 0,1-1 0,-1 0 0,1 0 0,-1 1 0,1-2 0,1 2 0,1-4 0,2 4 0,-3-3 0,1 2 0,-1 0 0,-1 1 0,2 0 0,-3 0 0,0 0 0,1 0 0,-1 0 0,1 0 0,-1 0 0,3 0 0,-1 0 0,1 0 0,2 0 0,-3 0 0,3 0 0,-2 0 0,1 0 0,-1 0 0,2 0 0,-2 1 0,1 0 0,-1 0 0,0 1 0,1-2 0,-1 3 0,0-2 0,1 1 0,-1-1 0,2 0 0,-1 0 0,1-1 0,-2 2 0,1-2 0,-3 2 0,2-1 0,-3 0 0,1 0 0,-2 1 0,1-2 0,-2 5 0,3-5 0,-1 5 0,1-5 0,-1 3 0,1-2 0,-1 0 0,-1-1 0,-1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24575,'11'0'0,"-1"0"0,0-2 0,-1 0 0,3-3 0,-2 1 0,1 0 0,-1 0 0,0 0 0,-2 2 0,0-2 0,-1 4 0,-3-2 0,4 2 0,-2-1 0,1 0 0,1-2 0,0 2 0,-1-1 0,3 1 0,-1 0 0,1-3 0,-3 4 0,1-2 0,-2 2 0,1 0 0,-1 0 0,0 0 0,1 0 0,-3 0 0,4 0 0,-3 0 0,3 0 0,-2 0 0,-1 0 0,-1 0 0,-1 0 0,1 0 0,1 0 0,-1 0 0,6 0 0,-4 2 0,4 0 0,-2 0 0,0 2 0,-1-4 0,1 4 0,-2-4 0,-1 3 0,-1-2 0,-1 0 0,1-1 0,-2 2 0,-1 1 0,-1 1 0,2 0 0,0-2 0,1 1 0,1-1 0,-1 2 0,1-1 0,-1 1 0,1-1 0,-1-1 0,1 1 0,-1-2 0,1 2 0,-1-3 0,1 2 0,-1-2 0,0 0 0,1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14 192 24575,'4'-8'0,"0"0"0,0-2 0,0 0 0,2-1 0,-1-1 0,0 4 0,-1 0 0,0 0 0,0 4 0,-1 0 0,1 1 0,-1 1 0,1-1 0,-1-3 0,1 2 0,1-3 0,-1 3 0,4-3 0,-3 1 0,3 0 0,0-2 0,0 4 0,-1-2 0,-1 3 0,1-1 0,-1 0 0,2 0 0,0 0 0,0 0 0,-1 0 0,-1 2 0,1-1 0,-1 2 0,0-1 0,0 2 0,-3 0 0,1 0 0,-1 0 0,1 0 0,-1 0 0,1 0 0,-1 0 0,2 0 0,1 0 0,2 0 0,0 0 0,0 0 0,-1 0 0,3 0 0,-3 0 0,2 0 0,-5 0 0,2 0 0,-3 0 0,1 0 0,-1 0 0,0 0 0,1 0 0,-1 0 0,1 0 0,-1 0 0,3 0 0,-1 0 0,3 0 0,0 0 0,0 0 0,-1 0 0,1 0 0,0 0 0,0 0 0,-1 0 0,1 0 0,0 0 0,0 0 0,-1 0 0,-1 0 0,1 0 0,-1 0 0,0 0 0,1 0 0,-1 0 0,2 0 0,0 0 0,2 0 0,-2 0 0,4 0 0,-1 0 0,2 0 0,-3 2 0,0-1 0,0 2 0,-2-1 0,4 1 0,-3 0 0,3-1 0,-4 2 0,4 1 0,-1-1 0,-1 0 0,3 0 0,-5 0 0,2 0 0,-2 0 0,-1 0 0,-1-1 0,1 1 0,-3 0 0,2-1 0,-3 1 0,3-1 0,-2 1 0,1 0 0,0-1 0,-1 1 0,2 1 0,1 3 0,-2 0 0,4 0 0,-3-1 0,0-1 0,1 2 0,-1 0 0,2-2 0,-2 1 0,1-3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24575,'7'-2'0,"0"-1"0,-4 1 0,2 0 0,1-3 0,2 2 0,0-3 0,0 1 0,-1 0 0,1 0 0,0-1 0,0 2 0,-3 0 0,1 1 0,-3 1 0,1 0 0,-1-2 0,1 4 0,-1-2 0,1 2 0,-1 0 0,0-1 0,1 0 0,1-2 0,1 1 0,2-2 0,0 0 0,-1 0 0,1 2 0,0-2 0,-2 4 0,-1-2 0,-1 2 0,-1 0 0,0 0 0,1 0 0,-1 0 0,1 0 0,1 0 0,1 0 0,1 0 0,1 0 0,2 0 0,-2 0 0,2 0 0,0 0 0,-3 0 0,2 0 0,-5 0 0,2 0 0,-3 0 0,1 0 0,-1 0 0,1 0 0,-1 0 0,0 0 0,1 0 0,1 0 0,3 0 0,1 0 0,3 0 0,-4 0 0,2 0 0,-2 0 0,-2 0 0,-1 0 0,-1 0 0,-1 0 0,1 0 0,-1 0 0,0 0 0,1 0 0,-1 2 0,1-2 0,1 2 0,1 0 0,0-2 0,1 2 0,-1-2 0,0 1 0,-1 0 0,-1 0 0,-1 1 0,1-2 0,-2 3 0,1-3 0,-3 3 0,4-2 0,-1 2 0,4-3 0,-1 4 0,1-4 0,1 3 0,2-2 0,-2 2 0,0-2 0,0 0 0,-4-1 0,1 0 0,-1 0 0,-1 2 0,0-2 0,1 2 0,-1 0 0,1-2 0,-1 3 0,3-3 0,-2 2 0,3 0 0,-1-2 0,2 4 0,-1-4 0,1 3 0,0-2 0,-2 1 0,1-1 0,-3 0 0,1 2 0,-1-3 0,-1 2 0,1-1 0,-1 0 0,0 2 0,1-3 0,-1 2 0,1-1 0,-1 0 0,3 2 0,-2-3 0,3 4 0,-3-2 0,1 0 0,-1 1 0,-1-3 0,1 2 0,-1-2 0,-1 2 0,1-2 0,-2 4 0,2-3 0,-1 2 0,1-1 0,1 0 0,1 1 0,1 1 0,0 0 0,1-1 0,-3 1 0,1-2 0,-1 1 0,-1-2 0,1 0 0,-2 1 0,-1-8 0,-1 5 0,0-7 0,0 5 0,0-1 0,0 1 0,0 0 0,-1-1 0,1 1 0,-3 1 0,2-1 0,-2 1 0,3-1 0,-3 1 0,3-1 0,-2 1 0,1-1 0,-1 1 0,0-1 0,0 1 0,2-2 0,0 1 0,0 0 0,0 0 0,0-1 0,2 2 0,1 3 0,-1 0 0,3 1 0,-5 1 0,3-2 0,-1 3 0,1-1 0,1 0 0,-2 0 0,1-3 0,-3 3 0,3-1 0,-1 0 0,1 0 0,1-2 0,-1 0 0,-1 0 0</inkml:trace>
  <inkml:trace contextRef="#ctx0" brushRef="#br0" timeOffset="1">817 79 24575,'-3'-2'0</inkml:trace>
  <inkml:trace contextRef="#ctx0" brushRef="#br0" timeOffset="2">809 77 24575,'-2'0'0,"-1"0"0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6:57:56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24575,'10'0'0,"-1"-1"0,0-1 0,3-1 0,-3-1 0,6 1 0,-2-3 0,3 1 0,-2 0 0,2-1 0,-1 1 0,-1 0 0,0-1 0,-2 3 0,2-2 0,-2 2 0,2 0 0,-2 0 0,0 0 0,0 0 0,0 0 0,0 1 0,-1 0 0,-1 0 0,-2 1 0,0-2 0,-1 3 0,-1-3 0,-2 3 0,0-1 0,-2 1 0,0 0 0,1 0 0,0 0 0,0 0 0,0 0 0,1 0 0,2 0 0,-1 0 0,3 0 0,-1 0 0,1 0 0,-1 0 0,0 0 0,-2 0 0,0 0 0,-2 0 0,1 0 0,-2 0 0,0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24575,'5'0'0,"0"0"0,-3 0 0,2 0 0,-2 0 0,0 0 0,1 0 0,-1 0 0,0 0 0,1 0 0,-1 0 0,0 0 0,0 0 0,1 0 0,-1 0 0,0 0 0,0 0 0,1 0 0,-1 0 0,0 0 0,0 0 0,1 0 0,-1 0 0,0 0 0,0 0 0,0 0 0,0 0 0,-7 0 0,3 0 0,-6 0 0,4 0 0,2 0 0,0 0 0,0 0 0,-1 0 0,1 0 0,0 0 0,-1 0 0,1 0 0,0 0 0,0 0 0,-1 0 0,1 0 0,0 0 0,0 0 0,1-2 0,0 0 0,1-1 0,0-1 0,0 2 0,0-2 0,0 2 0,0 0 0,0-1 0,1 2 0,0-1 0,1 2 0,0-1 0,1 1 0,-1 0 0,0 0 0,0 0 0,1 0 0,-1 0 0,0 0 0,0 0 0,1 0 0,-1 0 0,0 0 0,0 0 0,0 0 0,0 0 0,-1 1 0,0 0 0,0 0 0,0 1 0,0-1 0,0 1 0,-1 0 0,2-2 0,-1 1 0,-5-1 0,3 0 0,-5 0 0,4 0 0,-2 0 0,1 0 0,0 0 0,1 0 0,-1 0 0,1 1 0,0-1 0,0 2 0,-1-2 0,2 2 0,-1-2 0,1 1 0,-1 0 0,3-5 0,1 3 0,3-4 0,0 2 0,-3 1 0,2-1 0,-2 2 0,2 0 0,-2 0 0,2 1 0,-2-1 0,0 1 0,0 0 0,1 0 0,-1 0 0,0 0 0,0 0 0,-2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24575,'4'0'0,"1"0"0,-2 0 0,1 0 0,1-1 0,0 0 0,0-2 0,-1 1 0,0-1 0,0 1 0,0-1 0,0 1 0,-2 1 0,0 0 0,0 0 0,1 0 0,-1 0 0,0 0 0,0 1 0,0-2 0,1 2 0,-1-1 0,0 1 0,1-1 0,-1 1 0,0-1 0,0 1 0,0 0 0,0 0 0,1 0 0,-8 0 0,3 0 0,-5 1 0,6 1 0,-1-2 0,0 2 0,0-1 0,0 1 0,0-1 0,0 0 0,0-1 0,1 1 0,0 0 0,-1-1 0,0 2 0,0-1 0,0 1 0,1 0 0,-1-2 0,0 1 0,1 0 0,-1-1 0,2 2 0,-2-1 0,1 0 0,0 1 0,-1-2 0,0 1 0,1 0 0,-1 0 0,1 0 0,3-4 0,-1 2 0,5-3 0,-4 3 0,0-2 0,0 1 0,1 1 0,-1-1 0,0 0 0,1 1 0,-1-1 0,0 1 0,0-1 0,1 0 0,-1 2 0,0-1 0,0 1 0,0-1 0,1 1 0,-1-1 0,0 1 0,0 0 0,0 0 0,-1 1 0,-1 1 0,0 0 0,-1 2 0,0-2 0,0 0 0,-1 1 0,0-1 0,1 0 0,-1 0 0,0 0 0,0 0 0,0-1 0,0 0 0,1 0 0,-1-1 0,0 0 0,0 0 0,-1 0 0,0 0 0,0 0 0,0 0 0,1 0 0,0 0 0,0 0 0,0 0 0,-1 0 0,5-3 0,-1 1 0,3-2 0,-2 1 0,1 1 0,-1 0 0,0-1 0,0 1 0,0 0 0,-1 0 0,1 0 0,0 1 0,1 0 0,-1-1 0,0 1 0,0-1 0,1 1 0,-2 0 0,1 1 0,-1-1 0,0 0 0,1 1 0,0-1 0,0 1 0,0 0 0,0-1 0,-1 0 0,-4-1 0,1 2 0,-3 0 0,3 1 0,-1 0 0,1 1 0,1 0 0,-1 0 0,0 0 0,0-1 0,0 1 0,0-1 0,-1 1 0,1-1 0,0 1 0,-1-1 0,1 0 0,1 1 0,-1-2 0,1 2 0,-2 0 0,1-1 0,1 1 0,-1-2 0,1 2 0,-2-2 0,2 2 0,-1-1 0,2 0 0,-2 1 0,1 0 0,-1 0 0,0-1 0,2 1 0,-2-2 0,1 1 0,5-5 0,-3 2 0,6-5 0,-5 4 0,0 0 0,1 1 0,-1-2 0,0 1 0,1 0 0,-1 1 0,0-1 0,0 2 0,1-1 0,-1 2 0,0-1 0,0 0 0,1 1 0,-1-1 0,0 1 0,0 0 0,0 0 0,0 0 0,0-1 0,1 0 0,-1 0 0,0 1 0,0 0 0,-1-1 0,1 1 0,-1-1 0,1 1 0,1 0 0,-8 0 0,3 0 0,-5 0 0,5 0 0,0 0 0,0 0 0,0 0 0,0 0 0,-1 0 0,1 1 0,0 0 0,0 1 0,-1 0 0,1-1 0,0 1 0,0-1 0,0 1 0,0-2 0,2 3 0,-2-3 0,2 2 0,-2-2 0,1 2 0,-1-2 0,1 2 0,-1-1 0,1 0 0,-1 0 0,1 1 0,0-2 0,0 2 0,-1-1 0,1 0 0,0 1 0,-1-1 0,1 1 0,-2-2 0,2 2 0,-1-2 0,2 2 0,-2-1 0,1 0 0,0 1 0,0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0 24575,'0'22'0,"0"-4"0,0 3 0,0-3 0,0 0 0,0 0 0,0-4 0,0 1 0,0 0 0,0-1 0,0 4 0,0 0 0,0 3 0,0 1 0,0-1 0,0 0 0,0 0 0,0-2 0,0 1 0,0-5 0,0 3 0,0 0 0,0 0 0,0 6 0,0-2 0,0 6 0,0-6 0,0 6 0,0-6 0,0 0 0,0-7 0,0-4 0,0-2 0,0-2 0,0-1 0,0-2 0,0 0 0,0 0 0,0 0 0,0 0 0,0 2 0,0 6 0,0 4 0,0 12 0,-2 2 0,1 0 0,-5 6 0,3-10 0,-3 6 0,1-9 0,2-2 0,-2-7 0,5-4 0,-2 1 0,2-2 0,-3 3 0,3 6 0,-2 0 0,2 7 0,-3 0 0,2 4 0,-1-4 0,-1 0 0,3-7 0,-3 0 0,3-6 0,0-1 0,0-2 0,0 3 0,-2 0 0,2 8 0,-2-3 0,2 10 0,-3-8 0,3 9 0,-3-6 0,1 0 0,1-5 0,-1-5 0,2 0 0,0-6 0,0 0 0,0 1 0,0 2 0,0 6 0,0 0 0,0 9 0,0-5 0,0 6 0,0-4 0,0-3 0,0 0 0,0-6 0,0-1 0,0-4 0,0 1 0,0-1 0,0 8 0,0-3 0,0 22 0,0-13 0,0 10 0,0-13 0,0-4 0,0-2 0,0-2 0,0-2 0,0-3 0,0 3 0,2-1 0,-1 4 0,1 1 0,0 3 0,-2-1 0,5 1 0,-5-3 0,2 0 0,0-4 0,-1-1 0,1-1 0,-2-2 0,0 0 0,0 0 0,0 0 0,0 0 0,0 0 0,0-1 0,0 1 0,0 0 0,0 0 0,0 5 0,0 1 0,0 2 0,0 2 0,0-5 0,0 2 0,0-2 0,0-2 0,0-1 0,0-2 0,0 0 0,0 0 0,0 0 0,0 0 0,0 0 0,2-2 0,-2 1 0,4-2 0,-4-6 0,2-1 0,-2-2 0,0 4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1056 0 24575,'-11'0'0,"-1"4"0,-3 2 0,-1 7 0,-6 4 0,5 2 0,-6 4 0,5 0 0,-1 3 0,-3 5 0,-1 8 0,-5 9 0,-2-2 0,-3 10 0,-2-5 0,1 4 0,-1 0 0,4-10 0,-5 3 0,-1-6 0,1 6 0,-7 0 0,4-1 0,-1-2 0,10-11 0,-14 10 0,22-21 0,-30 23 0,21-22 0,-6 3 0,4-9 0,4-3 0,-1-3 0,1 2 0,4-5 0,9-2 0,2-2 0,9-1 0,1 0 0,4-2 0,0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24575,'11'0'0,"-2"0"0,-5 0 0,3 4 0,-1 1 0,4 9 0,-1-1 0,5 8 0,0-2 0,3 4 0,-3-1 0,3 1 0,-3 0 0,3 0 0,0-4 0,0 4 0,-1-7 0,1 3 0,-1 1 0,0-4 0,1 6 0,-3-5 0,2 5 0,-3-6 0,1 5 0,2-4 0,-5 3 0,2-1 0,-2 3 0,2-3 0,1 4 0,-1-3 0,4 6 0,0-4 0,1 1 0,4-3 0,-4 3 0,4-6 0,-1 3 0,9 2 0,-3-4 0,8 7 0,-2-7 0,1 3 0,7-1 0,-10-5 0,22 8 0,-15-9 0,17 9 0,-19-12 0,22 9 0,-31-13 0,27 7 0,-19-8 0,-1-3 0,6 0 0,-14-3 0,6 0 0,1 0 0,-2-2 0,16-9 0,-12 1 0,5-4 0,-11 5 0,-5 6 0,-12 1 0,-3 2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37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86 24575,'0'-5'0,"2"0"0,0 2 0,1-1 0,1 3 0,-3-3 0,3 3 0,-3-1 0,3-1 0,-2 1 0,1-2 0,-2 1 0,3 0 0,-2-1 0,1 1 0,-1 1 0,-1-1 0,2 1 0,-2-1 0,2 1 0,-3-1 0,3 3 0,-2-3 0,1 2 0,-1-1 0,0 0 0,-1-1 0,1 1 0,1 1 0,1-1 0,0 2 0,-1-3 0,1 1 0,-3 0 0,1 1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38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97 24575,'2'-12'0,"0"-1"0,3 5 0,-1 0 0,2 1 0,-3 3 0,1 0 0,-2 1 0,1 2 0,-3-2 0,3 3 0,-3-3 0,2 1 0,-1 1 0,-1-2 0,3 3 0,-3-3 0,3 1 0,-1 0 0,0-1 0,-1 1 0,-1-1 0,0 0 0,0 0 0,1 1 0,0 0 0,0 2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39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1 146 24575,'6'-14'0,"-2"5"0,9-10 0,-3 5 0,5-6 0,-4 4 0,0 0 0,-4 6 0,-1 0 0,-3 5 0,1-1 0,-1 4 0,-1-1 0,-1 3 0,-1-1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40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1 116 24575,'0'-7'0,"1"-1"0,1 4 0,2-4 0,-2 5 0,1-5 0,-1 4 0,0-1 0,1 0 0,-1 1 0,0-1 0,1 1 0,-2 1 0,2-1 0,-3 1 0,3-1 0,-2 1 0,0-1 0,1 1 0,0-2 0,-1 1 0,2 0 0,-2 0 0,1 3 0,-1-2 0,2 2 0,-3-1 0,3 1 0,-3 0 0,1 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41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1 119 24575,'0'-7'0,"0"2"0,0 0 0,0 2 0,1 0 0,1-1 0,2-1 0,-1-1 0,1-1 0,1-1 0,0 0 0,0 3 0,-1-2 0,-1 3 0,1-2 0,-1 3 0,-1-1 0,-1 1 0,1 1 0,-2-1 0,2 2 0,-2-4 0,0 2 0,0-2 0,0 2 0,0 1 0,0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10:21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729 1970 24575,'-1'-1'0</inkml:trace>
  <inkml:trace contextRef="#ctx0" brushRef="#br0" timeOffset="-2">727 1969 24575,'-1'-1'0</inkml:trace>
  <inkml:trace contextRef="#ctx0" brushRef="#br0" timeOffset="-4192">700 1956 24575,'-3'-1'0,"-1"-1"0,3 1 0</inkml:trace>
  <inkml:trace contextRef="#ctx0" brushRef="#br0" timeOffset="-4194">674 1944 24575,'-2'-1'0</inkml:trace>
  <inkml:trace contextRef="#ctx0" brushRef="#br0" timeOffset="-4196">647 1928 24575,'-3'-2'0,"-1"-1"0,-3-1 0,2 1 0</inkml:trace>
  <inkml:trace contextRef="#ctx0" brushRef="#br0" timeOffset="-4198">621 1912 24575,'-2'-1'0,"-4"-2"0</inkml:trace>
  <inkml:trace contextRef="#ctx0" brushRef="#br0" timeOffset="-3">612 1907 24575,'-6'-3'0,"0"-1"0,-2-2 0,0 2 0,2-2 0,-1 3 0,3-3 0,-3 2 0,2-4 0,-2 4 0,1-2 0,-2 1 0,0 0 0,1-2 0,-1 3 0,0-4 0,0 2 0,0 0 0,1-1 0,-1 1 0,0 0 0,0-2 0,0 2 0,1 0 0,-1-1 0,0 1 0,2-2 0,-1 2 0,0-1 0,1 0 0,-1 0 0,1-1 0,-2 0 0,-1-3 0,2 2 0,-2-2 0,3 3 0,0 0 0,-1 1 0,0-1 0,0 0 0,-1 0 0,2 0 0,-2-2 0,3 0 0,-2-1 0,2-1 0,-3 1 0,4-1 0,-4 1 0,3-4 0,-3 4 0,1-4 0,-1 2 0,0 2 0,-1-1 0,1 2 0,1-3 0,-3-1 0,3 2 0,-2 0 0,0-2 0,3 5 0,-3-6 0,3 4 0,-2-2 0,2 3 0,-1-2 0,-1 1 0,4-2 0,-5 1 0,5-1 0,-4 0 0,3 0 0,-1 0 0,1 1 0,1-1 0,0 2 0,0-1 0,0 4 0,0-2 0,0 0 0,0 1 0,-1-3 0,1 2 0,2-3 0,-2 2 0,4-3 0,-4 2 0,2-1 0,0-2 0,-2 6 0,4-8 0,-2 8 0,0-8 0,1 8 0,-1-9 0,0 7 0,2-4 0,-2 2 0,0 0 0,2 0 0,-2 3 0,2-2 0,0 1 0,0-4 0,0 4 0,0-4 0,0 4 0,0-5 0,0 2 0,0 0 0,0 2 0,0 4 0,0-5 0,0 3 0,0-3 0,0 0 0,0 1 0,0-1 0,0 0 0,-2-2 0,1 1 0,-1-4 0,2 2 0,0 0 0,0-2 0,0 2 0,0 0 0,0 1 0,0 5 0,0 0 0,0 4 0,2-4 0,2 4 0,2-7 0,3 3 0,1-3 0,2-4 0,2 3 0,1-3 0,-1 2 0,-2 4 0,-1 1 0,-5 5 0,1 1 0,-1-1 0,2 0 0,2-2 0,-2 2 0,4-3 0,-1 2 0,1-1 0,1-1 0,0 1 0,-1-1 0,4 1 0,-3-1 0,5 1 0,-5 0 0,3-1 0,-4 3 0,1-1 0,0-1 0,0 3 0,-1-2 0,1 1 0,0 1 0,-1 0 0,1-1 0,0 1 0,0 0 0,-1 1 0,1 0 0,2 0 0,7-3 0,-5 1 0,7-2 0,-11 5 0,5-2 0,-5 3 0,5-3 0,-2 3 0,0-3 0,2 4 0,-2-4 0,3 3 0,-1-3 0,1 4 0,2-2 0,-2 2 0,0-2 0,-1 1 0,-2-3 0,0 4 0,-1-2 0,-2 0 0,0 1 0,-1-3 0,1 4 0,-3-4 0,3 4 0,-3-4 0,1 4 0,-1-2 0,3 0 0,-2 1 0,3 0 0,-2-1 0,-1 1 0,2-1 0,-1 0 0,1 2 0,0-2 0,2 0 0,-1 1 0,4-1 0,-5 2 0,5 0 0,-2 0 0,0-2 0,-1 2 0,-2-2 0,-1 2 0,1 0 0,0 0 0,0-2 0,-1 2 0,4-2 0,-3 2 0,2 0 0,-2-2 0,0 1 0,-1-1 0,1 1 0,3 0 0,-2-3 0,2 4 0,-3-2 0,2 0 0,-1 1 0,3-1 0,-1 2 0,3 0 0,-3-2 0,2 2 0,-2-2 0,0 0 0,1 2 0,-1-2 0,0 2 0,2-2 0,-2 1 0,3-1 0,-3 2 0,1 0 0,-3-2 0,4 2 0,-5-2 0,5 0 0,-2 1 0,2-1 0,1 0 0,2 1 0,-2-3 0,3 4 0,-6-2 0,5 2 0,-7-2 0,4 1 0,-5-1 0,-3 1 0,2 0 0,-1-2 0,2 0 0,-1 1 0,1-2 0,0 4 0,0-4 0,-3 3 0,2-3 0,-1 2 0,2 0 0,-1 0 0,1 0 0,0 1 0,2-1 0,1 2 0,2-2 0,1 2 0,-1-2 0,4 2 0,0 0 0,0 0 0,0 0 0,-4 0 0,0 0 0,1 0 0,-3 0 0,-1 0 0,-2 0 0,3 0 0,-2 0 0,2 0 0,-6 0 0,2 0 0,-1 0 0,-1 0 0,3 0 0,-3 0 0,1 0 0,-1 0 0,0 2 0,-2-2 0,4 4 0,-4-2 0,5 2 0,-5 0 0,4 0 0,-1 0 0,1 1 0,-1-1 0,1 0 0,-4-2 0,2 2 0,-2-2 0,0 2 0,-1-2 0,1 1 0,-2-1 0,1 2 0,1 0 0,-2 0 0,3-1 0,-5 1 0,3 0 0,-1 0 0,0-1 0,1 3 0,-1-2 0,0 1 0,-1-1 0,1 0 0,-2 1 0,3-1 0,-1 4 0,2-2 0,0 0 0,-1 1 0,-1-1 0,2 0 0,-2 2 0,1-4 0,-1 3 0,0-3 0,-1 2 0,0-1 0,0-1 0,-1 2 0,1-3 0,-1 1 0,1 0 0,-1-1 0,-1 2 0,-1-1 0,1 0 0,-1-1 0,2-1 0,-2 1 0,1 1 0,-1 1 0,2 1 0,1 2 0,0-1 0,0 3 0,1 1 0,-1 2 0,1-1 0,-1 4 0,-1-3 0,0 2 0,1 1 0,-3 0 0,2 5 0,-3-2 0,3 6 0,-3-6 0,1 0 0,-2-4 0,0-5 0,0 0 0,0-2 0,0-2 0,0-1 0,0-1 0,0-1 0,0 1 0,0-1 0,0 2 0,0 3 0,0 1 0,0 3 0,0 1 0,0 3 0,0 2 0,0 1 0,0-3 0,0 2 0,-2-5 0,2 2 0,-2-4 0,0-1 0,2-4 0,-2-1 0,2-1 0,0-1 0,0 1 0,-2-3 0,2 2 0,-2-1 0,1 4 0,0 2 0,-2 0 0,2 4 0,-2-1 0,2 2 0,-2-5 0,2 2 0,0-4 0,-1-1 0,2 1 0,-2-3 0,2 1 0,-2-1 0,2 0 0,-3 3 0,1 0 0,-3 4 0,2-2 0,-2 4 0,1-4 0,0 2 0,2 0 0,-1-1 0,0 1 0,1-3 0,-1 1 0,1 0 0,-1 2 0,0-2 0,1 4 0,-1-1 0,0-1 0,0 2 0,1-3 0,-2 1 0,4-4 0,-3 1 0,2-3 0,-1 1 0,2-1 0,-1-2 0,1 1 0,-2-1 0,0 1 0,0 0 0,1 5 0,-3 1 0,2 3 0,-5 4 0,2 0 0,-1 0 0,1-1 0,1-2 0,0-1 0,-1-1 0,3-3 0,-1-1 0,1-3 0,-3 8 0,2-5 0,-2 11 0,1-7 0,-3 4 0,3 0 0,-3-1 0,3 1 0,0-2 0,-1-3 0,1 0 0,0-2 0,1 0 0,-1-1 0,-2 1 0,1 2 0,0-2 0,-1 2 0,2-2 0,-4 2 0,3-2 0,-2 2 0,2-2 0,0 0 0,-1 0 0,2-1 0,-4 1 0,2 0 0,-2 0 0,1-1 0,-4 4 0,3-3 0,-6 5 0,4-4 0,-4 5 0,0-3 0,1 1 0,0-2 0,-1 1 0,-7 5 0,5-1 0,-6 1 0,8-3 0,3-6 0,1 3 0,2-6 0,2 2 0,-1-2 0,3-2 0,-2-1 0,1-1 0,-1 2 0,-2-1 0,0 2 0,1-3 0,-3 4 0,1-2 0,-3 2 0,1 0 0,-4 1 0,2-1 0,-3 1 0,1-1 0,2 0 0,-3 1 0,4-1 0,-1-2 0,0 2 0,0-2 0,0 1 0,1 0 0,-4-2 0,5 3 0,-4-4 0,5 4 0,-3-2 0,0 0 0,0 2 0,1-2 0,-1 3 0,0-1 0,0 0 0,-2 1 0,1-1 0,-4 0 0,5 3 0,-5 0 0,2 2 0,-2 0 0,2 0 0,2-3 0,4 0 0,3-2 0,1-2 0,-2 0 0,4-2 0,-1 0 0,0 2 0,-3-2 0,-3 2 0,-2 0 0,0-2 0,-2 4 0,-1-1 0,-2 1 0,2 1 0,-2-3 0,4 2 0,-1-1 0,4-1 0,1 2 0,3-4 0,-1 2 0,0-2 0,-2 2 0,2-2 0,-5 2 0,5 0 0,-4-2 0,1 4 0,1-4 0,-3 4 0,3-4 0,-3 2 0,0 0 0,0-1 0,1 2 0,1 0 0,1-1 0,0 2 0,2-4 0,-2 4 0,0-4 0,1 3 0,-1-2 0,-3 2 0,4 0 0,-5 1 0,6-2 0,1 0 0,-1-1 0,0 0 0,0 2 0,0-2 0,1 0 0,-1-1 0,0 0 0,0 0 0,0 0 0,1 0 0,-1 0 0,0 0 0,-2 2 0,2-1 0,-2 1 0,0-2 0,1 0 0,-1 0 0,2 1 0,-2 0 0,4 0 0,-4-1 0,5 0 0,-3 0 0,0 0 0,0 0 0,0 0 0,-5 0 0,4 0 0,-7 0 0,5 0 0,1 2 0,0-1 0,0 0 0,2-1 0,-2 2 0,2-2 0,0 2 0,0-2 0,0 0 0,1 0 0,1 0 0,-2 0 0,4 0 0,-3 0 0,1 0 0,-2 0 0,0 0 0,3 0 0,-1 0 0,1 0 0,1 0 0,-2 0 0,3 0 0,-1 0 0,-1 0 0,0 0 0,-3 0 0,0 0 0,-2 0 0,0 0 0,-1 0 0,1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42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0 132 24575,'0'-5'0,"2"-2"0,0 1 0,2-3 0,2 0 0,-2 0 0,1 1 0,-1 1 0,0 1 0,-1 2 0,-1 1 0,0 1 0,-2-1 0,1 1 0,0-1 0,0 2 0,-1-3 0,0 1 0,0 0 0,0 0 0,0 0 0,0 0 0,0-1 0,0 1 0,0 0 0,-2 1 0,2-1 0,-1 2 0,1-2 0,0-1 0,0 1 0,2 1 0,-1 1 0,2 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43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790 1 3056,'0'0'121,"0"4"-15,20 104 2916,2-6-1158,-19-59-1167,-2 24-697,0-23 358,4 42-358,-3-58 63,-1 0 1,-2 0-1,-2 17-63,-15 69 130,-3 20-4,14-108-62,-1 0 1,-3 8-65,-2 2 11,11-28-7,0-1-1,-1 1 0,0-1 1,0 0-1,-3 3-3,-10 26 19,10-14-14,1 1 0,-1 13-5,-2 13 0,-3-2 1,-1-5 4,1-4-2,-44 96 42,50-117 16,-2-1-1,0 0 0,-1 0 0,-1-1 0,0 0 0,-1-1 1,0 0-1,-9 8-60,-78 100 385,93-117-361,-1-1 1,1 1-1,-1-1 0,0 0 1,0-1-1,-3 3-24,3-4 10,1 1 0,1-1 0,-1 1 0,0 0 0,1 1 0,-1-1 0,1 0 1,0 1-1,0 0 0,0 0-10,-5 11 26,-2 0 0,0-1 1,-1 0-1,-11 10-26,17-20 13,4-3-12,0 0 0,0-1 0,0 1 1,0 0-1,0 0 0,0 0 0,1 0 0,-1 0 0,0 1 1,1-1-1,-1 0 0,1 0 0,-1 0 0,1 0 0,-1 1 1,1-1-1,0 0 0,0 1 0,0-1 0,0 0 0,0 0 1,0 1-2,-3 2 8,-5 6 1,6-8 6,-6-1 19,8-1-28,-1 0 0,0 0 0,1 0 0,-1 1 0,0-1 0,0 0-1,1 0 1,-1 0 0,0 0 0,1-1 0,-1 1 0,0 0 0,0 0 0,1 0 0,-1-1-1,0 1 1,1 0 0,-1 0 0,0-1 0,1 1 0,-1-1 0,1 1 0,-1-1-1,1 1 1,-1-1 0,1 1 0,-1-1 0,1 1 0,-1-1 0,1 1 0,0-1-1,-1 0 1,1 1 0,0-1 0,-1 0 0,1 1 0,0-1 0,0 0 0,0 0-6,-2-5 28,0-1 1,1 0-1,0 1 1,0-1-1,1 0 1,0 1 0,0-1-1,0 0 1,1-2-29,13-62 159,-8 42-119,10-29 89,-12 48-109,-1-1 1,0 0 0,0-1 0,0-9-21,2-19 26,-3 15-7,0 0 1,-2-9-20,0-4 4,0 25-2,-7-44 3,0 18-5,-2-11 1,1 1 4,2 13-2,-15-43 15,8 35-12,6 5 9,6 31-10,0 0 0,-1-1 1,0 1-1,-3-7-5,-20-43 43,-3 0-43,-8-47 34,-26-18 34,44 83-61,17 35-192,-1 0-1,-1 0 0,1 0 0,-1 0 1,0 1-1,0-1 0,0 1 1,-2-2 185,-4-4-7360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06:48.044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444 34 3768,'3'15'3,"3"31"58,-4 11 259,-5 57-320,-6-44 281,8-55-151,1-4 21,0 0 0,-1 0 1,-1 0-1,-2 8-151,4-16 241,-1-8-36,-4-31 62,5-23 78,3 0 1,5-26-346,-6 70 83,1 1 1,0 1-1,0-1 1,2-3-84,2-4 182,24-56 555,-30 75-529,15 12 280,-12-3-439,-1-1 0,1 1 0,-2-1 0,1 1-1,-1 0 1,0 0 0,0 0 0,-1 0 0,0 0 0,0 0 0,-1 1 0,0-1-49,0 22 105,-2-1 1,-2 13-106,0-14 73,-5 58 87,5-60-93,0 11 161,-2 0-1,-1 1-227,6-35 55,1-8 4,1-135 166,5 84-141,-1-80 161,2 101-67,-6 33-98,-1 3 17,0 0 6,-2 7-17,-5 35 44,2 45 172,3 12-302,3-76 13,-1-13 8,0 1 1,0-1-1,-1 1 0,0 0-21,-3 20 107,-2-1 0,-3 9-107,9-38 34,0-1 3,-4-26 12,3 19-46,0 1 0,0-1 0,1 1 0,0 0 0,0-1 0,1-4-3,5-73 41,9-29-41,0 38 49,-15 74-34,0 1 8,0 0 2,1 4 0,1 13-12,0 1-1,-2-1 1,0 1-1,-1 0 1,-2 10-13,1-10 3,-2 36 46,-9 44-49,7-60 20,-5 20 41,-1-1 1,-16 41-62,23-84 6,4-12 8,1-2 0,-2-2-3,-1-2-9,1 0 0,-1 0 0,1-1-1,1 1 1,-1-1 0,0 1 0,1-1 0,0 0 0,0 0 0,1 1 0,-1-1-1,1 0 1,0-3-2,2-64 8,-2 66-8,6-63 13,-1 3-10,-3 36 6,1 0 1,1 1-1,2-1 0,1 1 1,7-18-10,-14 45 16,2 9-3,1 0-11,-2-4 0,0 1 1,0-1-1,0 1 0,0 0 0,0-1 1,-1 1-1,1 0 0,-1 1-2,3 34 24,-2-1 0,-1 16-24,-1-38 4,1 32 29,-3 0-1,-2 0 1,-2-1 0,-3 8-33,6-36 25,1 1 0,0-1 1,2 6-26,1-23 20,0-2 2,-7-16 16,3-6-23,0 0 1,2 0 0,1 0 0,0 0-1,3-19-15,-1 0 18,-1-37 19,2-89 70,-2 164-87,-1-8 20,2 26-20,3 32-7,2 31 16,-2 7-29,-4-65 1,-3 33 8,1-29-4,-2 11 8,2 0-1,2 6-12,0-34 3,-3-10 4,-2-4-5,0 0-1,0-1 1,1 1 0,0-1 0,1 0 0,0-1 0,0 1 0,0 0 0,1-3-2,-10-47 51,-5-60-51,11 41 36,5 65-22,-3-71 69,4 80-44,2 6-6,2 6-25,0 1 0,-1-1 0,0 1 0,-1-1 0,0 1 0,0 0 0,-1 0-1,-1 0 1,1 0-8,-1 1 4,2 15 17,-1 0-1,-1 13-20,-2 19 12,2-8 0,-1 2-8,2-36-1,-3 39 1,-1-38-4,3-17 0,0 1 0,0-1 0,0 0 0,0 0 0,0 1 0,0-1 0,0 0 0,0 1 0,0-1 0,-1 0 0,1 0 0,0 1 0,0-1 0,0 0 0,0 0 0,0 1 0,0-1 0,-1 0 0,1 0 0,0 1 0,0-1 0,0 0 0,0 0 1,-1 0-1,1 1 0,0-1 0,0 0 0,-1 0 0,1 0 0,0 0 0,0 0 0,-1 0 0,1 1 0,0-1 0,0 0 0,-1 0 0,1 0 0,0 0 0,-1 0 0,1 0 0,0 0 0,0 0 0,-1 0 0,1 0 0,0 0 0,-1 0 0,1-1 0,0 1 1,0 0-1,-1 0 0,1 0 0,-7-9 4,7 9-4,-15-30 2,0-13-2,3-9 1,6-1 4,4 4-2,3-22 5,-1 41 0,0 28-1,0 17 9,0 13-10,0 19-3,6 202 37,-7-242-33,0 2 1,1-4 0,0-5-8,0 1 0,0-1 0,0 0 0,0 0 0,0 0 1,1 0-1,-1 1 0,0-1 0,0 0 0,0 0 1,0 0-1,0 1 0,0-1 0,0 0 0,0 0 1,0 0-1,0 1 0,0-1 0,0 0 0,0 0 0,0 0 1,0 1-1,0-1 0,-1 0 0,1 0 0,0 0 1,0 0-1,0 1 0,0-1 0,0 0 0,0 0 0,0 0 1,-1 0-1,1 1 0,0-1 0,0 0 0,0 0 1,0 0-1,-1 0 0,1 0 0,0 0 0,0 0 0,0 0 1,0 0-1,-1 1 0,1-1 0,0 0 0,0 0 1,0 0-1,-1 0 0,1 0 0,0 0 0,0 0 0,0 0 1,-1 0-1,1-1 0,0 1 0,0 0 0,0 0 1,-1 0-1,1 0 0,0 0 0,0 0 0,0 0 1,0 0-1,-1 0 0,1-1 0,0 1 0,-9-9 2,9 9-2,-6-7 1,3 3 1,1 1-1,-1-1 1,0 0-1,1 0 0,0-1 1,0 1-1,0-2-1,-9-23 15,1 0-1,2 0 1,-5-29-15,6 0 12,3 22 0,-2-3-8,4 9 1,4 17-3,2 14-2,2 10 0,1 23 0,-3 16 0,-3 10 0,-1-3 0,0-5 0,0-5 0,0-3 0,3-12 0,-2-16 0,-5-13 2,-2-7 2,-9-14-2,-4-11-2,-3-7 0,3-8 0,6-8 0,6 11-8,-1-26 8,7 56 0,-2-10 0,4 6 0,-1 15 0,0 0 0,0-1 0,0 1 0,0 0 0,0-1 0,0 1 0,1 0 0,-1 0 0,0-1 0,0 1 0,0 0 0,1-1 0,-1 1 0,0 0 0,0 0 0,1-1 0,-1 1 0,0 0 1,0 0-1,1 0 0,-1-1 0,0 1 0,1 0 0,-1 0 0,0 0 0,1 0 0,-1 0 0,3 13 5,-4-1-3,2-1-1,-1 1 0,2 0 1,-1-1-1,2 1 0,-1-1 1,3 4-2,6 21 8,-1 3 4,-1 2 1,-1 4-13,-7-40 7,1 4 1,-1-7 1,-1-2 4,-3-2-11,0 1 0,0 0-1,0-1 1,0 1 0,0-1 0,0 0-1,0 0 1,1 0 0,-1 0 0,1-1-1,0 1 1,0-1 0,-1 1 0,2-1-1,-2-1-1,1 2 2,-12-15 8,1-1-1,1 0 0,0-1 1,1 0-1,2-1 0,0 0 1,0-2-10,-2-22 5,8 32-3,1-32 3,2 33-7,0 13 2,0 0-1,1-1 1,-1 1-1,0 0 1,1-1-1,-1 1 1,1 0 0,0-1-1,-1 1 1,1-1-1,0 1 1,0-1-1,0 1 1,0-1 0,14 26-8,-14-24 7,3 9-2,1 0 0,-2 0-1,2 7 4,8 92-5,-10-79 6,-3-28 2,-1 25 2,-2-32 0,-17-30 6,7 8 1,1-1 0,2-1 0,-4-12-12,7 7 4,5 25-2,1-1 1,7-19-1,-6 27-2,0-1 0,0 1 0,0-1 0,0 0 0,1 1 0,-1-1 0,0 1 0,0-1 0,1 1 0,-1-1 0,0 1 0,1-1 0,-1 1 0,1-1 0,-1 1 0,0-1 0,1 1 0,-1 0 0,1-1 0,-1 1 0,1 0 0,0-1-1,0 1 1,-1 0 0,1 0 0,0 0 0,0-1 0,0 1 0,-1 0 0,1 0 0,0 1 0,0-1 0,0 0 0,-1 0 0,1 0-1,0 0 1,0 1 0,-1-1 0,1 0 0,0 1 0,-1-1 0,1 0 0,0 1 0,-1-1 0,1 1 0,0-1 0,13 20-5,2 27-4,-14-41 7,2 7-1,0 0 0,-1 0 1,-1 1-1,0-1 0,0 1 0,-2 2 3,8 70-5,-9-84 5,1-1 0,0 1 0,0 0 0,0-1 0,1 1 1,-1 0-1,0-1 0,1 1 0,-1 0 0,1-1 1,-1 1-1,1-1 0,0 1 0,0-1 0,0 2 0,-2 10 4,4-24 0,0 0 0,0 1-1,1 0 1,0-1 0,1 1 0,0 1-1,1-1 1,0 1 0,0 0 0,1 0-1,0 1 1,1-1 0,0 2-1,0-1 1,9-5-4,0 4 3,-14 8-2,0 0 1,0 0-1,0 0 1,0 1 0,0-1-1,0 1 1,0 0-1,0 0 1,0 0-1,0 0 1,0 0-1,0 1 1,0-1-1,1 2-1,14 6 5,-15-2-3,-2-4-1,5 17 2,-3 8 2,6 94-3,-8-108-3,1 35 3,-2-32 5,0-16-7,0 0 0,0 0 0,0 0 0,0-1 1,0 1-1,0 0 0,0 0 0,0 0 0,1 0 1,-1 0-1,0 0 0,0 0 0,0-1 0,0 1 1,0 0-1,0 0 0,0 0 0,0 0 0,0 0 1,0 0-1,0-1 0,0 1 0,0 0 0,0 0 0,0 0 1,0 0-1,-1 0 0,1 0 0,0 0 0,0-1 1,0 1-1,0 0 0,0 0 0,0 0 0,0 0 1,0 0-1,0 0 0,0 0 0,0 0 0,-1 0 1,1-1-1,0 1 0,0 0 0,0 0 0,0 0 1,0 0-1,0 0 0,0 0 0,-1 0 0,1 0 1,0 0-1,0 0 0,0 0 0,0 0 0,0 0 1,0 0-1,-1 0 0,1 0 0,0 0 0,0 0 0,0 0 0,0 0 0,-1 0 0,1 0 0,0 0 0,0 0 0,0 0 0,0 0 0,0 0 0,-1 0 0,1 0 0,0 0 0,0 0 0,0 0 0,0 0 0,0-1 0,-1 1 0,1 0 0,0 0 0,0 0 1,0 0-1,0 0 0,0 0 0,0 0 0,0-1 0,0 1 0,0 0 0,-1 0 0,1 0 0,0 0 0,0 0 0,0-1 0,0 1 0,0 0 0,0 0 0,0 0 0,0 0 0,0-1 0,0 1 0,0 0 0,0 0 0,0 0 0,-2-37 5,1 26-3,3-44 4,-2 44-3,2 1-1,-1 0 1,2 0 0,-1 0-1,1 1 1,1-1 0,0 1-1,0-1 1,4-4-3,0 1 7,5 2 1,-9 9 0,-4 2-7,1 1 0,0 0 0,-1-1 0,1 1 0,0 0 0,-1-1 0,1 1 0,-1 0 0,1 0 0,-1-1 0,0 1 0,1 0 0,-1 0 0,0 0 0,1 0 0,-1-1 0,0 1-1,-5 30 35,0 28-35,1 4 13,-23 104 27,27-166-40,-2 14 11,3 3-6,-1-16 2,0-2 1,-1-7-2,-2 1-5,2 4 0,0 0 0,0 0-1,1 0 1,-1 0-1,1-1 1,-1 1-1,1 0 1,0 0 0,0 0-1,0-1 1,0 1-1,0 0 1,0 0 0,1-1-1,0-7 2,-1-6 5,1 0 1,1 0-1,1 0 0,1 0 1,0 1-1,0-1 1,2 1-1,6-13-7,34-50 59,-43 73-42,3-2 4,-5 6-2,2 6 4,-3-5-22,0 0-1,0 1 1,1-1-1,-1 0 1,0 1-1,0-1 1,1 0-1,-1 1 1,0-1-1,0 0 1,0 1 0,0-1-1,1 0 1,-1 1-1,0-1 1,0 0-1,0 1 1,0-1-1,0 1 1,0-1-1,0 0 1,0 1 0,0-1-1,0 1 1,0-1-1,0 0 1,-1 1-1,1-1 1,0 0-1,0 1 1,0-1-1,-15 77 39,-24 109 6,35-166-43,-15 43 8,3-18 2,2-8-8,6-18 3,8-19-7,0 0 0,0 0 0,-1 0 1,1 1-1,0-1 0,0 0 0,0 0 1,0 0-1,0 0 0,-1 0 0,1 0 0,0 0 1,0 0-1,0 0 0,0 0 0,-1 0 1,1 0-1,0 0 0,0 0 0,0 0 1,0 0-1,-1 0 0,1 0 0,0 0 1,0 0-1,0 0 0,0 0 0,0 0 1,-1-1-1,1 1 0,0 0 0,0 0 1,0 0-1,0 0 0,0 0 0,0 0 1,-1 0-1,1-1 0,0 1 0,0 0 1,0 0-1,0 0 0,0 0 0,0 0 1,0-1-1,0 1 0,0 0 0,0 0 1,0 0-1,0 0 0,0-1 0,-6-8 2,-2-28 1,5-15 2,11-6-3,3 0-2,0 6 1,-7 32 0,-2 4 4,2 1 0,-1 0 0,2 0 0,5-13-5,31-34 19,-41 60-12,0 2 1,0 0 1,-2 15 7,-16 79 16,6-39-20,-6 17-8,-3 2 1,-4-6-2,-7 11 4,26-62-7,2-9-1,1-8 2,1-14-9,2-90-15,0 95 22,0-51-11,2 0 1,4-7 11,8 18-1,5 11 1,-1 12 0,-18 26 0,0-1 0,1 0 0,-1 1 0,1-1 0,-1 1 0,0-1 0,1 1 0,-1-1 0,1 1 0,-1-1 0,1 1 0,-1-1 0,1 1 0,-1 0 0,1-1 0,-1 1 0,1 0 0,0 0 0,-1-1 0,1 1 0,0 0 0,-1 0 0,1 0 0,0 1 0,0 1 0,0-1 0,-1 1 0,1-1 0,0 1 0,-1-1 0,0 1 0,1 0 0,-1-1 0,0 1 0,0 0 0,0-1 0,0 1 0,3 47 0,-1 12 0,-7 7 0,-4 3 0,-2-3 0,7-47-1,-1 11-8,-2 0 1,-10 30 8,17-62 0,0 0 0,0 0 0,0 0 0,0 0 0,0 0-1,0 0 1,-1 0 0,1 0 0,0 0 0,0 0 0,0 0 0,0 0 0,0 0-1,0 0 1,0 0 0,0 0 0,0 0 0,0 0 0,0 0 0,0 0-1,0 0 1,0 0 0,0 0 0,0 0 0,0 0 0,0 0 0,0 0 0,0 0-1,-1 0 1,1 0 0,0 0 0,0 0 0,0 0 0,0 0 0,0 0 0,0 0-1,0 0 1,0 0 0,0 0 0,0 0 0,0 0 0,-2-4 0,1 1-1,-1-1 1,1 0 0,0 1 0,0-1 0,1 0 0,-1 0-1,1-2 1,-1-8 1,-10-65-8,-10-159-2,17 162 2,2 52 4,1 12 2,0 0 0,1 0 0,0 0 0,0 0 0,1 0 0,1-1 1,3-6 0,-2 14 0,-1 8 0,-1 13 0,0-13 0,4 45 0,6 15 0,-1 10 0,-3 10 0,-6 1 0,-4-15 0,3-25 0,-1-19 0,-5-13 0,6-12 0,-1 0 0,1 0 0,0 1 0,-1-1 0,1 0 0,0 0 0,-1 0 0,1 0 0,0 0 0,-1 0 0,1 0 0,-1 0 0,1 0 0,0 0 0,-1 0 0,1 0 0,0 0 0,-1 0 0,1 0 0,0 0 0,-1-1 0,1 1 0,0 0 0,-1 0 0,1 0 0,0 0 0,-1-1 0,1 1 0,0 0 0,-1 0 0,1-1 0,0 1 0,0-1 0,-16-26 0,-5-29 0,-1-13 0,2-1 0,6 6 0,8 15 0,3 7 0,3 9 0,3 8 0,3 9 0,5 5 0,-11 10 0,1 1 0,-1 0 0,1 0 0,-1 0 0,0 0 0,1 0 0,-1 0 0,1 0 0,-1 0 0,1 0 0,-1 0 0,1 0 0,-1 0 0,0 0 0,1 0 0,-1 0 0,1 0 1,-1 1-1,0-1 0,1 0 0,-1 0 0,1 1 0,-1-1 0,0 0 0,1 0 0,9 12 5,3 13-2,-6-3 2,0 0 1,-2 0-1,-1 1 0,0 0 1,-2 0-1,0 8-5,-2-22 0,2 41 16,-3-3 32,-3-49-25,4 2-22,-1 0 0,0 0 0,1 0-1,-1-1 1,1 1 0,-1 0 0,0 0 0,1-1 0,-1 1-1,1 0 1,-1-1 0,1 1 0,-1 0 0,1-1 0,-1 1 0,1-1-1,-1 1 1,1-1 0,0 1 0,-1-1-1,-13-23 16,2-1 0,0-1 0,2 0 1,0-3-17,5 16 2,3 5 5,-1-1 1,1 1-1,0-1 1,1 0 0,0 0-1,0 1 1,1-1-1,0 0 1,1-8-8,1-34 68,-2 48-55,4 3 2,-3 0-15,-1 0 0,1 0 1,-1 0-1,0 0 0,1 0 1,-1 0-1,1-1 0,-1 1 1,1 0-1,-1 0 0,1 0 1,-1 1-1,0-1 0,1 0 1,-1 0-1,1 0 0,-1 0 1,1 0-1,-1 0 0,0 1 1,1-1-1,-1 0 0,1 0 1,-1 1-1,0-1 0,1 0 1,-1 0-1,0 1 0,9 14 12,-2 14-8,-1 16 1,-1 15-2,-2 5 2,0-3-2,-1 21 5,-2-65-1,-5-30 7,4 8-12,-1-4 1,0-1 1,0 1-1,1 0 1,0-1 0,0 1-1,1-1 1,0 1-1,0 0 1,1-1-1,1 1 1,-1-1-1,1 1 1,0 0-1,1 0 1,0 0-1,0 0 1,1 1 0,1-3-4,-2 5 17,3-3 3,-4 6-8,-2 2 1,1 3-3,7 14-4,-7 10-3,-4 17 2,3 14-2,-1-9 0,0-4 10,2 0 0,3 11-13,-4-36 2,0-20-2,0 1 0,0-1 0,0 0 0,0 1 0,0-1 0,0 0 0,0 1 0,0-1 0,0 0 0,0 1 0,0-1 0,0 0 0,0 1 0,0-1 0,0 0 0,-1 1 0,1-1 0,0 0 0,0 1 0,0-1 0,0 0 0,-1 0 0,1 1 0,0-1 0,0 0 0,-1 0 0,1 1 0,0-1 0,0 0 0,-1 0 0,1 0 0,0 0 0,-1 1 0,1-1 0,0 0 0,-1 0 0,1 0 0,-1-2 0,0 0 0,0 0 0,0 1 0,0-1 0,1 0 0,-1 0 0,1 0 0,-1-1 0,1 1 0,0 0 0,0 0 0,0 0 0,0-1 0,-2-4 0,1 1 0,7-29 0,-5 27 0,8-24 0,-2 21 0,4 5 0,-11 6 0,1 0 0,-1 0 0,1 1 0,-1-1 0,1 0 0,-1 0 0,1 0 0,-1 1 0,0-1 0,1 0 0,-1 1 0,1-1 0,-1 1 0,0-1 0,1 0 0,-1 1 0,0-1 0,1 1 0,-1-1 0,0 1 0,0-1 0,0 1 0,1-1 0,-1 0 0,0 1 0,1 22 0,-3 10 0,-4 6 0,-3 2 0,-2-1 0,0-9 0,0-11 0,-1-7 0,-1-8 0,13-5 0,0 0 0,-1-1 0,1 1 0,-1 0 0,1 0 0,0 0 0,-1 0 0,1-1 0,0 1 0,-1 0 0,1 0 0,0-1 0,-1 1 0,1 0 0,0-1 0,0 1 0,-1 0 0,1-1 0,0 1 0,0 0 0,0-1 0,-1 1 0,1-1 0,0 1 0,0 0 0,0-1 0,0 0 0,4-12 0,22-26 0,-21 30 1,-3 7 6,-3 5 1,-2 4-7,1-1 5,0 0 1,0 1-1,0-1 0,1 1 1,-1 4-7,2-9 8,0 1 4,-4 6-8,3-7 3,-1 0-1,-7 4-4,1-5-2,14-1-2,-4 0-7,-3-2-11,-5-8-1889,5 8-7567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2329 2411 24575,'23'0'0,"-2"0"0,4 0 0,0 0 0,2 0 0,-1 0 0,3 0 0,-2 0 0,-1 0 0,3 0 0,-7 0 0,8 0 0,-8 0 0,3-3 0,-4 2 0,-4-5 0,3 2 0,-2 0 0,3-2 0,-4 5 0,3-5 0,-3 2 0,1-3 0,2 0 0,-7 4 0,4-3 0,-1 2 0,-2-3 0,2 3 0,-3-1 0,0 1 0,3-2 0,-2-1 0,2 3 0,-3-2 0,4 3 0,-4-4 0,4 0 0,-4 4 0,-1-3 0,1 3 0,0-4 0,0 1 0,3-1 0,1 0 0,4-3 0,-3 0 0,2-1 0,-3-2 0,4 2 0,0 0 0,-4-1 0,3 1 0,-6 1 0,3-3 0,-5 6 0,5-6 0,-4 3 0,4 0 0,-4-2 0,0 5 0,-4-5 0,4 2 0,-3 0 0,2-3 0,-2 4 0,2-4 0,-2 0 0,3 0 0,0 0 0,0 1 0,0-1 0,-4 0 0,4 0 0,2-2 0,-1 1 0,2-2 0,-4 4 0,-1-5 0,2 3 0,0-6 0,1 3 0,-3-4 0,2 0 0,-2 0 0,3 0 0,0 0 0,0 0 0,0 0 0,0 0 0,-3 0 0,3-4 0,-6 3 0,5-3 0,-5 8 0,2-4 0,-3 4 0,-3-4 0,2 4 0,-3 0 0,1 5 0,-1-5 0,-3 3 0,0-2 0,3 0 0,-2 2 0,2-6 0,-3 3 0,0-4 0,0 0 0,0-10 0,0 12 0,0-11 0,0 13 0,0 0 0,0-3 0,0 2 0,0-3 0,0-4 0,0 7 0,0-6 0,0 6 0,0 1 0,0 4 0,0 1 0,0 5 0,0-5 0,-3 2 0,-1-6 0,-2 2 0,-1-6 0,-2 7 0,2-4 0,-3 4 0,4 1 0,0 2 0,0-2 0,-3 5 0,-1-5 0,-3-2 0,0 1 0,-1-7 0,-3 2 0,2-4 0,-13-10 0,12 13 0,-7-8 0,10 14 0,3 0 0,-2 3 0,2-2 0,-2 5 0,2-5 0,-6 5 0,5-6 0,-5 6 0,3-5 0,0 5 0,1-2 0,-1 2 0,0-2 0,1 2 0,-1-3 0,0 4 0,1 0 0,-1-1 0,0-2 0,0 2 0,1-2 0,-1 2 0,0 1 0,4 0 0,-3-1 0,5 4 0,-1-3 0,2 6 0,-2-5 0,-2 1 0,1 1 0,-3-3 0,2 5 0,1-1 0,-3-1 0,2 2 0,-2-5 0,-1 6 0,0-3 0,0 0 0,1 2 0,-1-2 0,0 0 0,1 3 0,-1-6 0,3 5 0,1-2 0,4 3 0,-1-2 0,0 1 0,-2-4 0,1 4 0,-2-4 0,0 4 0,3-4 0,-6 4 0,5-1 0,-5-1 0,0 2 0,-1-5 0,-2 6 0,2-3 0,-3 0 0,2 2 0,-2-5 0,3 5 0,0-5 0,-3 6 0,2-6 0,-2 5 0,3-4 0,1 4 0,-1-5 0,-3 5 0,2-4 0,-6 4 0,3-5 0,-4 2 0,0-3 0,-4 0 0,3 0 0,-3-1 0,4 1 0,0 0 0,0 0 0,0 3 0,-1-5 0,4 8 0,0-8 0,5 9 0,0-6 0,0 5 0,1-4 0,-1 4 0,0-5 0,1 5 0,-1-1 0,-3-2 0,2 1 0,-2-1 0,-5-2 0,3 5 0,-7-6 0,4 3 0,-4-3 0,3 0 0,-8-1 0,9 1 0,-5 0 0,6 3 0,2-2 0,-2 5 0,7-2 0,-4 3 0,5-2 0,-1 1 0,0-2 0,4 3 0,-3 0 0,2-3 0,-8 2 0,4-4 0,-5 4 0,7-2 0,-1 0 0,0 2 0,0-4 0,1 4 0,-5-5 0,4 5 0,-7-5 0,6 5 0,-6-5 0,7 5 0,-7-2 0,2 0 0,1 2 0,-3-2 0,3 3 0,-4 0 0,4-3 0,-3 2 0,6-1 0,-2 2 0,-1 0 0,4 0 0,-3 0 0,3 0 0,0 0 0,-3 0 0,-3 0 0,1 0 0,-1 0 0,7 0 0,2 0 0,-2 0 0,3 0 0,-4 0 0,0 0 0,4 0 0,-3 0 0,2 0 0,-3 0 0,4 0 0,-3 0 0,-3 0 0,0 0 0,-3 0 0,2 0 0,2 0 0,-6 0 0,3 0 0,-4 0 0,0 0 0,0 0 0,0 0 0,4 0 0,-3 0 0,3 0 0,0 2 0,-3 2 0,6 0 0,-6 2 0,3-5 0,0 5 0,0-3 0,1 1 0,2 1 0,-6-1 0,7 2 0,-4 1 0,1 0 0,2-1 0,-6 1 0,3 0 0,-41 12 0,27-9 0,-27 9 0,37-15 0,4 2 0,-3-2 0,6 2 0,-6-2 0,6 2 0,-2-3 0,0 1 0,2 2 0,-6-6 0,6 6 0,-2-2 0,3-1 0,1 3 0,2-3 0,-2 0 0,2 3 0,1-3 0,-3 3 0,5 0 0,-4 0 0,4 0 0,-5 1 0,2-1 0,1 0 0,-3 0 0,5 0 0,-5 0 0,6 0 0,-6 0 0,5 3 0,-5-2 0,2 5 0,1-5 0,-3 5 0,5-3 0,-2 4 0,3-3 0,0-1 0,0-4 0,0 1 0,0 2 0,1-1 0,-1 1 0,0-2 0,0 3 0,0 4 0,0 1 0,-1 5 0,0-1 0,-3-1 0,3 3 0,-2-7 0,2 1 0,1-2 0,0-6 0,0 3 0,1-3 0,-1 2 0,0 2 0,-1 11 0,0-3 0,-1 11 0,1-7 0,0 7 0,0-7 0,0 4 0,3-9 0,1-4 0,3-4 0,-3 0 0,2-3 0,-2 6 0,3-2 0,0 6 0,0 11 0,0-4 0,0 3 0,0-9 0,0-5 0,0-2 0,0-1 0,0-4 0,0 1 0,0 0 0,0 3 0,0 4 0,0 8 0,0 1 0,0 13 0,0-8 0,0 8 0,0-5 0,0-3 0,0-6 0,0-5 0,0-6 0,0-1 0,0-3 0,0-1 0,3 4 0,-2 1 0,5 6 0,-5 1 0,5 4 0,-2 4 0,0-3 0,2 0 0,-2-2 0,2-4 0,-2-2 0,-1-3 0,0-2 0,0 1 0,4 10 0,3-2 0,-1 12 0,4-4 0,-1 4 0,0 1 0,2-1 0,-2-4 0,-1-4 0,-1-6 0,-4-7 0,0 0 0,0 0 0,3-2 0,-2 5 0,2-5 0,0 5 0,1-3 0,0 4 0,3 3 0,-3-5 0,3 5 0,0-9 0,-3 2 0,2-3 0,-3 0 0,4 0 0,0 1 0,3 2 0,2-1 0,2 5 0,1-2 0,0 3 0,0-1 0,0-2 0,-3 2 0,2-6 0,-3 6 0,0-6 0,3 3 0,-2-3 0,3 3 0,-4-2 0,3 2 0,-6-1 0,6-2 0,-6 6 0,6-6 0,-7 2 0,7 1 0,-2-2 0,-1 4 0,-1-4 0,-3 1 0,0-3 0,0 1 0,0-1 0,-1 0 0,7 4 0,-5-3 0,8 2 0,-8-3 0,6 1 0,-3 0 0,4 0 0,-3 2 0,2-1 0,-3 2 0,4-3 0,4 0 0,-3 0 0,3 0 0,-4 0 0,5-3 0,-8 2 0,10-2 0,-9 0 0,2 2 0,-1-6 0,-2 6 0,-1-2 0,3 0 0,-6 1 0,6-4 0,-6 5 0,6-6 0,-7 6 0,4-5 0,-4 2 0,-1-3 0,7 2 0,-5-1 0,8 2 0,-8 0 0,6-3 0,-6 3 0,6-3 0,-6 3 0,6-2 0,-7 2 0,7-3 0,-6 0 0,6 0 0,-3 3 0,4-2 0,0 2 0,-3-3 0,2 0 0,-6 0 0,2 0 0,-3 0 0,-4 0 0,0 0 0,-3 0 0,0 0 0,0 0 0,-1 0 0,1 0 0,-1 0 0,1 0 0,3 0 0,1 0 0,6 3 0,-2-3 0,6 4 0,-3-1 0,4-3 0,-3 4 0,2-4 0,-10 2 0,6-1 0,-10 1 0,3-2 0,-3 0 0,0 0 0,-1 0 0,0 0 0,4 0 0,0 0 0,4 0 0,0 0 0,3 0 0,-2 0 0,3 3 0,-5-2 0,1 2 0,-3-3 0,-1 0 0,-4 0 0,1 0 0,0 0 0,-1 0 0,0 0 0,1 0 0,-1 0 0,1 0 0,-3 0 0,-1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6 24575,'-12'2'0,"3"1"0,9 3 0,0-1 0,0 1 0,0-1 0,0 1 0,0-1 0,10-2 0,-5 0 0,8-3 0,-7 0 0,0 0 0,0 0 0,0 0 0,-1 0 0,1 0 0,-1 0 0,-2-8 0,-1 4 0,-2-6 0,0 4 0,0 1 0,0 0 0,0-1 0,-7 3 0,3 1 0,-6 2 0,4 0 0,1 0 0,0 0 0,-1 0 0,1 0 0,0 0 0,-1 0 0,1 2 0,2 4 0,-2 0 0,5 2 0,-3-3 0,1-2 0,1 5 0,-2-4 0,3 4 0,0-3 0,0 0 0,0 1 0,0-1 0,0 0 0,0 1 0,8-3 0,-4-1 0,7-2 0,-6 0 0,1 0 0,-1 0 0,1 0 0,-1 0 0,1 0 0,-1 0 0,0 0 0,1 0 0,-1-5 0,-2 2 0,0-5 0,-3 2 0,0 1 0,0 0 0,0-1 0,0 1 0,0 0 0,0-1 0,0 1 0,0 0 0,-3-1 0,-2 3 0,-1-2 0,-2 5 0,6-5 0,-3 4 0,2 8 0,0-2 0,0 7 0,3-7 0,0 1 0,5-1 0,-1-2 0,3 0 0,-1-3 0,-1 0 0,0 0 0,1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44 24575,'-15'-9'0,"2"2"0,8 7 0,-1 0 0,1 0 0,0 0 0,-1 0 0,1 0 0,-1 0 0,1 0 0,0 0 0,-1 0 0,4 7 0,-1-2 0,3 5 0,0-5 0,0 1 0,0 0 0,0-1 0,0 1 0,0 0 0,0-1 0,0 1 0,0 0 0,0-1 0,0 1 0,0-1 0,0 1 0,3-1 0,2-2 0,1-1 0,2-2 0,-2 0 0,-1 0 0,1 0 0,0 0 0,-1 0 0,1 0 0,0 0 0,-1 0 0,1 0 0,0 0 0,-1-2 0,0 1 0,1-4 0,-3 2 0,-1-3 0,-2 1 0,0-1 0,0 1 0,0-1 0,0 1 0,0-1 0,0 1 0,0-1 0,0 0 0,0 1 0,0-1 0,0 1 0,0 0 0,0-1 0,0 1 0,0-1 0,-2 1 0,-3 2 0,1-2 0,-3 5 0,4-3 0,-3 1 0,1 1 0,-1-1 0,1 2 0,-1-3 0,1 2 0,-1-1 0,1 2 0,0 0 0,-1 0 0,1 0 0,0 0 0,-1 0 0,1 0 0,2 7 0,1-3 0,2 6 0,0-4 0,0-1 0,0 0 0,0 1 0,0-1 0,0 1 0,0-1 0,0 0 0,0 1 0,0-1 0,0 1 0,0-1 0,0 1 0,0-1 0,7-2 0,-2-1 0,5-2 0,-4 0 0,-1 0 0,1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921 169 24575,'-7'-7'0,"0"3"0,3-1 0,1 3 0,-1-1 0,1 1 0,1 0 0,-2 1 0,3-3 0,-3 1 0,2-1 0,-6-1 0,1-3 0,-4 0 0,-2-3 0,2 0 0,-3 1 0,6 2 0,1 0 0,0 3 0,2 1 0,-3 1 0,4-2 0,-1 5 0,0-4 0,1 1 0,-1-2 0,1 0 0,-1 1 0,-2-1 0,1 0 0,-1 2 0,2-1 0,1 3 0,-1-1 0,2 0 0,-1 2 0,2-2 0,-2 2 0,-1 0 0,1 0 0,-4 0 0,3 0 0,-5 0 0,5 0 0,-5 0 0,2 0 0,0 0 0,-1 0 0,3 0 0,-1 0 0,2 0 0,1 0 0,-1 0 0,1 0 0,-1 0 0,1 0 0,-6 0 0,1 0 0,-7 0 0,2 0 0,-3 0 0,2 2 0,-1-2 0,5 3 0,0-3 0,1 2 0,5-1 0,-2 1 0,2-2 0,0 0 0,0 2 0,1-1 0,-4 1 0,3-2 0,-5 2 0,2-1 0,-2 1 0,0-2 0,-1 0 0,1 0 0,2 2 0,-5-1 0,7 1 0,-7 0 0,6-1 0,-1 3 0,-2-4 0,4 3 0,-1-3 0,3 2 0,-1-2 0,2 4 0,-1-3 0,2 3 0,-3-1 0,-2 2 0,-1 0 0,-5 0 0,1-2 0,-1 2 0,3-2 0,-1 2 0,3-2 0,1 1 0,2-3 0,1 3 0,-1-1 0,0 1 0,0 1 0,1 0 0,-3 0 0,-1 0 0,-3 2 0,1 1 0,-1 0 0,1 0 0,2-3 0,-2 0 0,2 0 0,-2 0 0,2 0 0,1 0 0,0 0 0,1-2 0,-1-1 0,5 0 0,-3-1 0,5 1 0,-2-2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972 49 24575,'2'9'0,"0"0"0,0-7 0,-1 2 0,3-4 0,-3 4 0,0-1 0,2-1 0,-3 2 0,4-3 0,-3 3 0,1-2 0,0 0 0,-2 2 0,4-1 0,-3 1 0,3-2 0,-4 2 0,2-1 0,0-1 0,-1 2 0,3-1 0,-4 1 0,2 1 0,1-3 0,-3 2 0,2-2 0,-2 3 0,0-1 0,0 1 0,0-1 0,0 0 0,0 1 0,0-1 0,0 0 0,0 0 0,0 1 0,0-1 0,0 0 0,-2-1 0,2 1 0,-4-4 0,3 4 0,-3-4 0,2 2 0,-2-2 0,-1 0 0,3 2 0,-2-1 0,2 1 0,-3 0 0,1-2 0,-1 2 0,1-2 0,0 0 0,-1 0 0,1 0 0,0 0 0,-1 0 0,1 0 0,0 0 0,-1 0 0,1 0 0,0 0 0,0 0 0,-1 0 0,1 0 0,0 0 0,-1-2 0,1 0 0,0-1 0,-1-1 0,1 4 0,-1-2 0,0 0 0,1 1 0,-1-3 0,-2 3 0,-1-3 0,-3 3 0,3-3 0,-1 1 0,3 0 0,-3-1 0,3 3 0,-1-1 0,2 0 0,1 1 0,2-3 0,-2 3 0,1-1 0,-1 2 0,-3 0 0,-1 0 0,-2 0 0,-1-2 0,-2 1 0,2-1 0,-6-1 0,9 3 0,-5-5 0,8 4 0,-3-1 0,4 2 0,-1 0 0,0 0 0,1 0 0,-1 0 0,1 0 0,-4 0 0,3 0 0,-5 0 0,5 0 0,-2 0 0,2 0 0,0 0 0,1 0 0,-1 0 0,1 0 0,-1 0 0,1 0 0,-1 0 0,-2 0 0,-1 0 0,-3 0 0,1 0 0,0 0 0,2 0 0,-2 0 0,5 0 0,-3 0 0,4 0 0,-1 0 0,0 0 0,1 0 0,-1 0 0,1 0 0,-3 0 0,-1 0 0,-6 0 0,3 0 0,-2 0 0,2 0 0,1 0 0,2 0 0,1 0 0,2 0 0,0 0 0,1 0 0,-1 0 0,1 0 0,-1 0 0,-2 0 0,-1 0 0,-2 0 0,-1 2 0,-2-1 0,-1 1 0,0 0 0,0-1 0,6 1 0,1-2 0,2 0 0,1 0 0,-1 0 0,0 2 0,1-1 0,-1 1 0,1-2 0,-4 0 0,1 0 0,-7 0 0,3 0 0,-5 0 0,1 0 0,1 0 0,1 0 0,5 0 0,1 0 0,2 0 0,0 0 0,1 0 0,-1 0 0,1 0 0,-1 0 0,0 0 0,1 0 0,-4 0 0,3-2 0,-5 1 0,5-3 0,-2 4 0,2-5 0,0 5 0,1-2 0,1 0 0,-1 1 0,3-3 0,-1 2 0,2-2 0,0-1 0,0 1 0,0-1 0,0 0 0,0 1 0,0-1 0,0 0 0,0 0 0,3 3 0,-3-2 0,2 1 0,0 1 0,-1-2 0,1 1 0,0 1 0,-1-2 0,1 1 0,0 1 0,-2-2 0,4 3 0,-1-3 0,1 3 0,0-2 0,-1 0 0,1 1 0,-3-2 0,3 3 0,-4-3 0,4 1 0,-3-1 0,3 1 0,-4-1 0,4 4 0,-3-5 0,3 3 0,-4-3 0,2 1 0,1-1 0,-3 2 0,2 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97 24575,'0'-17'0,"0"1"0,-2 6 0,1 0 0,-2 1 0,1 3 0,-1-1 0,1 3 0,-2 1 0,-1 1 0,0 2 0,-1 3 0,2 0 0,1 2 0,1-1 0,0 2 0,1-2 0,1 3 0,0-1 0,0 0 0,0-1 0,1 1 0,1-2 0,0 2 0,-1-2 0,1 1 0,0 1 0,1-2 0,-1 1 0,4-2 0,-2-1 0,1 0 0,2-1 0,-3-1 0,4 1 0,-3-1 0,5 1 0,-3-1 0,1 0 0,0 0 0,-1 0 0,0 0 0,0 0 0,-2 0 0,1 0 0,-1 0 0,1 0 0,-2-1 0,1-1 0,-1-2 0,-1-1 0,0 1 0,-2-2 0,0 1 0,-1 1 0,0-3 0,-1 2 0,0 0 0,-3 0 0,2 1 0,-3-1 0,2 0 0,-2 1 0,1-1 0,1 0 0,-1 1 0,0-1 0,1 2 0,-1-1 0,-1 0 0,1 1 0,0 0 0,-1 1 0,1 0 0,-3 1 0,2 1 0,0 0 0,-1 0 0,3 3 0,-4 2 0,4 2 0,-2 0 0,2 1 0,-1-2 0,2 0 0,-2-1 0,2-1 0,-1 1 0,0-2 0,-1 2 0,1-2 0,-1 2 0,2-1 0,1 1 0,0 2 0,1-3 0,0 2 0,0 0 0,0 0 0,0-1 0,1 0 0,2 0 0,0-1 0,2 0 0,-1-1 0,1 0 0,0 0 0,-1-2 0,2 0 0,-1-1 0,0 0 0,1 0 0,-2 0 0,2-2 0,-2 0 0,0-2 0,1 1 0,-1 0 0,1 0 0,0 0 0,-1 0 0,0 2 0,1-2 0,0 0 0,-2 0 0,0-4 0,-2 3 0,-1-3 0,0 1 0,0 0 0,0-1 0,0 2 0,-2 0 0,1 0 0,-2 0 0,0 0 0,0 1 0,-2-1 0,1 4 0,-1-2 0,0 2 0,1-2 0,-2 2 0,1 0 0,0 1 0,-1-2 0,2 0 0,-2-1 0,2 2 0,-1-1 0,0 2 0,0-1 0,0 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151 202 24575,'10'-20'0,"0"2"0,-4 6 0,0 0 0,0 2 0,-1 1 0,-1 3 0,0 2 0,-2-1 0,0 1 0,0-1 0,-1-1 0,-1 1 0,0-1 0,0 1 0,-1 0 0,-1-1 0,1 1 0,-1 0 0,0 0 0,0-1 0,0 2 0,-1-1 0,2 1 0,-5 1 0,2 0 0,-2 2 0,1-2 0,1 0 0,-2 1 0,1 0 0,0 0 0,0 0 0,0-1 0,-1 1 0,2 0 0,-2 1 0,2 1 0,-2 0 0,1 0 0,0 0 0,-1 0 0,1 0 0,-1 0 0,-1 0 0,-2 0 0,1 0 0,1 0 0,-1 0 0,2 0 0,-1 1 0,2-1 0,0 4 0,2-2 0,-1 3 0,2 0 0,1 0 0,1 1 0,0-1 0,0 1 0,0-2 0,0 2 0,-1-1 0,0 0 0,0 1 0,1-1 0,0 0 0,0 1 0,0-1 0,-1 0 0,0 1 0,-1-2 0,0 1 0,-1-1 0,1 2 0,1-2 0,0 2 0,1-1 0,0 0 0,0 1 0,2-1 0,0 0 0,3-1 0,-1-2 0,0 3 0,-1-3 0,2 1 0,0 0 0,-1 0 0,1-1 0,0 2 0,-2-1 0,1 0 0,1-1 0,0-1 0,3-1 0,-3 0 0,1 0 0,1 0 0,-3 0 0,4 0 0,-2 0 0,-1 0 0,1 0 0,-1 0 0,1 0 0,1 0 0,-2 0 0,0 0 0,0 0 0,0 0 0,1 0 0,-1 0 0,1 0 0,-1-2 0,-2-3 0,-1-1 0,-2 0 0,0-1 0,0 4 0,0-3 0,0 1 0,0 0 0,0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2:49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24575,'-2'23'0,"1"4"0,1-7 0,0 14 0,0-13 0,0 14 0,0-6 0,0-2 0,0 0 0,0-8 0,0 0 0,0-3 0,0-4 0,0 1 0,0 0 0,0 0 0,0 2 0,0-2 0,0 2 0,0-2 0,0 0 0,0 0 0,0-1 0,0 1 0,0-2 0,0 1 0,0-2 0,0 1 0,0 1 0,0-1 0,0 4 0,0-2 0,0 3 0,0-1 0,0 1 0,0 13 0,0-7 0,0 10 0,2-10 0,-1 3 0,1 0 0,-2 0 0,2 1 0,-1-1 0,1 0 0,-2 0 0,0 0 0,0 0 0,0 0 0,0 0 0,2-3 0,-1-1 0,1-2 0,-2-1 0,2 1 0,-2-1 0,4 4 0,-3-3 0,1 5 0,0-2 0,-1 7 0,3 8 0,-3-6 0,1 5 0,0-11 0,-1 0 0,1-3 0,0 2 0,-1-4 0,1 1 0,-2-2 0,0-1 0,2 3 0,-1-1 0,1 1 0,0-2 0,-1-1 0,3 1 0,-4-1 0,4 1 0,-3-1 0,1 1 0,0-1 0,-1 0 0,3 4 0,-4-3 0,5 5 0,-5-4 0,5 4 0,-3-5 0,1 5 0,1-1 0,-1-1 0,0 2 0,1-5 0,-4 17 0,4-14 0,-3 10 0,1-13 0,0-3 0,-2 2 0,2-5 0,-2 2 0,2-2 0,-1-2 0,0 1 0,-1-4 0,2 4 0,-1-1 0,1 2 0,0-1 0,-2 1 0,2 0 0,-2-1 0,0 4 0,0-3 0,2 2 0,-2-2 0,2 0 0,-2 0 0,2-1 0,-2-1 0,2-1 0,-2-4 0,0-1 0,0 0 0,0-1 0,0-1 0,0-1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 0 24575,'0'0'0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53 24575,'0'-6'0,"0"-2"0,-2 8 0,0-3 0,0 1 0,1 0 0,-1-1 0,1 0 0,-1 1 0,0 0 0,0 1 0,1-2 0,-1 1 0,2-1 0,-3 2 0,2-1 0,-1-1 0,0 1 0,0 1 0,0-1 0,-1 2 0,1-1 0,-2 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89 93 24575,'-7'1'0,"1"0"0,4-1 0,0 0 0,-1 0 0,0 0 0,0-1 0,1 1 0,0-2 0,0 1 0,0-2 0,0 1 0,0 0 0,1 0 0,0-1 0,-1 1 0,1 0 0,-1 1 0,-1-1 0,1 0 0,1 0 0,-1 0 0,1-1 0,-2 2 0,1-1 0,0 1 0,0-2 0,0 0 0,0 0 0,1 1 0,-1 0 0,1 0 0,-1 0 0,1 0 0,0-1 0,-1 1 0,1 0 0,-1 0 0,0 1 0,-1-1 0,2-1 0,0 1 0,1-2 0,0 2 0,0-1 0,0 0 0,0 0 0,0 1 0,0-2 0,0 2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9 24575,'-4'-5'0,"1"1"0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137 112 24575,'-8'0'0,"2"0"0,4 0 0,0-1 0,-2-1 0,-1-1 0,0-1 0,-3-1 0,1 0 0,-1 1 0,1 0 0,0 0 0,2 1 0,0 1 0,2-1 0,-1 2 0,2-1 0,-1 2 0,1-2 0,0 0 0,1 0 0,-1 0 0,1 0 0,-2-2 0,1 1 0,-2 0 0,2-1 0,-2 2 0,2-2 0,-1 2 0,1-1 0,0 2 0,0-1 0,0 0 0,1-1 0,1 0 0,0 1 0,0-1 0,0 0 0,0 0 0,0 0 0,0 1 0,0-1 0,-1 1 0,-2 0 0,1 6 0,0-1 0,2 4 0,0-4 0,0 0 0,0 1 0,0-2 0,0 2 0,0-2 0,0 0 0,2 1 0,-1 0 0,2 0 0,-2 0 0,0-1 0,1 0 0,-2 0 0,3 1 0,-2-1 0,1 0 0,-1 0 0,1 1 0,0-1 0,0 0 0,0-1 0,1 0 0,-1-1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364 194 24575,'-4'-10'0,"-2"-3"0,2 9 0,-2-6 0,2 4 0,-2 0 0,2-1 0,-3 2 0,1-2 0,0 3 0,-2-4 0,0 4 0,0-4 0,0 4 0,0-2 0,4 3 0,-1 0 0,-1 0 0,2 1 0,-3-2 0,-1 0 0,-1 0 0,-3 0 0,1 0 0,-4-3 0,1 2 0,-1-1 0,0 1 0,3 1 0,-3-1 0,5 1 0,-3 0 0,0 1 0,0 0 0,2 0 0,1 1 0,3-2 0,-1 4 0,0-4 0,2 4 0,1-2 0,1 2 0,0 0 0,1 0 0,1 0 0,1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437 0 24575,'-9'0'0,"-3"0"0,1 0 0,1 0 0,-5 0 0,4 0 0,-3 0 0,2 0 0,1 0 0,1 0 0,0 0 0,2 0 0,2 2 0,-1 0 0,3 0 0,-2 0 0,3-1 0,-1 0 0,1 0 0,-1-1 0,1 2 0,-1-2 0,-1 2 0,-1-1 0,-4 0 0,1 2 0,-3-2 0,1 2 0,1 0 0,0-1 0,4 1 0,0-2 0,3 0 0,-1 1 0,1-2 0,1 3 0,-1-1 0,1 2 0,-2-1 0,-1 1 0,-1 0 0,-2 1 0,-2 0 0,2 2 0,-5-2 0,3 1 0,-1-2 0,1 0 0,2 0 0,0 0 0,1 0 0,-1 0 0,2-1 0,-2 1 0,4 0 0,-1-2 0,1 1 0,1-2 0,1 2 0,-1-3 0,2 3 0,0 0 0,1 1 0,-2-1 0,1-2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39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80 104 24575,'-5'-6'0,"0"3"0,2 0 0,-1 1 0,1-1 0,0 1 0,1-1 0,-1 1 0,1-1 0,0-1 0,1 1 0,1-1 0,-2 1 0,2-1 0,-2 1 0,1-1 0,1 1 0,-2 0 0,2-1 0,-2 2 0,2-1 0,-1 1 0,-1-1 0,0 0 0,-1-2 0,-1 2 0,1-2 0,-1 3 0,2-1 0,-1 1 0,2 0 0,-1 1 0,-1 1 0,1-2 0,0 1 0,1 0 0,1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40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118 121 24575,'-6'0'0,"2"-2"0,0 2 0,1-2 0,1-1 0,-1 1 0,0-4 0,-3 1 0,-4-1 0,2-2 0,-2 0 0,3 2 0,1-1 0,1 3 0,1 0 0,1 1 0,-1 3 0,1-2 0,1 1 0,-1 0 0,3-2 0,-3 1 0,1-1 0,0 0 0,-1 1 0,3-1 0,-1 1 0,-1-1 0,2-1 0,-2 1 0,1 1 0,0-1 0,0 1 0,-1 0 0,2 0 0,-1 0 0,1-1 0,0-1 0,0 3 0,0-1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3:09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1162 377 24575,'-9'0'0,"0"0"0,6 0 0,-1 0 0,1 0 0,-1 0 0,1 0 0,-1 0 0,-1 0 0,1 0 0,-4 0 0,4 0 0,-3 0 0,1 0 0,0 0 0,-1 0 0,3 0 0,-3 0 0,3 0 0,-2 0 0,1 0 0,-1 0 0,-2 1 0,2 0 0,-1 2 0,1-2 0,-2 2 0,2-1 0,1 0 0,1 1 0,1-2 0,-1 2 0,0-3 0,3 3 0,-2-1 0,1 2 0,0-1 0,-2 2 0,2-1 0,-1 4 0,-1-2 0,0 3 0,-2 0 0,1 1 0,0 0 0,2-2 0,0 0 0,1-1 0,0-3 0,0 2 0,2-3 0,0 1 0,0-1 0,0 0 0,0 1 0,-2-1 0,2 1 0,-3 3 0,0 2 0,-1 4 0,0-1 0,-1 1 0,1 0 0,0-1 0,0-1 0,1-1 0,0-4 0,2-1 0,0-1 0,1-1 0,-2 1 0,2-1 0,-2 1 0,2-1 0,-1 1 0,0-1 0,0 1 0,1-1 0,-2 1 0,2-1 0,-2 0 0,2 1 0,-1-1 0,0 0 0,-2 1 0,1 1 0,-2 3 0,0 3 0,0-1 0,2-2 0,-2 2 0,2-6 0,0 4 0,-1-5 0,2 1 0,0-1 0,-1-1 0,0 0 0,-1-2 0,0 0 0,0 0 0,-1 0 0,1 0 0,0-2 0,1 0 0,-1-1 0,1-1 0,0 1 0,-1-2 0,-1-4 0,-5-2 0,-5-3 0,-4-2 0,-6-6 0,6 4 0,-9-10 0,5 9 0,-2-5 0,0 3 0,4 4 0,0-3 0,0 4 0,-4-7 0,2 1 0,-2-3 0,-1-4 0,4 9 0,-3-9 0,0 10 0,2-8 0,-1 8 0,4-3 0,3 9 0,4-3 0,2 8 0,2-1 0,2 2 0,-1 3 0,2-2 0,0 2 0,1 1 0,2-1 0,-1 2 0,3 0 0,-2-2 0,2 1 0,0-2 0,-2 0 0,-1-1 0,-3-2 0,0 2 0,-2-1 0,4 3 0,-1-2 0,1 3 0,2-1 0,-1 1 0,1 0 0,-1 1 0,0 0 0,1 1 0,-1-1 0,-1-4 0,-5-2 0,-2-4 0,-3-2 0,0-2 0,0 1 0,-1-2 0,4 6 0,1 1 0,2 4 0,3 0 0,0 2 0,3 1 0,-1 1 0,1-1 0,-2 8 0,3-3 0,-2 5 0,1-5 0,2 1 0,-3-1 0,1 1 0,0 0 0,-1-1 0,3 1 0,-3-1 0,1 0 0,-4 1 0,2-1 0,-3 2 0,1-2 0,0 1 0,1-1 0,1 0 0,0 0 0,1-2 0,1 0 0,1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41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73 128 24575,'-3'-9'0,"-2"-4"0,-4-2 0,0-1 0,1 1 0,1 5 0,0-2 0,3 6 0,-2-2 0,3 5 0,1-1 0,-1 1 0,2 0 0,-1 1 0,1-1 0,0 1 0,1 0 0,0 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42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71 87 24575,'0'-8'0,"-2"0"0,-2 2 0,-3 1 0,3-1 0,-2 1 0,3 1 0,-1 0 0,1 1 0,0 3 0,-1-3 0,1 2 0,-1-2 0,1 1 0,0 1 0,1-2 0,-1 1 0,2-2 0,-1 1 0,1 0 0,1 0 0,-2 1 0,2-1 0,-2 2 0,1-1 0,1 0 0,-2 2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43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94 118 24575,'-5'-5'0,"-1"1"0,1-2 0,-3 2 0,4-2 0,-1 3 0,2-1 0,-1 2 0,1-1 0,1 2 0,-1-1 0,3-1 0,-2 1 0,1 0 0,-1-3 0,-2 1 0,0-4 0,1 1 0,-1-1 0,0 3 0,1-3 0,-1 4 0,0-1 0,1 2 0,1-1 0,-1 1 0,3 0 0,-2 1 0,2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44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48 108 24575,'0'-5'0,"0"0"0,0 0 0,-2-1 0,-2 0 0,2 1 0,-3 1 0,3 1 0,-1 1 0,0-1 0,1 1 0,-1 1 0,3-2 0,-2 1 0,2-1 0,-1-1 0,0 1 0,0 0 0,0 0 0,-1-1 0,-1 3 0,1-2 0,-1 1 0,3-1 0,-3 1 0,3-1 0,-2 1 0,2-1 0,0 0 0,0-1 0,0 1 0,0 0 0,0 1 0,0 1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45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1227 88 4216,'0'0'136,"0"0"28,0 0 112,-6 4-23,-12 9 176,1 1-1,1 0 0,-4 5-428,16-14 138,-1 0-1,0 0 0,0-1 0,0 1 0,-1-1 0,1 0 0,-1-1 0,-2 1-137,-12 9 366,-106 59 889,96-51-853,2 1 1,1 2 0,-16 17-403,31-27 136,0 0 0,1 0 0,0 1 0,1 0 0,1 1 1,0 0-1,2 1 0,-1-1 0,1 5-136,-17 25 333,16-32-175,1 1 0,-7 15-158,1 14 143,12-41-133,-8 31 304,-4 30-314,8-12 100,-21 110 179,-3 31 347,25-155-282,-1-1 0,-11 37-344,14-62 54,-1 1-1,2 0 0,0-1 1,0 1-1,1 7-53,0-12 20,0 69 144,0-74-136,0-1 4,0 7-23,0-6 6,0 10 56,0-5-55,0-6 0,0-2-2,0 0-3,0 0-11,0 0 1,0 1-1,0-1 1,-1 0 0,1 0-1,0 0 1,0 0-1,0 1 1,-1-1-1,1 0 1,0 0-1,0 0 1,-1 0-1,1 0 1,0 0-1,0 0 1,-1 0-1,1 0 1,0 0 0,0 0-1,-1 0 1,1 0-1,0 0 1,0 0-1,-1 0 1,1 0-1,0 0 1,0 0-1,-1 0 1,1 0-1,0 0 1,0 0-1,-1 0 1,1-1-1,0 1 1,0 0 0,-1 0-1,1 0 1,0 0-1,0-1 1,0 1-1,0 0 1,-1 0-1,1-1 1,0 1-1,0 0 0,-14-10 9,13 9-10,-2-1 3,0-1 0,1 0 0,-1 0 0,1 0 0,0-1 0,0 1 1,0 0-1,0-1 0,0 0 0,1 1 0,-2-5-2,-4-10 9,2 3-4,2 7 2,1 0-1,-2 0 1,1 0-1,-1 1 1,0-1-1,-1 1 1,0 0-1,0 0 1,0 1 0,-4-5-7,-65-54 148,-14-23-148,64 54 33,9 12-28,13 19-3,-23-21 2,19 20-4,0-1 0,-6-21 0,-7-27 0,7 20 0,-1-4 0,7 25 0,-11-40 0,7 21 0,-3-6 0,8 26 0,3 5 0,0 0 0,0 0 0,1 0 0,0 0 1,0 0-1,0-5 0,0 4 1,-1 1 2,-9-23 1,8 21-3,-8-30 6,5 8 1,-6 1-1,2-11-7,6 1 0,-4-1 0,6 33 0,1-17 0,2 11 0,-5-78-8,3 62 8,0-2-4,2 0 0,1-2 4,-2 22 0,4-20 0,0 8 0,6-39 0,-4 34 0,3 1 0,11-21 0,-5 7-19,-15 39-2,0 2-11,0 0-31,0 0-1800,0 0-7187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46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498 982 2608,'0'0'89,"-5"-3"-10,-16-10 0,20 13-70,1 0 1,0 0 0,0 0 0,-1-1 0,1 1-1,0 0 1,-1 0 0,1 0 0,0 0-1,0-1 1,-1 1 0,1 0 0,0 0 0,0-1-1,0 1 1,-1 0 0,1 0 0,0-1 0,0 1-1,0 0 1,0 0 0,-1-1 0,1 1 0,0 0-1,0-1 1,0 1 0,0 0 0,0-1 0,0 1-1,0 0 1,0-1 0,0 1-10,-4-35 555,-2 0-1,-1 0-554,0 9 230,-1-9 295,8 33-324,0-8 726,0 95-471,-2 99 313,-1-127-473,1-38-117,-1-1 1,-1 1-1,-1-1 0,-5 12-179,9-28 154,1-2-144,1 1 0,-1-1 0,0 0 0,0 0-1,0 0 1,0 1 0,0-1 0,0 0 0,0 0 0,0 1 0,0-1 0,0 0 0,0 0 0,0 1 0,0-1 0,0 0 0,0 0 0,0 1 0,-1-1 0,1 0 0,0 0 0,0 0 0,0 1-1,0-1 1,0 0 0,0 0 0,-1 0 0,1 1 0,0-1 0,0 0 0,0 0 0,0 0 0,-1 0 0,1 0 0,0 1 0,0-1 0,-1 0 0,1 0 0,0 0 0,0 0 0,0 0-10,-9-7 143,-7-18-2,3 1-14,6 11-70,1 0 0,0-1 1,1 1-1,0-1 0,-1-10-57,5 19 21,0-1-36,1-11 218,12 33-161,-8-7-37,0 0 1,-1 0 0,0 1-1,-1 0 1,0 0-6,13 45 17,33 54 60,-47-106-42,0 6 213,-12-19-129,3 0-82,1 1 0,0-2 0,1 1 0,0-1 1,1 0-1,0 0 0,1 0 0,-1-5-37,-16-75 337,20 89-243,1 2 16,2 0-90,0 0-1,1 1 1,-1-1-1,0 1 1,0 0-1,0-1 1,0 1-1,0 0 1,0 0-1,-1 0 1,1 1-1,0-1 1,0 0-1,-1 1 1,2 0-20,26 31 121,-17-18-84,-7-9-20,0-1-8,0 0 1,-1 1-1,0-1 1,-1 1-1,1-1 1,-1 1-1,0 0 0,0 0 1,-1 1-1,0-1 1,0 0-1,-1 1 1,1 0-1,-1 4-9,1-5 10,2 5-2,-18-55 9,11 34-13,0 0 0,0 0 0,1-1 0,0 1 0,1-1 0,0-4-4,1 13 7,0 2 1,0 0 1,3 4 3,5 6-7,2 3 11,-1 1-1,0 0 1,4 10-16,-1-1 20,21 43 63,-29-56-75,-4 2-2,-4-2-4,-4-6-1,3-6 4,-14-17 15,1 0-1,0-1 0,2-1 1,-6-10-20,14 19 3,5 10 0,1-1 0,0-1 1,0 1-1,1 0 0,-1 0 0,1-1 0,-1 1 0,1-1 0,0 1 0,0-1 0,0-1-3,-25-121 125,3-12-125,12 69 64,6 48-54,-15-54 30,-20-67 73,37 131-97,0 3 2,0-1 1,1 1 0,1-1-1,-1 0 1,2 0 0,-1 0 0,1 0-1,1-8-18,-1 15 18,0 2-2,0 0 0,0 0 1,0 0 6,0 0 1,2 2 0,1 4-17,1 0 1,-1 0-1,0 1 1,0-1-1,-1 1 1,0-1-1,0 1 1,-1 0-1,1 0 0,-2-1 1,1 1-1,-1 0 1,0 2-8,-1 11 18,0-8 6,1 0 1,0 0 0,1 0 0,0 0 0,1 0 0,1 5-25,-2-14 41,-1-3 6,6-17 41,8-24-40,39-142 84,-49 169-123,0 0 0,1 0-1,0 1 1,1 0 0,1 0 0,5-9-9,7-10 23,-15 25-15,9-15 20,1 0 0,9-9-28,-18 26 24,4-2-2,-9 7-21,0-1-1,0 1 0,0 0 0,0 0 1,0 0-1,0 0 0,0 0 0,0 0 1,1 0-1,-1 0 0,0 0 0,0 0 1,0 0-1,0 0 0,0 0 1,0 0-1,0 0 0,0 0 0,0 0 1,0 0-1,1 0 0,-1-1 0,0 1 1,0 0-1,0 0 0,0 0 1,0 0-1,0 1 0,0-1 0,0 0 1,0 0-1,1 0 0,-1 0 0,0 0 1,0 0-1,0 0 0,0 0 1,0 0-1,0 0 0,0 0 0,0 0 1,0 0-1,0 0 0,0 0 0,1 0 1,-1 0-1,0 0 0,0 1 1,0-1-1,0 0 0,0 0 0,0 0 1,0 0-1,0 0 0,0 0 0,0 0 1,0 0-1,0 0 0,0 1 0,0-1 1,0 0-1,0 0 0,0 0 1,0 0-1,0 0 0,0 0 0,0 0 1,0 0-1,0 0 0,3 9 8,-1 0-1,0 1 1,-1-1 0,0 0-1,0 0 1,-1 1 0,0 4-8,-5 61 29,5-73-29,-3 20 18,0-1 1,-2 0-1,0 0 1,-6 14-19,-5 16 74,15-48-42,1-3 0,-1-11 15,1 7-41,0-1 1,0 0-1,0 1 1,1-1 0,-1 1-1,1-1 1,0 1 0,2-5-7,-3 7 4,14-42 49,2 0 0,15-28-53,-21 49 0,10-24 20,-10 21 10,2 0 0,0 1 0,11-14-30,-8 14 26,-14 23-11,-1 2 5,0 6-8,2 12-7,-2 0 1,0 0-1,-2 9-5,0-6 4,-1 0 1,-1 0-1,-1 0 1,-1-1 0,-2 3-5,2-5 1,-7 22 20,-15 33-21,20-53 10,-26 78 59,34-96-42,0-2 6,0 0 6,0-6-6,9-48 58,3 0 1,9-22-92,-1 8 57,-10 35-17,1 2 0,2 0 0,3-2-40,35-54 67,-50 84-47,2 2 0,5-5-14,-6 4 9,-1 6 4,0 5-10,1 1 1,-2-1 0,1 1-1,-1 0 1,-1-1 0,-1 10-11,-13 57 25,12-61-22,2-9 0,-1 0-1,1 0 1,-1-1 0,0 1-1,-1-1 1,1 1-2,-3 7 7,2-4 0,-1 1-1,-1-1 1,1 0-1,-1 0 1,-1 0 0,-1 0-7,4-7 9,-4-3 6,5-5 2,3-4-12,0 1 0,1-1 0,0 0 0,0 1 0,1 0 0,0-1 0,1 1 0,1-2-5,65-137 52,-46 87-40,-21 51-7,-1 4-3,0 1 0,0 0 0,0 0-1,1 0 1,0 0 0,0 1 0,0-1 0,0 1-1,1 0 1,0 0 0,0 0 0,0 0 0,0 0 0,1 1-2,0-1 8,4-3 0,-7 5 1,6 15 6,-5-10-13,-2 5 12,-7 14-2,-14 41 8,17-54-18,-21 55 41,-21 42-43,39-95 2,2-4 0,0 0 0,0-1 0,0 0 0,-1 1 0,-3 2-2,-61 70 32,68-77-24,-1-1 4,-5 3-8,5-3 3,3-7-1,7-32-1,-3 27-3,1 0-1,14-39 9,-18 40-6,17-40 0,-16 40-3,-2 7 1,0 0-1,0 0 1,1 0-1,-1 0 0,1 0 1,0 0-1,-1 0 1,1 1-1,1-1 1,1-2-2,-3 4 8,-1 1 0,0 9-4,-2 1 0,1-1 0,-1 0 0,-1 0 0,0 1 0,-4 7-4,4-7 2,-5 12 5,-2 0 1,0 0-1,-1-1 0,-3 3-7,6-10 2,-4 6 3,0-2 1,-1 1 0,-1-2-1,-1 1-5,2-2 2,-23 23 9,23-27-9,-26 25 1,13-17 0,20-16 0,0 0 0,0 0-1,1 0 1,-1 1 0,1 0 0,0 0-1,1 0 1,-1 1 0,1 0-1,0 0 1,1 0 0,-1 0 0,1 0-3,2-4 8,3-2-8,-1-1 1,0 1 0,1-1 0,-1 0 0,0 0 0,0 0 0,0 0 0,1 0 0,-1 0 0,0 0 0,0 0 0,0 0 0,-1 0 0,2-1-1,-1 0 1,18-27 2,1-8 2,2-1-3,0 1-2,-1 1 0,0 6 0,-3 8 0,-2 7 0,-4 8 0,-7 9 0,-4 6 0,-3 14 0,-4 15 0,-2 17 1,-4 9 4,-2 3-2,-3-7 2,3-12-2,12-41-3,-12 32 9,13-37-9,1 0 1,-1 0-1,1 0 1,-1 0-1,1 0 1,-1 0-1,0 0 1,0 0 0,0 0-1,1-1 1,-1 1-1,0 0 1,0 0-1,0-1 1,0 1-1,0-1 1,0 1-1,0-1 1,0 1 0,0-1-1,-1 0 1,1 1-1,0-1 1,0 0-1,0 0 1,0 0-1,0 0 1,-1 0-1,1 0 1,0-1-1,0 0 1,0 1-1,0-1 1,1 0 0,-1 0-1,0 1 1,0-1 0,1 0-1,-1 0 1,0 0 0,1 0-1,-1 0 1,1 0 0,0 0-1,-1 0 1,1 0 0,-1-1-1,0-1 1,-2-5 2,0-1 0,0 1-1,1-1 1,0 0 0,1 1-1,-1-8-2,4-21 3,10-33 5,-4 36-3,5 1-3,-9 22-2,-2 5 0,0 1 0,0 0 0,0 0 0,1 0 0,0 1 0,0-1 0,1 1 0,-1-1 0,10-10 0,-13 15 0,0-1 0,0 1 0,0 0 0,1 0 0,-1 0 0,0-1 0,0 1 0,0 0 0,1 0 0,-1 0 0,0 0 0,0-1 0,0 1 0,1 0 0,-1 0 0,0 0 0,0 0 0,1 0 0,-1 0 0,0 0 0,1 0 0,-1 0 0,0 0 0,0 0 0,1 0 0,-1 0 0,0 0 0,0 0 0,1 0 0,-1 0 0,0 0 0,0 0 0,1 0 0,-1 0 0,0 0 0,0 1 0,1-1 0,-1 0 0,1 19 0,-6 20 0,-4 14 0,-5 6 0,-2 9 0,-1 1 0,3-12 0,5-24 0,4-24 0,5-9 0,0 0 0,0 1 0,0-1 0,0 0 0,0 0 0,0 0 0,0 0 0,0 0 0,0 0 0,-1 0 0,1 0 0,0 0 0,0 1 0,0-1 0,0 0 0,0 0 0,0 0 0,0 0 0,0 0 0,-1 0 0,1 0 0,0 0 0,0 0 0,0 0 0,0 0 0,0 0 0,0 0 0,0 0 0,-1 0 0,1 0 0,0 0 0,0 0 0,0 0 0,0 0 0,0 0 0,0 0 0,0 0 0,-1 0 0,1 0 0,0 0 0,0 0 0,0 0 0,0 0 0,0-1 0,0 1 0,0 0 0,0 0 0,-1 0 0,-9-30 0,2-15 0,4-2 0,4 46 0,-1-10-2,0-1 1,1 0 0,1 0-1,0 0 1,0 1 0,1-1-1,0 0 1,1 1 0,1-1-1,0 1 1,3-6 1,-5 13-1,-1 1 0,2-1 0,-1 1-1,0-1 1,1 1 0,-1 0 0,1 0 0,0 0 0,0 0 0,0 0 0,1 1 0,-1 0 0,1-1-1,-1 1 1,1 0 0,0 1 0,0-1 1,-2 2-6,2 5-3,-3-5 9,-1 0 0,0 0 0,1 0-1,-1 0 1,1 0 0,-1 1 0,0-1 0,1 0-1,-1 0 1,0 1 0,0-1 0,1 0 0,-1 1-1,0-1 1,1 0 0,-1 1 0,0-1-1,0 0 1,0 1 0,1-1 0,-1 1 0,0-1-1,0 0 1,0 1 0,0-1 0,0 1-1,0-1 1,0 0 0,0 1 0,0 0 0,4 15-2,-1-5 1,-1 0 0,-1 0-1,0 0 1,0 0 0,-1 1 1,-1 172-9,2-164 7,-1-12 1,-1 0 0,1 0 0,-1 0 0,0 0 0,-1 2 1,1-7-1,-1 8 0,0 0-1,-1-1 1,0 1-1,0-1 1,-1 0 0,-5 7 1,9-17 0,0 1 0,0-1 0,0 1 0,0-1 0,-1 0 0,1 1 0,0-1 0,0 1 0,-1-1 0,1 0 0,0 1 0,-1-1 0,1 0 0,0 0 0,-1 1 0,1-1 0,0 0 0,-1 0 0,1 0 0,-1 1 0,1-1 0,-1 0 0,1 0 0,0 0 0,-1 0 0,1 0 0,-1 0 0,-1 0 0,1 0 0,-1-1 0,0 1 0,1 0 0,-1-1 0,1 0 0,-1 1 0,1-1 0,-1 0 0,1 0 0,-1 0 0,1 0 0,0 0 0,0 0 0,-3-2 0,1-1 0,0 0 0,0 0 0,0 0 0,0 0 0,1 0 0,-1-3 0,-22-49 1,3-12 4,7-3-3,4 8-2,-3 17 0,9 33 0,3 9 0,0-1 0,0 0 0,1 1 0,0-1 0,0 0 0,0 0 0,1 0 0,-1 0 0,1-2 0,-1-12 0,17 86-10,-5 3 4,-5 0 6,0 1 0,-1 0 0,1 14 0,-5-68 1,-1-13 6,-4-8 1,1 0-8,0 1 1,0-1 0,1 0 0,-1 0 0,1 0-1,0 0 1,0-1 0,0 1 0,0-1 0,1 1-1,-1-5 0,-8-23 9,-48-197 38,56 220-46,-3-11 12,4 13-9,-1-1 1,-1 1 0,1 0-1,-1 0 1,0 0 0,-1 0-1,-1-1-4,4 4 11,1-3 2,9 18 10,5 14-16,-2 0-1,0 1 1,-2 1 0,-1 0-1,-1 0 1,4 24-7,1 34 19,-8-59-10,0 4 42,-1 1-1,0 30-50,-4-59 27,-1-3-25,0 0 1,0 0-1,0 0 0,0 0 1,0 0-1,0 0 1,0 0-1,1 0 1,-1 0-1,0-1 0,1 1 1,-1 0-1,0-2-2,0 1 5,-4-7 3,0 0 0,0-1 1,1 1-1,0-1 0,1 0 0,0 0 1,-1-6-9,0 2 5,-29-84 36,14 45-23,15 44-13,-1-7 0,0 1 0,0-1-1,1 0 1,1 0 0,1 0 0,0-12-5,0 22 2,8-27 12,-5 31-8,0 0 1,5-5-4,-5 5 3,1-14 9,-2 9-14,1 0 0,-1 1 0,-1-1 0,1 1 0,-1-1 0,0 1-1,-1-3 0,-1-5 2,-6-36-1,1-3-1,5 3 0,5-2 0,2-2 0,3 3 0,6 10 0,11-25 2,-21 57 0,12-28 4,-2 10 2,-10 23-2,3-3 2,-5 5 0,-1 2 0,0 0 0,0 0 0,-1 3 0,-8 29 2,-10 23-2,6-20-3,1 0-4,11-24-1,1-9 0,-1 1 0,1-1 0,-1 1 0,1-1 0,-1 1 0,0-1 0,0 1 0,0-1 0,0 0 0,-1 1 0,0 1 0,2-4 0,0 0 0,0 0 0,0 1 0,0-1 0,0 0 0,0 1 0,0-1 0,0 0 0,-1 0 0,1 1 0,0-1 0,0 0 0,0 0 0,0 1 0,0-1 0,-1 0 0,1 0 0,0 0 0,0 1 0,0-1 0,-1 0 0,1 0 0,0 0 0,0 0 0,0 1 0,-1-1 0,1 0 0,0 0 0,-1 0 0,1 0 0,0 0 0,0 0 0,-1 0 0,1 0 0,0 0 0,0 0 0,-1 0 0,1 0 0,0 0 0,-1 0 0,1 0 0,-5-26 0,1-19 0,2-11 0,-5-32 0,6 78 0,0 1 0,7-26 2,-6 28-1,0 5 0,1 0-1,-1-1 1,0 1 0,1 0-1,0 0 1,-1 0-1,1 0 1,0 0-1,0 0 1,0 0-1,1 0 1,-1 0-1,7-9 6,-8 11-5,0 0-1,1-1 0,-1 1 1,0 0-1,1 0 0,-1-1 0,0 1 1,1 0-1,-1 0 0,0 0 1,1 0-1,-1 0 0,1-1 0,-1 1 1,0 0-1,1 0 0,-1 0 0,1 0 1,-1 0-1,1 0 0,-1 0 1,0 0-1,1 0 0,-1 0 0,1 1 1,-1-1-1,0 0 0,1 0 0,-1 0 0,2 1 1,0 0 0,-1 1-1,1-1 1,-1 0 0,0 0-1,1 1 1,-1-1-1,0 1 1,0 0 0,0-1-1,1 1 0,-1 2 1,1-1-1,0 1 0,-1 0 1,0 0-1,0-1 1,1 5-1,1 8 2,-1 0 1,-1 0-1,0 0 1,-1 0-1,0 0 0,-2 8-2,0 9 4,0 5 3,-2-1 1,-1 1 0,-1-1-1,-3 0 1,-4 12-8,12-47 6,1-6 1,0 3-7,-2-6 1,2 0 0,-1 0 1,1 0-1,0 0 0,1 0 0,-1-1-1,3-4 1,9-44 2,7-2 2,4 6-2,-1 10 2,-2 10-2,0 11 2,-1 11-2,-3 8 2,-1 8-2,-1 8 2,-1 14-2,-9-14-1,0 0 0,-2 0 0,1 0 0,-1 9-2,-2-12 2,0 1 0,-1-1 0,0 1 0,-1-1 0,0 0 1,-1 0-1,-2 8-2,0-3 2,2-2 3,-2 0 0,0 0 0,0 0-1,-1 0 1,-1-1 0,-2 3-5,3-6 2,2-2 2,-1 0 0,-1 0 1,1 0-1,-1-1 0,-1 0-4,-4 6 3,6-7 3,-3 1 2,4-6-1,-6-8-6,7-14-1,5-18 0,5-11 0,7-3 0,5 4 0,0 7 0,2 6 0,-4 7 2,0 10 3,-1 8-2,-1 10 2,-14 2-5,-1-1 0,1 0 1,-1 0-1,1 0 0,-1 0 0,1 1 0,-1-1 0,1 0 0,-1 0 0,1 1 0,-1-1 1,1 0-1,-1 1 0,1-1 0,-1 0 0,0 1 0,1-1 0,-1 1 0,0-1 1,1 1-1,-1-1 0,0 1 0,1 2 0,0-1 1,0 1 0,-1-1-1,0 1 1,1 0-1,-1-1 1,0 1 0,0 0-1,-1 0 0,-4 49 3,-3 6 2,-8-3-2,-3-8 2,-5-8-2,18-28-2,3-7 0,0 0 0,0 0 0,0 0 0,0-1-1,-1 1 1,1-1 0,-1 0 0,-1 1-1,-6 4 6,10-8-5,1 1-1,-1-1 1,0 0-1,0 0 1,0 1-1,0-1 0,1 0 1,-1 0-1,0 0 1,0 0-1,0 0 0,0 0 1,0 0-1,0 0 1,1 0-1,-2 0 0,2 0 0,-1-1 0,1 1 0,-1-1 0,1 1 0,0 0 0,-1-1 0,1 1 1,-1-1-1,1 1 0,0-1 0,-1 1 0,1-1 0,0 1 0,-1-1 0,1 1 0,0-1 0,0 1 0,0-1 0,0 0 0,-1 1 0,1-1 0,0 1 0,0-1 0,0 0 0,0 1 0,0-1 0,0 1 0,1-1 0,9-28 0,10-2 0,-16 27 0,0 1 0,0-1 0,0 1 0,0 0 0,1 0 0,1-1 0,31-13 0,4 0 0,-2 3 0,-2 1 0,-5 4 0,-4 4 0,-5 5 0,-8 5 0,-3 6 0,-4 7 0,-2 8 0,-6 6 0,-6 1 0,-2-6 0,6-20 0,1-4 0,0 0 0,-1 0 0,1 0 0,-1 0 0,0-1 0,1 1 0,-1-1 0,0 1 0,-1-1 0,0 1 0,-12 11 0,10-16 0,5 2 0,-6-16 0,5-9 0,6-5 0,6-2 0,5 1 0,4 2 0,3-1 0,-17 20 0,-3 6 0,0 0 0,0 0 0,0 0 0,0 1 0,1-1 0,-1 1 0,1 0 0,4-3 0,7-6 0,-15 12 0,1-1 0,0 1 0,-1-1 0,1 1 0,0-1 0,0 1 0,-1 0 0,1-1 0,0 1 0,0 0 0,0 0 0,0-1 0,-1 1 0,1 0 0,1 0 0,-1 0 0,-1 1 0,1-1 0,-1 0 0,1 1 0,-1-1 0,1 1 0,-1-1 0,1 0 0,-1 1 0,1-1 0,-1 1 0,0-1 0,1 1 0,-1 0 0,0-1 0,1 1 0,-1-1 0,0 1 0,0 0 0,1 9 0,-4 3 0,0-6 0,12-20 0,-7 9 0,4-19 0,5-8 0,-11 25 0,13-27 0,-11 25 0,15-23 0,1 0 0,-16 26 0,-1 4 0,0 0 1,0-1-1,0 1 0,0 0 0,1-1 0,-1 1 0,0 0 0,0 0 0,1 0 0,-1 0 1,1 0-1,-1 0 0,2 0 0,1-2 5,9-2-4,-12 5-1,-1 0 0,1 0 0,-1-1 0,0 1 0,1 0 0,-1 0 0,1 0 0,-1 1 0,1-1 0,-1 0 0,1 0 0,-1 0 0,1 0 0,-1 0 0,1 0 0,-1 1 0,1-1 0,-1 0 0,0 0 0,1 1 0,-1-1 0,1 0 0,-1 1 0,0-1 0,3 12 0,-3-9 0,-1 1 0,-12 11 0,-12 10 0,-9 3 0,2 3 0,-9 6 0,32-31 0,-23 30 0,26-28 0,-27 28 0,24-29 0,-26 32 0,1 5 0,0 1 0,14-19 0,-14 13 0,10-14 0,-6 12 0,17-16 0,-1 6 0,13-21 0,1-3 0,0-1 0,0 0 0,0 0 0,-1 1 0,1-1 0,-1 0 0,1 0 0,-1 0 0,0 0 0,0 0 0,0 0 0,0 1 0,-4 13-2,1-1-1,1 1 0,0 1 1,2-1-1,-1 0 0,2 1 1,0-1-1,1 0 0,2 4 3,1 23 0,-4-40 0,-1 38 0,1 15 0,0-15 0,0-12 0,0 7 0,0 9 0,-1-39 0,1-4 0,-1 0 0,1 0 0,0-1 0,0 1 0,0 0 0,1-1 0,-1 1 0,0 0 0,1-1 0,-1 1 0,1 0 0,-1-1 0,1 1 0,0-1 0,0 1 0,9 29 0,-1 10 0,-3-8 0,2-7 2,0 10 12,-7-31-6,-1 4 0,2-4-1,12 9-4,-10-7 1,1 16-2,7 14 0,3 8 12,-11-33-6,-3-10 0,-1-4-1,0-6-4,-1 4 2,-4-6-4,-1-5-1,1-1 0,4 13-2,1 3 2,0 0 0,0 0 0,-1 0 0,1 0 0,0 0 0,0 0 0,0 0 0,0 0-1,0 0 1,0 0 0,0 0 0,-1 1 0,1-1 0,0 0 0,0 0 0,0 0 0,0 0 0,0 0 0,0 0 0,-1 0 0,1 0 0,0 0 0,0 0 0,0 0-1,0 0 1,0 0 0,0 0 0,-1 0 0,1-1 0,0 1 0,0 0 0,0 0 0,0 0 0,0 0 0,0 0 0,-1 0 0,1 0 0,0 0 0,0 0 0,0 0 0,0 0-1,0-1 1,0 1 0,0 0 0,0 0 0,0 0 0,0 0 0,0 0 0,0 0 0,0-1 0,-1 1 0,1 0 0,0 0 0,0 0 0,0 0 0,0 0 0,0 0-1,0-1 1,0 1 0,0 0 0,1 0 0,-28-43-3,17 27-9,-1 0 0,0 1 0,-8-7 12,-16-22-20,-2 1 5,36 41 15,0 1 0,0-1 0,0 1 0,0-1 0,-1 1 0,1-1 0,0 1 0,-1 0 0,0-1 0,1 1 0,-1 0 0,0 0 0,1 0 0,-3 0 0,0-3 0,-12-21 0,11 19 0,0-1 0,-3-21 0,8 23 0,0 4 0,0-1 0,-1 1 0,1 0 0,0 0 0,0-1 0,-1 1 0,1 0 0,-1 0 0,1 0 0,-1 0 0,1-1 0,-1 1 0,0 0 0,0 0 0,1 0 0,-1 0 0,-1 0 0,-16-21 0,13 16-1,1-1-1,0 0 0,0 0 0,1 0 0,0-1 1,0 1-1,1-2 2,-19-41-10,14 34-1,0-1-1,1 0 1,0 0 0,0-7 11,1 3-18,-2 0 1,0 1-1,-6-12 18,4 12-9,1 0-1,1 0 0,1-1 0,1 0 0,-2-14 10,-2-84-23,5 81 23,5 29 0,-1 5 0,0-1 0,0 0 0,0 0 0,1 0 0,0 1 0,0-1 0,0 0 0,1-2 0,0-2 0,1-34 0,-2 6 0,-1-8 0,0 0 0,0 7 0,-1 27 0,1 2 0,10-27 0,-2 1 0,-6 31 0,-1-20 0,-2 20 0,0 3 0,1 0 0,0-1 0,0 1 0,0 0 0,0 0 0,0 0 0,0 0 0,0 0 0,1 0 0,-1 0 0,0 0 0,0 0 0,1 0 0,-1 0 0,1 0 0,-1 0 0,1 0 0,-1 0 0,1 0 0,13-24 2,-10 20 1,6-16 0,-5 10-4,-4 9-10,-1 2-15,0 0-2009,0 0-8035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8:10:46.547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123 1 3680,'-11'42'457,"4"-14"119,-1-1 0,-7 18-576,3-7 505,12-35-210,-3 2 62,3-5-343,0 0 0,0 1 0,0-1 0,0 0 0,0 1 0,0-1-1,0 0 1,0 0 0,0 1 0,0-1 0,0 0 0,0 1-1,0-1 1,0 0 0,0 0 0,-1 1 0,1-1 0,0 0-1,0 0 1,0 0 0,0 1 0,-1-1 0,1 0 0,0 0 0,0 0-1,0 1 1,-1-1 0,1 0 0,0 0 0,0 0 0,-1 0-1,1 0 1,0 0 0,-1 1-14,1-1 11,-1 0 0,1 0 0,-1 0 0,1 0 0,0-1 0,-1 1 1,1 0-1,-1 0 0,1 0 0,0 0 0,-1 0 0,1 0 0,-1-1 0,1 1 0,0 0 0,-1 0 0,1-1 0,0 1 0,-1 0 0,1-1 0,0 1 0,-1 0 0,1-1 0,0 1 0,0 0 1,0-1-1,-1 1 0,1 0 0,0-1 0,0 1 0,0-1 0,0 1 0,-1 0 0,1-1 0,0 1 0,0-1 0,0 1 0,0-1 0,0 1 0,0 0 0,0-1 0,1 1 0,-1-1 1,0 0-12,11-28 301,21-20-22,16-1 70,-46 48-327,-1 1 1,1-1-1,-1 0 0,1 1 0,-1-1 0,1 1 1,0 0-1,-1 0 0,1-1 0,0 1 1,0 0-1,0 0 0,0 1 0,0-1-22,19-9 392,-16 9-187,7-1 4,-9 1-18,-2 1-155,-1 1 0,1-1 0,0 1 0,0 0 1,-1-1-1,1 1 0,0 0 0,-1-1 0,1 1 0,0 0 0,-1 0 0,1 0 0,-1-1 0,1 2-36,-12 19 297,-4 3-44,9-15-192,5-6-10,1-3-3,-2 0 0,-7 1 0,8-3-34,1 0 1,-1 0-1,0 0 1,1-1 0,-1 1-1,1 0 1,0 0-1,0 0 1,0-1-1,0 1 1,0 0 0,0-1-15,0 2 15,1-17 126,-1 7 157,-4 23-209,2-7-74,1-1 0,-1 1 0,0-1 0,0 0 0,0 0-1,0 0 1,-2 1-15,3-3 35,1-2 9,-2 2-9,-5 5-7,6-6-15,1-3-1,0 1-12,0-1 1,0 1-1,0 0 1,0 0-1,1-1 1,-1 1-1,0 0 0,0 0 1,1 0-1,-1-1 1,1 1-1,-1 0 1,1 0-1,0 0 0,-1 0 1,1 0-1,0 0 1,0 0-1,2-2 1,17-17 1,1 3-2,-7 5 1,-10 9 6,4 0 2,-7 2 6,4 15 26,-40 46 94,33-58-94,0 1 4,1-2-40,-1 0 0,1 0 0,-1 0 0,0 0 0,1 0 0,-1-1 0,0 1 0,1 0 0,-1-1 0,0 1 0,0-1 0,1 0 0,-1 0 0,0 1 0,0-1 0,0 0 0,0-1 0,-1 1-5,-32-8 19,26 6-16,-72-14-1404,54 11-5972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8:16:06.0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2059 7,'0'-1,"0"1,0 0,-1-1,1 1,0 0,0-1,0 1,-1 0,1-1,0 1,-1 0,1 0,0-1,0 1,-1 0,1 0,0 0,-1-1,1 1,-1 0,1 0,0 0,-1 0,1 0,0 0,-1 0,1 0,-1 0,1 0,0 0,-1 0,1 0,-1 0,1 0,0 0,-1 0,1 0,0 0,-1 1,1-1,0 0,-1 0,1 0,0 1,-1-1,1 0,0 0,0 1,-1-1,1 1,-21 12,-285 255,225-210,63-47,0 1,0 1,1 1,1 0,-15 17,-3 5,-73 61,26-27,26-19,-81 81,28-23,7-8,-73 66,149-144,-130 126,120-115,-43 34,63-57,1 0,0 2,0-1,1 2,-21 28,27-32,-1 0,-1-1,1 0,-1 0,-1-1,-16 12,-70 35,63-38,-33 24,29-14,23-16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9:29:36.0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930 925,'-31'0,"-1"-1,1-2,0-1,0-1,-43-14,-92-43,149 55,0-1,1-1,0-1,0 0,1-1,1 0,-26-27,8 7,20 21,-1-1,2-1,0 0,0-1,1 0,0 0,1-1,1 0,-7-17,-10-17,19 39,0 0,1-1,-7-19,0-6,-22-41,-3-10,3-1,-27-52,56 126,2 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19:30:08.6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0 382,'19'0,"31"0,-1 1,72 12,-45-1,112 4,79-14,-145-3,-97-1,0-2,0 0,0-1,40-15,-39 12,-9 2,0 1,0-2,0 0,-1-2,-1 1,1-2,-1 0,-1-1,15-13,-13 8,-1-1,16-24,0 0,-20 30,0 0,0 1,14-9,6-6,-1-2,25-32,-49 51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3:15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1 268 24575,'9'0'0,"3"0"0,-2 0 0,1 0 0,1 0 0,-4 0 0,4 0 0,-3 0 0,1 0 0,-3 0 0,1 0 0,-2 0 0,1 0 0,-3 0 0,3 0 0,-1 0 0,2 0 0,-2 0 0,1 0 0,-1 0 0,2 0 0,-2 0 0,-1 0 0,-1 2 0,-1-2 0,1 3 0,-1-1 0,0 2 0,3-1 0,0 1 0,1 0 0,-1 0 0,1-1 0,-1 1 0,0 0 0,0-2 0,-3 1 0,1-3 0,-3 3 0,1-1 0,0 0 0,-2 1 0,2-1 0,-2 2 0,0-1 0,0 0 0,1-1 0,-1 1 0,2-1 0,0 2 0,0-1 0,1 1 0,1 1 0,0 3 0,-1 0 0,2 2 0,-2-2 0,1 2 0,0-2 0,-1 2 0,0-2 0,-2 0 0,2 0 0,-3-3 0,4 3 0,-4-2 0,2 1 0,-2 1 0,2 0 0,-2-2 0,4 1 0,-4-1 0,2 0 0,-2-1 0,1-2 0,0 1 0,0-1 0,-1 1 0,0-1 0,0 1 0,0-1 0,0 1 0,0-1 0,2 1 0,-2 1 0,4 3 0,-2 0 0,2 4 0,-2-1 0,2 2 0,-4-3 0,4 0 0,-2-2 0,0 0 0,0-1 0,0 1 0,0 0 0,0 0 0,2 2 0,-4-2 0,4 4 0,-4-4 0,2 2 0,0-4 0,-2 1 0,2-3 0,-2 2 0,0-3 0,0 1 0,0-1 0,0 0 0,0 0 0,0 1 0,0-1 0,1 0 0,0 3 0,0 0 0,1 1 0,-2 3 0,2-1 0,0 1 0,-2-3 0,2-1 0,0 1 0,-2-3 0,2 2 0,-2-3 0,1-10 0,1 5 0,2-10 0,-1 9 0,1-1 0,1-1 0,-1 1 0,3-4 0,-1 4 0,2-3 0,0 1 0,2-5 0,-1 3 0,4-5 0,-2 1 0,6-2 0,0-1 0,3 0 0,0 0 0,0-2 0,0 1 0,3-4 0,-2 2 0,2-1 0,-2-3 0,-1 5 0,-1-7 0,0 5 0,-3-3 0,1 0 0,-2 1 0,-2-1 0,1 2 0,-4 2 0,1 1 0,-2-1 0,-2 7 0,1-4 0,-1 4 0,-1-1 0,2-1 0,-1 0 0,1 0 0,1 1 0,-2-4 0,1 3 0,-1-5 0,3-1 0,-2 2 0,1 1 0,-4 6 0,0 2 0,-1 0 0,0 2 0,-1 1 0,-1 1 0,1 2 0,-2-1 0,2 1 0,-1-1 0,1-2 0,1 1 0,0-4 0,-1 2 0,1-1 0,0-1 0,0 2 0,0-1 0,-1 3 0,1-2 0,-1 4 0,-1-1 0,1 1 0,-2-3 0,0 2 0,1-2 0,0-1 0,1 2 0,-1-1 0,0 2 0,-1 1 0,1 0 0,3 2 0,3 0 0,1 0 0,3 0 0,-4 0 0,4 0 0,-3 2 0,1-2 0,-4 2 0,-1-2 0,-2 2 0,1-2 0,-1 2 0,1-2 0,-1 1 0,1 1 0,-1 2 0,1-1 0,1 1 0,-1-1 0,2 1 0,-3-1 0,1 1 0,-1-1 0,1-1 0,-1 0 0,-1-1 0,1 0 0,-3 3 0,3-3 0,-1 3 0,2-4 0,-1 3 0,0-1 0,1 2 0,1 0 0,-1-1 0,2-1 0,-3 1 0,1-2 0,-1 2 0,1-3 0,-3 3 0,1-1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1:08:11.318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10 921 1176,'0'0'112,"0"0"73,0 0 294,0 0 106,0 0 135,0 0 20,-1-4-72,-7-15-52,7 10-152,38-131 1190,13-41-500,-45 166-1124,10-22 171,2 10 49,28-33 1,-41 56-223,3-8-5,-6 9-6,0 0 0,1 1 0,0-1 0,-1 1 0,1 0-1,0-1 1,0 1 0,0 0 0,5-3 0,18-12 224,52-26-1,-36 21-57,67-26 217,-66 31-211,-23 9-71,1 1 0,38-9 0,-53 16-94,0 0 1,0 0-1,-1 1 1,1-1 0,0 1-1,0 1 1,-1-1 0,1 1-1,-1-1 1,1 1-1,-1 1 1,5 2 0,2 0 36,2 2 34,0 0 1,0 1-1,0 0 1,13 11-1,-10-7 134,27 17 1,-20-15-43,7 3 106,-29-15-226,2 0-1,7 7-40,-8-7 34,-2-2 10,2 0-3,5 0 5,-1-1-26,1-1 1,0-1-1,-1 1 0,1-1 1,-1 0-1,0 0 1,0-1-1,10-7 0,-6 4-27,89-56 214,13 2-118,-90 45-84,37-33-1,-24 20-15,-10 11 21,0 2 0,30-14 1,-44 24-22,0 0-10,22-8 29,-19 9-17,-1 1 1,1 1-1,1 0 1,-1 1-1,28 0 1,13 7 29,-25-1-7,-1 1 0,1 1 0,-1 1 1,56 23-1,-74-25-25,-1 1-1,1 1 1,-1-1-1,-1 2 1,15 12 0,-20-16-10,0 1 1,0-1 0,0 1 0,-1-1-1,0 1 1,0 0 0,0 0-1,-1 0 1,0 1 0,0-1 0,0 0-1,0 1 1,1 10 0,-2-11 2,0 0-1,0 0 1,0 0 0,1 0 0,0 0 0,0 0-1,0-1 1,5 8 0,8 16 49,-15-27-32,2 1-20,-1-1 1,0 0-1,1 0 0,-1 0 1,1 0-1,-1 0 1,1 0-1,-1 0 0,1-1 1,0 1-1,-1 0 1,1-1-1,0 1 0,0-1 1,-1 0-1,1 0 1,0 0-1,0 0 0,0 0 1,-1 0-1,4-1 1,42-35 69,-30 22-31,26-18-1,-12 13 18,2 1-1,61-23 1,-78 34-55,29-7 37,-3 5 13,79-6 0,-102 14-51,27 3 29,-23 1-14,0 1 1,-1 2 0,23 7-1,-2 8 11,81 52 72,-106-62-87,8 6 36,35 30 1,-12-22 38,-47-24-71,-2-1 4,2 1 1,-1 0-22,0 0 1,1-1-1,-1 1 1,0-1-1,1 1 1,-1-1-1,1 1 1,-1-1-1,1 0 0,-1 0 1,1 0-1,-1 0 1,1 0-1,-1 0 1,1 0-1,-1 0 1,0-1-1,3 0 1,34-14 43,-29 10-29,1 1 1,17-6-1,110-14 81,-112 19-79,-1 1 0,1 0 0,50 2 1,-22 7-3,81 18 13,-120-21-30,-10-1 0,1 0 1,-1 0-1,0 0 0,0 0 0,0 1 0,0 0 1,5 2-1,1 1 4,-1 1 1,0 0-1,0 0 1,-1 0-1,1 1 1,-2 0-1,12 13 1,-12-11-4,14 23 8,-18-25 23,1 1 1,-1-1-1,0 1 1,0 0-1,2 12 1,-2 1-748,-1-1 0,0 30 0,-2-39-9346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1:08:12.948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1 1671 3144,'3'4'121,"94"173"2268,-62-103-1794,32 40-34,-44-79-275,46 52-1,-61-77-252,12 8 161,-12-11-137,8 5-11,0-1 1,1 0 0,0-1 0,1-1-1,0-1 1,22 8 0,195 48 486,-213-61-503,36 4 199,-22-6 33,0 0 1,55-8 0,-78 5-216,-6 0 7,1 0 1,-1 0-1,0-1 0,0 0 1,7-3-1,14-8 112,0-2 1,-1 0-1,0-2 1,24-21-1,-3-8-62,-32 26 184,4-10-53,-2-2-1,22-50 1,-26 51-74,-1 5 117,-1-1-1,-1 0 0,-1 0 1,7-39-1,-15 37 316,-2 28-359,0 2-13,-1-1-10,-6-2-9,5 2-19,5 4-31,12 14-54,1 0 1,0-1 0,2-1-1,-1-1 1,24 15-1,-28-20-86,-5-4 5,1 0 0,-1 0 0,1 0 0,0-1 1,0-1-1,1 1 0,13 2 0,-12-4-8,1 1 3,-1-1-1,1 0 1,0-1-1,0 0 1,-1-1-1,19-2 1,-15 1-6,114-10 52,-103 7-53,2 0 7,0-1 1,0-2 0,33-12 0,-37 12-8,3-3 16,95-51 14,-101 46-15,62-67 9,-70 63-2,39-91 11,-43 85-3,23-121 19,-22 72 16,-8 49-60,1 2-3,-2 13 10,0 0-1,0 0 0,-2-15 0,1 11 37,-1-1-1,-1 1 0,-1-1 0,0 1 0,0 0 0,-1 0 0,-1 0 1,-1 0-1,-13-25 0,15 35 74,-5-1 0,7 3-12,2 2-4,0 0-10,0 1-95,-1-1 0,1 0-1,0 1 1,0-1 0,-1 0 0,1 1 0,0-1 0,0 1 0,0-1-1,0 0 1,-1 1 0,1-1 0,0 0 0,0 1 0,0-1 0,0 1 0,0-1-1,0 1 1,0-1 0,0 0 0,0 1 0,0-1 0,0 1 0,1-1-1,-1 0 1,0 1 0,0-1 0,0 0 0,0 1 0,1-1 0,-1 1 0,0-1-1,0 0 1,1 0 0,-1 1 0,0-1 0,0 0 0,1 1 0,0-1-1,10 15 66,-4-9-55,-1 0 0,1-1 0,0 0 0,0 0 0,1-1 0,0 1 0,-1-2 0,1 1 0,1-1 0,15 4 0,-17-5-12,9 2 17,1-1 0,-1 0 0,1-1 0,24 0 0,-20-1-12,5 1 20,1 0-7,0-1 1,51-5-1,-29-1 9,77-20 0,-107 20-28,-9 3 0,0-1 0,-1-1 0,17-7 0,26-15 5,8-14-4,-25 11 1,37-41 0,-53 47 4,71-113 12,-74 105 6,-8 16-14,14-34 19,19-57 0,-36 93-23,4-14 28,6-32 0,-13 50-6,0 0-1,-1 0 1,0 0 0,-1-1 0,0 1-1,0 0 1,-1 0 0,-4-16 0,4 22 36,1 2-60,0 1 0,0-1 0,0 0 1,-1 1-1,1-1 0,0 0 0,0 1 0,-1-1 0,1 0 0,-1 1 0,1-1 0,0 1 0,-1-1 0,1 1 0,-1-1 0,1 1 0,-1-1 0,0 1 0,1-1 0,-1 1 0,0-1 0,1 1 0,-1 0 0,0 0 0,1-1 0,-2 1 0,-23-6 205,12 3-169,11 3-2,-1-1 0,-8-6-30,11 5-10,-1 1 1,1-1-1,0 0 0,-1 1 1,1-1-1,0 0 1,0 1-1,0-1 0,0 0 1,0 0-1,0 1 1,1-4-1,12-58-15,21-90-2349,-13 61-9375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1:08:46.563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0 26 2072,'0'0'129,"0"0"59,0 0 215,0 0 60,0 0 26,5 0-76,55-12 842,-48 8-1119,-1 1 0,0 1 0,1 0 0,-1 0 0,1 2 0,-1-1 0,1 1 0,0 1 0,-1 0 0,16 3 0,73 37 576,-94-39-653,208 62 1166,-197-58-1074,1-1 0,-1 2 0,0 0 1,24 15-1,-32-16-93,-1 1 0,1-1 0,-1 2 0,-1-1 0,1 1 0,-1 0 0,0 0 1,5 11-1,6 5 55,12 13 24,-24-28-93,-1-1 1,0 1-1,0 0 0,-1 0 1,0 1-1,-1-1 0,0 1 1,0 0-1,-1 0 0,0 0 0,-1 0 1,0 0-1,-1 0 0,0 0 1,0 1-1,-3 11 0,-2 16 100,3-25-58,0 0 0,-6 20 0,6-28-52,0-1 0,0 1 0,0-1 0,0 0-1,-1 1 1,0-1 0,1 0 0,-2-1 0,1 1 0,-6 5 0,7-7 53,-1 0-1,-3 5-51,-26 34 324,26-33-307,5-6-15,1-2-1,0 0-8,0 0 0,0 2-9,3 5-5,2-4-4,1-2-8,41 16 5,-11-4-2,6 3-2,0 1 2,-9 2-3,-3-1-2,-2 2 1,-18-10 2,0 1 0,-1 0 0,0 0 0,-1 1 0,0 0 0,8 17 0,3 11-1,-3 4-2,-3 13 0,0-1 0,-2-10 0,-6-3 0,-7 4 0,0-1 0,-1-5 0,3-29 0,-2-1 0,-13 29 0,5-10 0,-4 5 1,12-29 1,-5 12 8,-1-1 1,-1 1-1,0-1 0,-1-1 1,-15 19-1,19-28 3,-7 12 3,10-6-13,2-9-1,3 20 3,-1-19-4,-2 3 1,10 31 4,1-17-1,5 4-3,6-3-2,6-3 0,26 13 0,-26-14 0,-1 6 0,-4 2 0,-4-3 0,-6-1-3,-1 1 0,11 32 1,-17-41 0,-3-5 1,0 0-1,0 0 0,-1 0 1,0 0-1,-1 1 1,0-1-1,0 0 1,-1 1-1,-4 16 0,2-12 2,3-10-1,-1 0 0,0 0 0,0 0 0,0 0 1,-5 9-1,0 1 0,-15 42 1,-16 40-24,25-75-13,-1 0 0,-1-1 0,-24 28 0,5-12-189,-62 54 1,87-83 206,-3 1-4,0-1 1,-21 12-1,-13 10-45,41-27 22,-3 0-14,4-2 13,1-1 1,0 1-1,0 0 1,0-1-1,0 0 0,-1 0 1,1 1-1,0-1 1,0-1-1,-1 1 1,1 0-1,0 0 1,0-1-1,0 0 1,-1 1-1,1-1 1,0 0-1,0 0 1,-3-2-1,-1 1-573,-23-12-6393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4:53.3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0 266,'554'0,"-540"0,0-1,1-1,-1 0,0-1,0-1,-1 0,20-9,3-4,44-29,-50 27,1 1,48-19,-18 14,85-29,-122 45,1 1,-1 2,1 0,31 0,241 8,-286-4,-1 1,1 0,0 0,0 1,-1 1,1 0,-1 0,0 1,0 0,0 1,15 9,-4-2,35 14,-36-18,40 24,-16 2,-37-28,-1 0,1 0,0-1,1 0,-1 0,1-1,0 0,0 0,0-1,1 0,-1 0,10 1,64 1,96-8,-41 0,-130 3,0 0,1 1,-1 0,0 0,0 0,0 1,0 0,0 1,0 0,0 0,-1 0,0 1,1 0,-1 0,0 0,9 10,-9-7,-1 0,1 0,-1 0,-1 1,0 0,0 0,0 0,-1 0,0 1,0-1,-1 1,-1 0,2 14,-3 61,-1-65,0 0,2 0,0 0,6 30,-3-26,0 1,-2-1,0 32,3 38,-3-83,1 1,0-1,0 1,1-1,0 0,11 18,42 52,-26-39,27 27,-47-58,0 1,-1 0,-1 1,0 0,0 1,-1 0,-1 0,0 1,5 16,-6-8,-1 1,-1 0,1 42,-8 74,-1-42,4-71,1-12,0 1,-1-1,-1 0,-1 0,0 1,0-1,-2-1,0 1,-8 18,2-9,1 0,1 1,1 0,-7 38,11-43,-1 1,0 0,-2-1,0 0,-2-1,0 1,-1-1,-13 19,-54 53,57-70,1 0,1 1,1 1,0 0,2 1,-20 42,30-53,1-1,0 1,0 0,1 0,1 1,0-1,0 0,2 0,-1 1,2-1,-1 0,2 0,-1 0,2 0,0-1,0 1,1-1,0 0,1 0,0 0,1-1,13 15,-2-3,0-2,-2 1,0 0,0 2,18 38,-24-42,-2 2,0-1,-1 1,-1 0,-1 1,-1-1,0 1,-1 24,-6 163,3-181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4:56.7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83,'8'-6,"1"0,0 1,0 0,0 1,1 0,-1 0,1 1,0 0,20-2,9-5,-5 2,1 1,0 2,48-2,109 8,-78 2,393-3,-498 0,-1 0,0 0,0 1,0 0,1 1,-1 0,-1 0,1 0,13 7,-16-6,-1 0,1 1,-1-1,0 1,0 0,0 0,0 0,-1 1,0-1,0 1,0 0,0 0,-1 0,0 0,2 7,30 113,-29-97,2 0,1-1,1 0,1 0,1-1,27 45,17 20,-42-65,2-2,0 0,34 39,-18-31,-15-17,-1 1,21 30,-31-39,0 1,-1 0,-1 0,1 0,-1 0,-1 1,1-1,-2 1,1 0,0 10,-4 191,-1-134,7 84,-3-149,2 0,0 0,0 0,1 0,7 15,-6-15,0 0,-1 1,0-1,3 19,-6-22,0-1,-1 1,0-1,0 1,-1 0,0-1,0 1,-1-1,0 0,0 1,-1-1,0 0,0 0,-5 8,-3 1,-1-1,0 0,-1-1,-21 18,20-21,1 2,0-1,1 2,1 0,0 0,1 1,1 0,0 1,-11 26,19-39,-5 14,0 0,1 1,0 0,-3 30,8-43,0 1,0-1,1 0,-1 0,1 0,0 0,0 0,1 0,-1-1,1 1,0 0,1-1,-1 1,1-1,0 0,0 0,0 0,0 0,1 0,-1-1,9 6,39 25,-38-27,0 0,-1 1,0 1,-1 0,1 0,-2 2,1-1,14 21,-21-23,-1-1,0 1,0 0,-1 0,0 0,0 0,-1 0,1 13,-5 70,0-47,2-29,0 0,-1-1,-1 1,0-1,-10 25,-35 61,7-17,36-69,1-1,1 1,0 0,0 1,2-1,-1 18,-4 37,0-44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6:35.3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1656 1,'-839'0,"830"0,0 1,0 0,0 1,0 0,1 0,-1 1,1 0,-1 1,-7 4,-7 2,4-3,-1 0,-33 5,32-8,1 1,-33 13,42-13,0 1,0 1,0 0,1 1,0 0,-17 17,10-10,-2 0,0-1,0-1,-41 20,-89 30,142-61,-93 34,68-21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7:23.5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1219 4,'-75'-2,"26"1,-66 6,100-3,1 1,0 1,0 0,0 1,1 0,0 1,0 1,0 0,1 1,0 0,0 1,-13 13,-10 13,1 1,-35 51,47-59,14-16,1 0,0 0,-10 24,14-28,0 0,-1 0,0 0,0 0,-1-1,0 1,0-1,-1 0,0-1,0 0,-12 10,8-10,-1-1,0 0,0-1,0 0,0-1,-1 0,1 0,-21 1,20-3,-1 1,1 0,0 0,0 2,1 0,-1 0,-18 10,1 4,0 2,1 1,2 2,0 0,-30 36,45-46,0 1,1 0,1 0,1 1,0 0,0 0,2 1,0 0,0 0,2 1,0-1,-3 33,5-12,2 1,2-1,6 41,-5-62,1 1,0 0,2-1,0 0,1 0,0-1,1 0,1 0,12 15,8 4,2-2,1-1,54 40,-50-41,-28-23,-1 0,0 0,0 1,-1 0,0 0,-1 1,1 0,-2 0,1 0,-1 0,-1 1,1-1,-2 1,1 0,-2 0,1 0,-1 0,0 12,-3 17,0 0,-3 0,-12 52,12-68,-22 73,19-76,2 0,0 1,1 0,2 0,0 0,-1 23,5-35,1 1,0-1,0 0,1 0,0 0,0 0,1-1,0 1,1-1,-1 0,2 0,-1 0,10 9,1 0,1 0,0-2,2 0,26 17,-31-23,0 1,-1 0,0 1,0 0,18 23,-25-26,-1-1,0 1,0 0,-1 1,0-1,-1 1,0 0,0 0,-1 0,0 0,0 1,0 9,-1 19,-2-2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5:21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1 475,'15'-3,"1"0,-1-1,0-1,0 0,0-1,0-1,14-9,-1 2,33-12,5 5,-8 3,-1-2,68-35,-108 47,1 1,35-10,-35 12,-1-1,1 0,20-11,214-114,-243 127,0 0,1 0,-1 1,1 0,0 1,0 0,18 0,75 4,-71 0,35-2,-56-2,1 0,-2-1,1 0,0 0,14-8,-13 6,1 0,-1 0,26-4,-17 6,0 1,0 1,0 0,0 2,25 3,-35-1,1-1,-1 2,0-1,0 1,0 1,0 0,-1 1,0 0,0 0,17 15,-15-10,1 0,-2 1,0 0,0 1,-1 0,0 0,-2 1,1 0,-2 1,0 0,0 0,-2 1,0 0,-1 0,4 27,-6-24,0 0,1 0,1 0,1-1,0 1,14 29,-13-37,0 0,1 0,0-1,1 0,0 0,0 0,1-1,0-1,1 1,0-2,13 8,159 111,-174-120,-1 1,0 0,0 1,-1 0,0 0,0 0,0 1,-1 0,-1 0,0 0,0 0,-1 1,0 0,0-1,-1 1,0 0,0 15,-1 13,-2 0,-2 0,-10 51,5-37,8-48,-1 0,1 1,0-1,0 0,0 0,1 1,-1-1,1 0,0 0,0 0,1 0,-1 0,4 6,0-2,1-1,0 1,0-1,10 9,16 17,-20-15,-1 0,0 0,12 28,-2-3,25 67,-40-95,-1 1,0-1,-1 1,-1 0,-1 1,1 17,-4 102,-2-59,5 113,-4 144,-12-217,9-84,1 0,1 1,2 0,3 35,1-52,1 0,1 0,8 19,-7-19,0 0,-1 0,3 23,-4 37,-5-54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5:24.5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 1,'-1'39,"0"-10,2 1,5 41,-4-61,0-1,0 0,1 0,0 0,1 0,0-1,0 1,1-1,0 0,1 0,10 12,-6-10,0 0,-2 0,1 1,11 20,-18-28,-1 1,1 0,-1 0,1 0,-1-1,0 1,-1 1,1-1,-1 0,0 0,0 0,0 0,0 0,-1 0,0 0,1 0,-2 0,1 0,0 0,-3 5,-19 30,19-34,0 0,0 1,1 0,0 0,0 0,0 0,1 0,0 1,0-1,0 1,1 0,0-1,1 1,-1 0,2 8,0-7,0-1,0 0,0 1,-1-1,0 0,0 1,-1-1,0 1,0-1,-1 0,0 0,0 0,-1 0,-5 12,4-12,-13 25,-14 41,19-36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5:26.2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162 1,'-1'2,"1"1,-1 0,-1-1,1 1,0-1,-1 1,1-1,-1 1,0-1,0 0,0 0,0 0,0 0,0 0,0-1,-1 1,1-1,-4 2,-9 9,3-2,0 1,1 0,0 1,1 0,-14 23,19-26,1 0,0 0,0 0,1 1,1-1,-1 1,1 0,1 0,0 0,0 13,1-9,0-1,1 1,1-1,5 25,-5-33,0 0,0 0,0 0,1 0,0-1,0 1,0-1,1 1,-1-1,1 0,0-1,0 1,0-1,10 7,1-2,1-1,0 0,0-1,0-1,27 5,-21-5,0 1,22 10,-41-15,-1 0,1 0,-1 0,1 1,-1-1,0 1,0 0,0 0,0 0,0 0,0 0,0 0,-1 0,1 1,-1-1,0 0,1 1,-1 0,0-1,-1 1,1-1,0 1,-1 0,1 3,-1 0,0 0,-1-1,1 1,-1-1,0 1,-1-1,1 1,-1-1,0 0,-6 10,-3 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3:19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0 24575,'-16'7'0,"1"-4"0,5 9 0,1-7 0,2 5 0,2-7 0,-3 2 0,6-3 0,-3 0 0,4 1 0,0-1 0,1 1 0,0 1 0,0-1 0,0 0 0,0 3 0,0 2 0,0 0 0,-4 4 0,3-1 0,-4-1 0,3-2 0,-2 0 0,2-4 0,0 1 0,0-1 0,2-1 0,-2 1 0,2-1 0,0 0 0,-1 1 0,0-1 0,0 1 0,1-1 0,2-10 0,-1 6 0,1-10 0,0 9 0,-2-1 0,-1-1 0,-1 1 0,-2-1 0,1 1 0,1-1 0,0 1 0,2-1 0,0-1 0,0 1 0,0-3 0,0 1 0,0-2 0,0 0 0,0-2 0,0 2 0,0-2 0,0 2 0,2 0 0,0 2 0,2-1 0,-1 3 0,1-2 0,1 3 0,-1-1 0,2 2 0,-3-1 0,1 2 0,-1 0 0,1 1 0,-1 0 0,1 0 0,-1 0 0,1 0 0,-1 0 0,1 1 0,-2 1 0,1 4 0,-3 0 0,4-1 0,-4 3 0,3-4 0,-2 3 0,0-3 0,-1 3 0,0-1 0,0 0 0,0 3 0,0-2 0,0 3 0,0-3 0,0 1 0,0 0 0,0-2 0,0 1 0,0-3 0,-1 1 0,-1-1 0,-4 0 0,0-1 0,-4 1 0,2-1 0,-6 0 0,3-1 0,0 1 0,1-1 0,2-2 0,0 0 0,2 0 0,-1 0 0,1 0 0,0 0 0,-1 0 0,3 0 0,-2 0 0,1 0 0,1 0 0,-2-2 0,4-2 0,-1 0 0,1-1 0,0-1 0,1 2 0,1-3 0,0 3 0,0-3 0,0 1 0,0 0 0,0-2 0,0 2 0,0 1 0,0-3 0,1 3 0,3-1 0,2 2 0,0 1 0,1 2 0,-1 0 0,2 1 0,-3 0 0,3 0 0,-2 0 0,1 0 0,-1 0 0,1 0 0,-3 0 0,2 1 0,-1 3 0,-1 2 0,2 0 0,-2 1 0,-1-3 0,1 3 0,-2-3 0,0 2 0,-2-3 0,1 3 0,0-2 0,1 1 0,-2-2 0,0 1 0,0-1 0,0 1 0,0-1 0,-4 1 0,0 0 0,-10 0 0,3-2 0,-5 0 0,3-2 0,0 0 0,2 0 0,-1 0 0,4 0 0,-2 0 0,2 0 0,0 0 0,2 0 0,1 0 0,1-4 0,1 2 0,0-4 0,0 3 0,3-1 0,-2 1 0,2-1 0,0 1 0,0-1 0,0-1 0,0 1 0,0-2 0,0 3 0,0-3 0,0 2 0,0-3 0,0 1 0,4-5 0,-2 2 0,4 0 0,-2 1 0,-1 4 0,3-1 0,-2 1 0,3 0 0,-3 2 0,3-1 0,-1 2 0,2 0 0,-1 1 0,1 0 0,0 0 0,0 0 0,-1 0 0,1 0 0,0 0 0,0 0 0,-1 0 0,-1 0 0,0 0 0,-3 0 0,1 0 0,-1 0 0,1 0 0,-13 0 0,4 0 0,-10 1 0,8 1 0,-1 2 0,0 0 0,0 0 0,0 0 0,3 0 0,-3 1 0,2-1 0,0 2 0,-1-2 0,3-1 0,-1 1 0,1-1 0,1 1 0,-3-1 0,4 1 0,-3 0 0,3-1 0,0 1 0,-1-1 0,2 1 0,-2 1 0,2-1 0,-2 3 0,2-3 0,-2 4 0,3-5 0,-4 5 0,4-4 0,-2 1 0,2-1 0,0 1 0,0-1 0,-2 1 0,2-1 0,-2-1 0,2 1 0,2-2 0,1-1 0,3-1 0,-1 0 0,3 0 0,-4 0 0,1 0 0,0 0 0,-1 0 0,2 0 0,-1 0 0,-1 0 0,1 0 0,1 0 0,-2 0 0,3 0 0,-3-1 0,3 0 0,-3 0 0,3 1 0,-3 0 0,4 0 0,-4 0 0,1 0 0,-1 0 0,1 0 0,-1 0 0,1 0 0,-1 0 0,-1-2 0,1 2 0,-1-2 0,1 2 0,-1 0 0,1-1 0,-1 0 0,0 0 0,1 1 0,-1 0 0,-1-2 0,-1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5:27.4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267 1,'-6'0,"1"1,-1 0,1 0,-1 1,1-1,-1 1,1 1,0-1,0 0,0 1,1 0,-1 1,-4 3,-9 9,-27 30,37-37,-1 3,1 0,0 0,1 0,-10 24,1-3,8-17,0 1,0 0,2 0,0 1,1 0,1 0,1 0,0 0,2 1,0-1,1 1,0-1,2 1,0-1,6 21,4-1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5:34.7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1,'1'0,"0"0,0 1,0-1,-1 0,1 1,0-1,0 1,0-1,-1 1,1-1,0 1,-1 0,1-1,0 1,-1 0,1-1,-1 1,1 0,-1 0,0-1,1 1,-1 0,0 0,1 0,-1 0,0 0,0 0,0-1,0 1,0 0,0 0,0 0,0 1,-2 37,1-35,0 3,-9 131,10-122,1 0,0 0,2 0,0 0,0 0,9 23,-6-28,-1-1,2 0,0 0,0 0,0-1,1 0,15 13,-11-11,-1 0,-1 1,15 21,-19-23,-1-1,-1 1,1 0,-2 0,0 0,0 1,2 15,-2-1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5:37.1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 1,'-2'85,"0"-28,8 79,-4-122,1 0,0-1,1 1,0 0,1-1,0 0,2 0,-1 0,1-1,1 0,0-1,1 1,0-2,1 1,0-1,1-1,0 0,0 0,1-1,0 0,0-1,1-1,14 6,3-3,-2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5:41.4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411 1,'-48'77,"18"-21,22-44,1 1,1 0,-1 0,2 0,0 0,1 1,0 0,1 0,-3 24,9 124,-3 43,-2-195,1 0,-1 0,-1 0,0 0,-1-1,1 1,-8 12,-5 5,-21 27,11-18,-30 34,43-57,1 2,1 0,0 0,0 1,-10 24,14-24,0 0,2 0,0 0,1 1,0-1,2 1,-2 27,4-37,1 0,-1 0,1 0,1 0,-1 0,1 0,0-1,1 1,0 0,0-1,0 0,1 0,0 0,0 0,0 0,1-1,0 0,0 0,0 0,11 6,10 6,54 24,-1-1,-44-19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5:44.3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1,'15'40,"7"94,-13-76,-9-48,1 0,0 1,0-1,1-1,1 1,0 0,0 0,1-1,0 0,0 0,1 0,9 12,19 13,-21-23,0 1,0 0,-2 1,1 0,9 19,-17-29,-2 1,1 0,0 1,-1-1,0 0,0 0,0 1,0-1,-1 0,0 1,0-1,0 1,0-1,-1 0,0 1,0-1,0 0,0 0,0 1,-1-1,0 0,0 0,0-1,0 1,-4 4,0-1,0-1,-1 1,0-1,0 0,0 0,-16 8,16-10,0 1,0-1,0 1,1 1,0-1,0 1,0 0,-7 10,4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6:14.0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233 1,'-11'0,"0"2,0-1,1 2,-1-1,1 1,-1 1,1 0,0 0,1 1,-1 1,-15 10,17-10,0 0,0 1,1 0,-1 0,2 0,-1 1,1 0,0 1,1-1,-1 1,2 0,-7 17,10-22,0-1,1 0,-1 0,1 1,-1-1,1 1,0-1,1 0,-1 1,1-1,-1 0,1 1,0-1,0 0,0 0,3 4,-1-1,1-1,-1 0,1-1,0 1,0-1,1 0,-1 0,9 6,4 0,0 0,1-1,0-1,31 9,-40-14,0 0,0 0,0 1,0 0,-1 1,0 0,14 10,-18-11,-1 0,0-1,1 2,-1-1,-1 0,1 0,-1 1,0 0,0-1,0 1,0 0,-1 0,0 0,0 0,0 0,-1 7,1-3,-1 1,-1 0,0-1,0 1,-1-1,0 1,-1-1,-4 11,-7 11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6:15.4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66 1,'2'0,"0"0,0 0,0 0,0 1,-1-1,1 1,0-1,0 1,0 0,0-1,-1 1,1 0,0 0,-1 0,1 1,-1-1,1 0,-1 0,2 4,0-2,-1 1,0 0,0 0,0 0,0 0,-1 0,0 0,2 7,-2 2,1 0,-2 0,1 0,-2 0,-2 18,0-21,0 0,-1-1,0 1,-1 0,0-1,0 0,-1-1,0 1,-13 13,13-15,0 0,0 0,0 1,1 0,0 0,1 0,-1 0,2 1,-1 0,1 0,-3 15,6-21,0 0,0 0,0 0,0 0,1 0,-1-1,1 1,0 0,0 0,0-1,0 1,0-1,1 1,-1-1,3 4,11 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6:16.5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1,'5'0,"0"0,-1 0,1 0,-1 1,1-1,-1 1,1 0,-1 1,1-1,-1 1,0 0,0 0,0 0,7 5,-8-3,0-1,0 1,0 0,-1-1,1 1,-1 1,0-1,0 0,0 0,-1 1,0-1,1 1,-2 0,2 6,0 10,-1-1,-1 1,-1 0,-1 0,-1-1,-7 27,9-43,1-1,-1 1,1-1,-1 1,1-1,0 1,0-1,1 1,-1-1,1 1,-1-1,1 1,0-1,1 0,-1 1,3 3,1 0,0-1,1 0,0 0,0 0,11 8,0 1,-4-1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6:41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1,'860'0,"-855"0,0 0,0 0,0 0,0 1,0-1,0 1,0 1,-1-1,1 1,0 0,-1 0,1 0,-1 0,0 1,0 0,0 0,0 0,0 0,-1 0,1 1,-1 0,0 0,0 0,0 0,-1 0,3 6,1 2,0-1,1 1,0-2,1 1,16 17,-19-24,0 0,0 0,1-1,-1 0,1 0,-1 0,1-1,0 1,0-1,0-1,0 1,0-1,1 0,7 0,108-3,-64 0,-32 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6:42.8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1809 3,'-47'0,"22"-2,1 2,-1 1,1 0,-1 2,1 1,-35 10,20 0,0-2,-1-2,0-1,-1-2,-74 2,96-8,0 1,1 1,-1 1,1 0,-22 8,-87 41,88-35,21-9,2 1,-1 0,-23 20,29-20,-1-1,0-1,0 1,-1-2,-1 0,1-1,-19 7,-6-3,0-2,0-1,0-2,-46 0,72-6,0 2,1 0,-1 0,0 1,0 0,0 1,1 0,0 1,0 0,0 1,0 0,0 1,1 0,0 1,1 0,-1 1,1-1,1 2,-12 12,-31 41,3-6,-76 119,91-129,17-30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3:27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50 24575,'-2'-9'0,"0"3"0,2 0 0,0 3 0,0-3 0,0 2 0,2-1 0,0 3 0,0-1 0,1 2 0,-1 0 0,1-1 0,1 2 0,-1-2 0,1 2 0,-1 0 0,1 0 0,-1 0 0,1 0 0,-1 0 0,1 0 0,-1 0 0,1 0 0,-1 0 0,1 0 0,-1 0 0,0 0 0,0 2 0,1-2 0,-1 2 0,1-1 0,-1 0 0,1 0 0,-1-1 0,1 2 0,-1-2 0,1 2 0,-1-2 0,1 0 0,-1 0 0,1 0 0,-1 1 0,1 0 0,-1 0 0,1-1 0,1 2 0,1-2 0,2 4 0,0-4 0,-1 4 0,1-4 0,-2 3 0,-1-2 0,-1 2 0,-1-3 0,1 3 0,1 0 0,1-1 0,2 1 0,0-1 0,-1 2 0,1 0 0,-2 0 0,-1-1 0,-1 1 0,-1-1 0,1 1 0,-2-1 0,-1 1 0,-1-1 0,0 1 0,0 1 0,0-1 0,0 1 0,0-2 0,0 1 0,0-1 0,0 1 0,0-1 0,0 0 0,0 1 0,0-1 0,0 0 0,0 0 0,0 1 0,0-1 0,0 0 0,0 0 0,-1-1 0,-3-1 0,0-1 0,-3 0 0,3 0 0,-4 0 0,2 0 0,-1 0 0,1-1 0,-2-3 0,3-2 0,-1 0 0,-2 0 0,4 1 0,-1 1 0,1-2 0,-2 4 0,2-1 0,-1 3 0,1-2 0,1 2 0,-1-1 0,1 0 0,-1 0 0,1 1 0,-1 0 0,1-2 0,-1 2 0,1-2 0,7 8 0,-3-3 0,9 7 0,-4-4 0,2 2 0,-2-1 0,1-1 0,-1 2 0,2-4 0,-2 2 0,-1-3 0,1 1 0,-2-1 0,1 1 0,-1 0 0,-1-1 0,1-1 0,-3 1 0,3-2 0,-3 0 0,3 1 0,-1-2 0,1 1 0,-3 1 0,2-2 0,-1 2 0,1-1 0,1 1 0,-1 0 0,0 0 0,1-2 0,-1 0 0,1 0 0,-1 0 0,0 0 0,1 0 0,-1 0 0,1 0 0,-1 0 0,1 0 0,-1-2 0,0 2 0,-1-3 0,1 2 0,-3-2 0,3 1 0,-1 0 0,0-1 0,0 1 0,-2-1 0,0-1 0,0 1 0,0-1 0,0 1 0,1 1 0,0-1 0,0 1 0,-1-2 0,0 1 0,0 0 0,0 0 0,0-1 0,-1 1 0,-1-1 0,-2 1 0,1 1 0,1-1 0,-1 2 0,2-2 0,-2 1 0,1 0 0,0-1 0,-1 1 0,1 0 0,0-1 0,-1 2 0,1-2 0,-1 3 0,-1-2 0,-1 2 0,1 0 0,-1 0 0,1 0 0,-1 0 0,1 0 0,-1 0 0,-1 0 0,2 0 0,-1 0 0,1 0 0,1 0 0,-1 0 0,0 0 0,1 0 0,-1 0 0,1 0 0,-1 0 0,1 0 0,-1 0 0,1 0 0,-1 0 0,1 2 0,-1-2 0,2 3 0,-1-3 0,3 3 0,-3 1 0,2 0 0,0 0 0,1 0 0,0-1 0,0 1 0,0-1 0,0 0 0,0 0 0,0 1 0,0-1 0,0 1 0,0-1 0,0 1 0,0-1 0,0 0 0,0 1 0,0 0 0,0-1 0,0 0 0,1-1 0,3 0 0,-1-2 0,2 1 0,-1 1 0,-1 2 0,1-1 0,-1-1 0,1 1 0,-1-1 0,1 0 0,-1 0 0,1-2 0,-1 0 0,1 0 0,-1 0 0,1 0 0,-1 0 0,0 0 0,1 0 0,-1 0 0,0 0 0,1 0 0,-3-2 0,2 2 0,-1-2 0,2 1 0,-2-1 0,1-2 0,-3 1 0,3-1 0,-3 1 0,4-1 0,-4 1 0,3 1 0,-3-1 0,2 1 0,-2-2 0,2 2 0,-2-1 0,2 1 0,-1-1 0,1 1 0,1 0 0,1 2 0,-3-1 0,2 0 0,-1 0 0,2-1 0,-1 2 0,-1-3 0,-1 1 0,1-2 0,-2 1 0,2 0 0,-2-1 0,0 1 0,0 0 0,0-1 0,0 1 0,0-1 0,0 1 0,0-1 0,-2-1 0,1 1 0,-2-1 0,1 1 0,0 1 0,-1 1 0,3-2 0,-3 3 0,2-3 0,-2 2 0,1-1 0,-1 3 0,-1-3 0,1 2 0,0 0 0,-1 1 0,0-2 0,1 2 0,-1-2 0,-1 1 0,1 0 0,0-1 0,2 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6:44.5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1537 1,'-43'-1,"0"2,0 1,0 3,0 1,-55 16,66-12,1 1,0 2,1 0,-43 27,32-15,-52 21,49-26,-46 30,67-34,-1-2,-33 15,45-25,0 0,0 0,-1-1,1 0,-1-1,0-1,-16 0,-71-3,-77 1,166 3,1 0,-1 1,1 0,0 0,0 1,0 1,1 0,0 0,0 0,0 1,0 1,1 0,-8 8,-12 13,1 1,-25 36,38-45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6:47.7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29,'60'0,"109"-15,-126 8,-1 3,1 2,73 5,-104-1,1 0,-1 1,0 1,20 9,-19-8,0 0,0 0,1-2,14 3,85 1,9 1,-104-6,-2 0,0 0,-1 1,0 1,18 6,-29-9,0 1,0 0,0 0,0 1,-1-1,1 1,-1 0,1 0,-1 0,0 0,-1 0,1 1,0-1,-1 1,0-1,0 1,0 0,0 0,2 9,6 44,-9-49,-1 0,2 0,-1 0,1 0,0 0,1 0,0 0,0-1,0 1,1-1,0 0,1 0,8 10,-5-9,1 0,-1-1,1 0,1-1,-1 0,1-1,0 0,0 0,1-1,-1 0,1-1,11 2,17 1,-1-1,46-1,-17-1,-56-2,0 1,0 1,0 0,18 8,-16-7,15 7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6:50.0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82,'0'-1,"0"0,1-1,-1 1,0 0,1 0,-1-1,1 1,0 0,-1 0,1 0,0 0,0 0,0 0,0 0,0 0,0 0,0 0,0 1,0-1,0 0,0 1,0-1,0 1,1-1,0 0,37-9,-32 9,50-9,94-2,0 0,-35 2,179 9,-137 3,-150-2,0 0,0 0,-1 1,1 0,0 1,9 2,-13-2,0 0,-1 0,1 0,-1 0,0 0,0 1,0-1,0 1,0 0,0 0,-1 0,1 0,-1 1,3 4,12 19,2-1,31 35,-30-38,-1 0,-1 1,16 29,44 96,-67-125,14 38,-20-46,1-1,0 1,1-1,0-1,2 0,0 0,11 14,-19-27,8 9,1 0,-2 1,1 0,-1 0,-1 1,11 23,-12-22,0 1,1-2,0 1,1-1,0 0,1 0,0-1,1-1,0 1,1-2,0 1,1-2,0 1,0-1,0-1,1-1,0 1,1-2,-1 0,20 4,36 6,-42-11,46 16,-70-19,0 0,0 0,-1 0,1 0,0 1,-1-1,1 1,-1 0,0 0,0 0,0 0,0 0,0 0,2 3,-3-3,0 0,-1 0,1-1,0 1,-1 0,1 0,-1 0,0 0,0 0,0 1,0-1,0 0,0 0,0 0,-2 3,-2 6,0-1,-1 0,0 0,-1 0,0-1,-9 10,-10 19,16-16,4-5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7:26.8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1670 0,'-74'4,"1"3,-75 17,-34-2,148-19,7 1,0 2,0 0,1 2,0 1,-36 18,-47 16,93-38,1 0,0 1,0 0,1 1,-22 15,31-18,0 0,0 0,0 1,1 0,-1 0,1 0,0 0,1 1,-1-1,1 1,1 0,-1 0,1 0,0 0,0 1,-2 10,3 1,0 0,1-1,1 1,0 0,1 0,1-1,1 1,1-1,8 22,-12-36,0 0,0 0,-1 0,1 0,-1 0,0 0,0 1,0-1,0 0,0 0,-1 0,1 0,-1 0,0 0,0 0,0 0,-1 0,1 0,0-1,-1 1,0 0,0-1,0 1,0-1,0 0,0 0,0 0,-1 0,1 0,-5 2,-7 4,0-1,-1 0,0-1,-27 6,22-6,-22 5,-61 7,-28 7,116-20,-1 0,1 1,0 0,1 1,-1 1,-15 10,10-3,0 0,1 1,-20 21,32-30,1 1,1 0,-1 0,2 0,-1 0,1 1,0 0,1 0,0 0,0 0,-2 15,1 24,1 0,5 57,0-39,-2-55,1-1,0 1,1 0,0-1,0 0,2 1,-1-1,1 0,0-1,1 1,6 9,-2-7,0 0,1 0,0-1,1-1,0 0,1 0,15 10,-20-15,1 1,-1 0,-1 1,1 0,-1 0,0 0,-1 0,0 1,0 0,-1 0,0 1,0-1,-1 1,0 0,0 0,2 17,-1 9,-1 1,-2-1,-4 41,1-14,-1 32,5 190,-1-278,-1-1,1 0,1 1,-1-1,1 0,0 0,0 0,1 0,-1 0,1 0,0-1,0 1,1-1,-1 0,1 0,0 0,0 0,7 4,7 3,0 0,1-1,30 12,-8-4,20 8,-36-16,0 1,25 15,-47-24,0 0,0 1,0-1,0 1,0 0,-1-1,1 1,-1 1,0-1,0 0,0 0,0 1,-1-1,1 1,-1-1,0 1,0 0,0 0,0-1,-1 1,0 0,0 0,0 0,0 0,-1 4,-2 9,-1 1,0 0,-2-1,-8 20,-4 12,12-25,2-1,0 1,2-1,0 1,2 0,2 28,-2-50,0-1,0 1,0-1,1 1,-1-1,0 1,0-1,1 1,-1-1,1 0,-1 1,1-1,0 0,0 1,0-1,-1 0,1 0,0 1,0-1,0 0,1 0,-1 0,2 1,10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7:27.9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87 15,'0'-1,"0"1,0-1,0 1,0-1,0 1,0-1,0 1,0-1,0 1,0-1,0 1,0-1,-1 1,1-1,0 1,0 0,-1-1,1 1,0-1,-1 1,1 0,0-1,-1 1,1-1,-1 1,1 0,0 0,-1-1,1 1,-1 0,1 0,-1 0,1-1,-1 1,1 0,-1 0,1 0,-1 0,1 0,-1 0,1 0,-1 0,1 0,-1 0,1 0,-1 0,1 1,-1-1,1 0,-1 0,1 0,-1 1,1-1,-1 0,1 1,0-1,-1 0,0 1,-25 20,21-14,1 0,-1 0,2 0,-1 0,1 1,0 0,0-1,1 1,0 0,0 1,0 8,0 14,3 50,0-49,0-17,1 1,1 0,1-1,0 1,11 24,-9-23,0 0,-1 0,0 1,1 21,-6 36,-1-56,1 1,4 34,4-30,4-6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7:38.4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1044 22,'-8'-1,"-1"1,0-2,1 1,-9-4,-21-3,17 6,1 0,-1 1,0 1,0 1,0 1,-33 8,44-7,0 0,0 1,0 0,1 1,0 0,0 1,0-1,0 2,1-1,0 1,0 1,1-1,0 1,0 0,-6 12,2-2,2 0,-12 31,-9 19,26-63,1 0,-1-1,0 1,0-1,0 0,-1 1,1-2,-10 6,-45 25,43-26,-77 32,69-32,1 2,0 0,0 2,-33 22,50-29,0 0,1 0,0 0,0 0,0 1,1 0,0 0,0 0,0 0,1 1,0-1,0 1,1 0,0 0,0 0,0 0,1 0,0 0,0 1,1 10,1 22,7 44,-6-71,1 1,0-1,1 0,1 0,0 0,13 23,-11-25,-1 1,0 0,0 0,-2 1,1-1,-1 1,-1 0,-1 0,1 0,-2 1,0-1,-1 0,0 1,-1-1,0 0,-1 1,-1-1,0 0,-1 0,0-1,-1 1,0-1,-1 0,0 0,-1-1,0 0,-1 0,-15 16,-16 8,22-22,1 2,-27 31,40-42,0 0,0 0,1 0,-1 0,1 1,0-1,0 1,0-1,1 1,0 0,0-1,0 1,0 0,1 0,0 0,0 0,0 0,1 5,0-6,1 0,-1 0,1 0,0 0,0 0,0 0,0-1,1 1,-1-1,1 1,3 2,41 33,-4-4,-34-25,-1 0,0 0,-1 1,0 0,0 1,-1-1,-1 1,0 0,-1 1,0-1,-1 1,0 0,1 13,0 20,-3 1,-5 62,1-13,2-88,1 0,0 1,1-1,0 0,3 12,-2-16,0-1,-1 1,1-1,0 1,1-1,-1 0,0 0,1 0,0 0,0 0,0 0,0-1,6 4,15 8,0-1,1-2,27 9,-28-12,0 2,-1 1,0 0,22 16,-42-24,0 0,0 0,0 0,-1 0,1 1,-1-1,0 1,0 0,0 0,0 0,-1 0,1 0,-1 0,0 0,0 0,0 8,1 9,-2 0,-2 25,1-18,0 12,2-1,2 1,2-1,17 68,-21-101,1 0,0 0,0 0,0 0,1-1,0 1,0-1,0 0,1 0,-1 0,1 0,1 0,-1-1,0 0,1 0,0 0,0-1,0 1,1-1,-1-1,1 1,0-1,-1 0,1 0,0 0,0-1,0 0,0 0,1-1,-1 1,0-1,0-1,8 0,10-2,-1-1,26-8,1-2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7:39.8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224 1,'-15'-1,"0"2,-1 0,1 0,0 2,-23 6,32-7,0 0,0 1,0 0,0 1,1-1,0 1,-1 0,1 0,0 0,1 1,-1 0,1 0,0 0,0 1,-4 8,4-8,1 1,0 0,0 0,0 0,1 0,0 0,1 0,-2 13,3-17,0-1,0 1,0-1,0 1,1-1,-1 0,1 1,0-1,0 0,0 1,0-1,0 0,0 0,0 0,1 0,-1 0,1 0,-1 0,1-1,0 1,0 0,0-1,0 1,0-1,0 0,0 0,1 0,-1 0,4 1,21 7,-17-7,0 1,0 0,-1 1,1 0,16 11,-24-14,0 1,0 0,0 0,0 0,0 0,-1 0,1 0,0 1,-1-1,0 0,0 1,1-1,-1 1,-1 0,1-1,0 1,-1 0,1-1,-1 1,0 0,0 0,0-1,0 1,0 0,-1 0,1-1,-2 4,-4 12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7:40.6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89 0,'-5'0,"-6"0,-6 0,-1 10,4 7,3 7,4 3,3 2,3 1,0 0,7 0,6-5,6-7,5 7,3 1,2-5,1-11,-4-7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7:41.8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1,'0'24,"-1"-11,1 0,0 0,0 0,2 0,-1 0,2 0,0-1,0 1,1-1,11 23,-5-16,0 1,-2 1,0-1,-1 1,5 28,-8-36,-1 0,1 0,10 20,-11-27,0 0,1 0,-1 0,1-1,1 1,-1-1,1 0,-1 0,7 4,4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7:42.6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0,'0'5,"0"11,0 7,0 5,0 3,0 0,0 1,4-7,7-1,2-6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5:51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30 24575,'17'-3'0,"-2"0"0,-9 2 0,0-1 0,-1 2 0,0-2 0,1 2 0,-1 1 0,0 3 0,-3 1 0,-1 2 0,-1-1 0,0 1 0,0-2 0,0 3 0,-1-3 0,-3 2 0,0-3 0,-4 0 0,-1-1 0,0 0 0,0-1 0,0 0 0,1-1 0,0-1 0,1 0 0,0 0 0,3 0 0,0-3 0,2-2 0,0-2 0,2 0 0,0 2 0,0 0 0,0-1 0,5 1 0,-2 1 0,6 2 0,-3 0 0,3 1 0,-1 0 0,0 1 0,-1 0 0,1 0 0,-3 0 0,2 2 0,-2 1 0,-1 3 0,0 1 0,-2 2 0,1 1 0,0-2 0,0 2 0,-2-2 0,1-1 0,-2 0 0,0-3 0,-3 1 0,-5-3 0,1 1 0,-7-3 0,5-2 0,-3-3 0,3-3 0,-2-3 0,2 1 0,1-2 0,2 3 0,1-2 0,4 2 0,0-1 0,1 2 0,0 1 0,0 0 0,1 2 0,3 0 0,3 1 0,2 1 0,2 0 0,-2 3 0,3-2 0,-2 2 0,0 0 0,0 2 0,-1 2 0,-2 0 0,0 5 0,-2-2 0,-1 1 0,0 0 0,-2 0 0,-1-1 0,-1 0 0,0-2 0,0 0 0,-1 0 0,-5 0 0,-2-1 0,-5 0 0,1-1 0,0-1 0,0-1 0,0-1 0,1 0 0,1 0 0,3 0 0,3 0 0,2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7:50.6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605 0,'-77'59,"-118"125,184-171,1 0,0 0,1 1,1 0,0 1,-9 23,-22 40,30-63,1 2,1-1,-9 32,9-28,-15 35,18-48,0 0,0-1,0 1,-1-1,0 0,0-1,-1 1,-11 8,-62 34,60-33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24575,'0'10'0,"0"6"0,0 11 0,0 2 0,0 4 0,0 0 0,0-5 0,0 7 0,0-5 0,0-3 0,0-1 0,0-7 0,0 0 0,0-4 0,-2 1 0,1-1 0,-1 1 0,2-1 0,0 4 0,0 0 0,0 0 0,0 3 0,0-3 0,0 4 0,0-4 0,0 0 0,0-4 0,0 1 0,0-1 0,0 1 0,0-1 0,0 1 0,0-4 0,0 3 0,0-5 0,0 2 0,0-2 0,0 2 0,0-2 0,0 2 0,0-3 0,0 1 0,0-1 0,0 3 0,0-2 0,0 5 0,0-2 0,0 0 0,0 2 0,0-3 0,0 1 0,0 2 0,0-7 0,0 3 0,0-6 0,0 2 0,0-3 0,0 0 0,0 0 0,0 0 0,0 1 0,0-1 0,0 2 0,0 1 0,0 5 0,0 4 0,0 4 0,0 2 0,0 0 0,0 1 0,-3-1 0,3-2 0,-3-2 0,3-2 0,0-3 0,0 1 0,0-4 0,0 5 0,0-5 0,-2 5 0,1 1 0,-1 0 0,2 6 0,0-6 0,0 3 0,0-4 0,0 1 0,0-1 0,0-2 0,0 2 0,0-3 0,0 4 0,0-4 0,0 3 0,0-2 0,0 2 0,0-2 0,0-1 0,0-2 0,0-1 0,0 1 0,0-1 0,0 0 0,0 1 0,0-1 0,0 3 0,0 4 0,0 0 0,0 6 0,0-6 0,0 6 0,0-8 0,0 3 0,0-6 0,0 1 0,0-5 0,0-1 0,0-2 0,0 3 0,0 0 0,0 5 0,0 4 0,0 3 0,0 4 0,0-1 0,0 1 0,0-4 0,0 0 0,0-6 0,0-4 0,0-2 0,0-3 0,0 0 0,0 1 0,0-3 0,0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636 2276 24575,'-29'-21'0,"3"5"0,0-2 0,9 5 0,-4-5 0,7 5 0,-7-9 0,4 8 0,-5-8 0,0 4 0,4 0 0,-3 0 0,7 2 0,-6 1 0,6-1 0,-6-1 0,6-1 0,-3 1 0,3-3 0,1 6 0,-4-6 0,6 6 0,-5-3 0,6 5 0,0-5 0,-2 4 0,1-7 0,1 7 0,0-7 0,1 7 0,5-4 0,-5 5 0,6 2 0,0 2 0,-3 2 0,6 0 0,-3 0 0,1 1 0,1-1 0,-1 1 0,-1-1 0,3 1 0,-3-4 0,0 0 0,-1-11 0,-3-7 0,0-4 0,-1-9 0,0 5 0,0-6 0,3 5 0,-2 6 0,3 5 0,1 8 0,0 1 0,0 6 0,2 2 0,-1 2 0,-1-6 0,2 2 0,-2-14 0,3 1 0,-3-6 0,2-1 0,-3 0 0,4 0 0,-3 4 0,3-3 0,-4 7 0,4-2 0,-2 7 0,1-3 0,-2 3 0,3-4 0,0 1 0,0-5 0,0 3 0,0-3 0,0 5 0,0 3 0,0 1 0,0 6 0,0 1 0,0 4 0,0-1 0,0 0 0,0 1 0,0-1 0,0-2 0,0-5 0,0-8 0,3-5 0,2-9 0,6 4 0,-3-8 0,6 12 0,-6-2 0,2 8 0,-3 4 0,-1 4 0,-3 4 0,0 4 0,-1 1 0,1 2 0,3 2 0,-1 0 0,0 0 0,4-6 0,0-1 0,7-6 0,-2-3 0,6 2 0,-6-3 0,-1 4 0,-1 3 0,-5 2 0,1 2 0,-2 2 0,0-1 0,-1 5 0,0-3 0,1 3 0,-1 0 0,3 0 0,2-3 0,2 0 0,1-4 0,3 1 0,5-1 0,-3 0 0,6-3 0,-3 2 0,0-2 0,4 0 0,-5 2 0,-3-1 0,3 2 0,-7 3 0,3-2 0,-6 6 0,-2-3 0,-2 3 0,0 0 0,-1 0 0,1 0 0,-1 0 0,1 0 0,-1 0 0,3 0 0,2 0 0,10-4 0,-2 1 0,11-8 0,-8 3 0,8-3 0,-7 4 0,2 3 0,-10-1 0,2 4 0,-10-2 0,3 3 0,-4 0 0,4 0 0,0 0 0,8-3 0,-1 3 0,5-7 0,0 7 0,-1-7 0,5 3 0,-4-3 0,4 3 0,-5-2 0,1 2 0,0-3 0,-5 3 0,4-2 0,-7 6 0,7-7 0,-7 7 0,3-3 0,-3 0 0,-1 2 0,1-2 0,3 3 0,-3-3 0,7 3 0,-3-3 0,3 0 0,5 2 0,-4-2 0,4 0 0,-4 2 0,-1-2 0,1 0 0,-1 2 0,1-2 0,-4 0 0,-1 3 0,-7-3 0,0 3 0,-4 0 0,1 0 0,3 0 0,0 0 0,4 0 0,-1 0 0,4-3 0,-2 2 0,5-2 0,-2 0 0,4 2 0,-4-5 0,-1 6 0,0-3 0,-3 3 0,3 0 0,-3-3 0,12 2 0,-6-5 0,7 6 0,-6-4 0,-3 1 0,3 3 0,1-7 0,-4 7 0,7-7 0,-6 6 0,6-2 0,-3 3 0,-1-3 0,1 2 0,-1-2 0,1 3 0,-1-3 0,1 2 0,-1-2 0,-3 3 0,-1 0 0,0 0 0,-2 0 0,2 0 0,-4 0 0,4 0 0,-2 0 0,2 0 0,-4 0 0,1 0 0,3 0 0,-3 0 0,12 0 0,-10 0 0,7 0 0,-10 0 0,1 0 0,-4 0 0,0 0 0,-3 0 0,-1 0 0,1 0 0,-1 0 0,4 0 0,4 0 0,4 0 0,8 0 0,-4 0 0,4 0 0,-8 0 0,-1 0 0,-4 0 0,-2 0 0,-2 0 0,-2 0 0,0 0 0,-1 0 0,4 0 0,0 0 0,7 0 0,1 0 0,3 3 0,5-2 0,-3 2 0,6 0 0,-2-2 0,4 6 0,-4-6 0,2 5 0,-6-2 0,3 0 0,-5 2 0,1-2 0,-1 3 0,5-3 0,-3 2 0,2-2 0,-3 3 0,3 0 0,-2 0 0,3 0 0,-5-1 0,5 2 0,-4-2 0,4 2 0,-4-2 0,-4 1 0,-1-1 0,-7 0 0,3 1 0,-6-4 0,3 2 0,-4-4 0,-1 4 0,1-5 0,-2 5 0,9-1 0,-2 2 0,10 4 0,-3 0 0,8 4 0,-4 0 0,4 1 0,-5-2 0,-3-2 0,-1 1 0,-6-5 0,-2 1 0,-2-2 0,0 0 0,-3-1 0,2 1 0,5 7 0,1-3 0,11 16 0,-4-7 0,5 8 0,-4-5 0,-2-5 0,-3 3 0,-5-10 0,3 6 0,-5-10 0,-1 3 0,-1-4 0,-4 1 0,1 0 0,1-1 0,3 10 0,0-5 0,3 8 0,-2-5 0,-1-4 0,0 3 0,0-6 0,-3 3 0,2-3 0,-4-1 0,1 1 0,-2-1 0,0 0 0,0 0 0,0 1 0,0 6 0,4 11 0,0 8 0,4 9 0,0 1 0,1 4 0,-1-3 0,0-1 0,-1-11 0,0-5 0,-3-8 0,-1-4 0,-3-1 0,0-6 0,0 3 0,0 3 0,3 6 0,-2 8 0,2 3 0,-3 6 0,0 0 0,4 1 0,-3-9 0,2 6 0,-3-18 0,0 10 0,0-15 0,0-2 0,0 4 0,0 7 0,0 6 0,0 5 0,0 5 0,0 0 0,-4 5 0,0-4 0,-3-5 0,-1-7 0,4-7 0,-1-1 0,1-6 0,1-2 0,-6 5 0,-3 6 0,-4 7 0,-6 1 0,2 7 0,-3-1 0,-2 3 0,1 0 0,0-8 0,6-5 0,3-7 0,3-3 0,6-4 0,-3 0 0,3-3 0,-6 3 0,1 1 0,-8 3 0,5 0 0,-2-3 0,0 2 0,-1-1 0,-4 2 0,1 1 0,-1-3 0,4 1 0,-7-1 0,5 6 0,-6-5 0,4 5 0,4-10 0,1 3 0,3-4 0,-2 3 0,5-5 0,-1 1 0,5-5 0,0 0 0,-10 4 0,1 0 0,-10 6 0,4-3 0,1 3 0,3-3 0,-3 0 0,9-1 0,-4 0 0,9-3 0,-6 3 0,-6-2 0,-4 3 0,-4 0 0,2 3 0,-11 6 0,2 0 0,-4 4 0,4-5 0,7-1 0,0-2 0,1 1 0,8-5 0,4 1 0,4-6 0,-20 6 0,14-4 0,-22 5 0,20-3 0,-4 0 0,4-1 0,1-2 0,6 1 0,2-4 0,2 1 0,0-2 0,0 3 0,-20 1 0,4 3 0,-13 1 0,6-1 0,3 4 0,0-3 0,5 2 0,5-4 0,3-2 0,4-2 0,0-2 0,3 0 0,-5 0 0,-2 0 0,-6 4 0,-2-1 0,1 1 0,3 2 0,-3-2 0,9-1 0,-4 0 0,9 0 0,-3-3 0,3 3 0,1-3 0,-1 0 0,1 0 0,-1 0 0,1 0 0,-16 0 0,-4 0 0,-7 0 0,-1 0 0,7 0 0,0 0 0,5 0 0,1 0 0,10 0 0,-3 0 0,8 0 0,-1 0 0,1 0 0,-1 0 0,1 0 0,0 0 0,-1 0 0,-14 0 0,-1 0 0,-13 0 0,-1 0 0,-1 0 0,-4 0 0,-1 0 0,6 0 0,4 0 0,6 0 0,8 0 0,4 0 0,2 0 0,5 0 0,-2 0 0,3 0 0,2-2 0,-2 1 0,4-4 0,-4 5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 24575,'12'-7'0,"-1"2"0,-3-5 0,4 5 0,-4-5 0,5 2 0,-4 1 0,-1-3 0,1 5 0,-4-2 0,2 4 0,-2-1 0,-1 2 0,0-2 0,1 1 0,-1-1 0,0 2 0,1-1 0,-1-1 0,1 2 0,-1-1 0,0 1 0,-1 0 0,0 2 0,0-2 0,1 2 0,0-2 0,1 0 0,2-1 0,3-1 0,0 1 0,0-2 0,0 2 0,-5-1 0,1 4 0,-1-2 0,-1 2 0,1 0 0,-1 0 0,0 0 0,0 0 0,1 0 0,-1 0 0,1 0 0,-1 0 0,0 0 0,0 0 0,0 2 0,1-2 0,-1 2 0,0 0 0,1-2 0,-1 2 0,-1 0 0,1-1 0,-2 1 0,0-1 0,2 0 0,-2 1 0,3 0 0,-1-2 0,3 4 0,-2-3 0,4 3 0,-1-3 0,-1 3 0,0-4 0,-3 2 0,1 0 0,-1-1 0,-1 3 0,0-2 0,0 0 0,1 0 0,0 0 0,1 0 0,-1 1 0,1 1 0,-1-2 0,0 1 0,1 1 0,-1-4 0,1 2 0,-1-2 0,-1 2 0,0-2 0,0 2 0,1 0 0,0-1 0,3 3 0,-2-3 0,4 1 0,-1-2 0,-1 2 0,0-2 0,-3 2 0,3-2 0,-2 0 0,4 0 0,-1 0 0,2 0 0,-1 0 0,1 0 0,0 0 0,0 0 0,-3 0 0,0 0 0,-3 0 0,1 0 0,2 0 0,0 0 0,3 0 0,2-2 0,-1 1 0,4-4 0,-4 2 0,1-2 0,-2 0 0,0 0 0,-3 3 0,0-1 0,-2 1 0,-1 2 0,-2-2 0,0 2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0 204 24575,'9'-3'0,"-3"0"0,-2 2 0,-4-3 0,4 4 0,-4-4 0,4 3 0,-3-3 0,2 4 0,-2-4 0,3 4 0,-4-4 0,4 3 0,-4-2 0,4 0 0,-2 1 0,0-2 0,2 4 0,-2-2 0,1 0 0,0 2 0,-1-2 0,3 0 0,-1-1 0,0-4 0,1 2 0,0-2 0,1 5 0,-1-2 0,2 1 0,-2 1 0,-3-2 0,2 3 0,-2-1 0,2 2 0,1-2 0,-1-2 0,1-2 0,2-3 0,-2 4 0,1-2 0,-1 3 0,-1 1 0,1-1 0,-1 4 0,1-2 0,-3 0 0,2 2 0,-2-4 0,5 1 0,0-1 0,0-1 0,2 0 0,-4 0 0,2 3 0,-2-2 0,-1 3 0,0-1 0,1 2 0,-1 0 0,0-1 0,2 0 0,2-3 0,-1 2 0,2-3 0,-4 0 0,2 0 0,-3 3 0,1 0 0,-1 2 0,1 0 0,-1 0 0,0 0 0,0 0 0,0 0 0,0 0 0,0-2 0,1 1 0,-1-1 0,1 2 0,-1 0 0,0 0 0,1 0 0,-1 0 0,0 0 0,1 0 0,-1 0 0,-1 2 0,-2 0 0,1 1 0,-1 0 0,1 0 0,-1 1 0,2 0 0,1-2 0,0 2 0,1-1 0,-1 1 0,1-1 0,2 1 0,-2-2 0,1 1 0,-1 1 0,-1-2 0,0 1 0,-1 0 0,0-2 0,0 3 0,1-4 0,1 4 0,-1-3 0,-2 3 0,2-4 0,-3 4 0,2-4 0,0 4 0,1-2 0,0 1 0,1 1 0,-1-4 0,1 4 0,-1-3 0,1 1 0,-1-2 0,0 0 0,-1 2 0,-1 0 0,0 0 0,-2 2 0,4-3 0,-2 2 0,5 0 0,0 2 0,1 0 0,1-3 0,-4 2 0,2-1 0,-3-1 0,1 0 0,-1-2 0,-2 2 0,0 0 0,0 1 0,-2 0 0,2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24575,'24'0'0,"1"0"0,-14 0 0,9 0 0,-3 0 0,2 0 0,-3 0 0,-3 0 0,6 0 0,-5 0 0,5 0 0,1 0 0,0 0 0,0 0 0,3 0 0,-7 0 0,7 0 0,-3 0 0,4 0 0,-1 0 0,0 0 0,-3 0 0,3 0 0,-6 0 0,2-5 0,-3 4 0,-2-4 0,-2 5 0,1 0 0,-3 0 0,6 0 0,-6 0 0,6 0 0,-3 0 0,0 0 0,2 0 0,-1 0 0,-1 0 0,2 0 0,-4 0 0,1 0 0,1 0 0,-2 0 0,1 0 0,-2 3 0,0-3 0,0 4 0,-1-1 0,1 0 0,-3 1 0,0-4 0,-2 2 0,-1 0 0,0-1 0,-1 1 0,-1-2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3 336 24575,'0'-6'0,"0"0"0,0-1 0,0 0 0,0-1 0,0 1 0,2 3 0,-2 0 0,2-1 0,0 3 0,-2-2 0,4 3 0,-3-3 0,3 4 0,-4-4 0,4 1 0,-1-3 0,1-2 0,-1-5 0,1 3 0,-1-6 0,2 6 0,0 0 0,-2 0 0,1 5 0,-2-1 0,2 3 0,0 1 0,1 2 0,-1 0 0,0 0 0,0 0 0,0-4 0,1 1 0,-1-7 0,1 3 0,0-3 0,0 3 0,0-3 0,-1 7 0,1-3 0,-3 3 0,2 1 0,-2 0 0,2 2 0,0 0 0,0-2 0,1 0 0,-1-3 0,0 1 0,1-1 0,-1 3 0,1-2 0,-3 1 0,2 1 0,-2 0 0,2 2 0,0 0 0,1-2 0,-1 0 0,0-1 0,3-1 0,0-1 0,3 0 0,0-3 0,0 1 0,-1 2 0,-1 0 0,-1 1 0,-3 1 0,1 1 0,-1 0 0,0 0 0,1 1 0,-1-1 0,0 2 0,0 0 0,0 0 0,0 0 0,1 0 0,-1 0 0,3 0 0,-2 0 0,4 0 0,-2 0 0,1 0 0,-2 0 0,-1 0 0,-1 0 0,1 0 0,-1 0 0,0 0 0,1 0 0,-1 0 0,0 0 0,1 0 0,1 0 0,-1-2 0,2 2 0,-2-2 0,-1 2 0,0 0 0,0 0 0,0 0 0,1 0 0,-1 0 0,0 0 0,1 0 0,-1 0 0,0 0 0,1 0 0,-1 0 0,1 0 0,-1 0 0,0 0 0,0 0 0,0 0 0,1 0 0,2 0 0,0 0 0,0 0 0,0 0 0,-2 0 0,-1 0 0,0 0 0,1 0 0,-1 0 0,1 0 0,-1 1 0,0 0 0,3 1 0,0-2 0,3 0 0,0 2 0,-3-1 0,2 1 0,-4 0 0,2-2 0,-3 2 0,1-2 0,-1 2 0,-1 0 0,-1 3 0,0-3 0,-2 2 0,2-2 0,0 0 0,0 2 0,3-1 0,1-1 0,-1 2 0,5-1 0,-5-1 0,4 3 0,-4-5 0,2 4 0,-3-3 0,1 3 0,-1-4 0,0 2 0,-1 0 0,-1 0 0,-2 3 0,2-1 0,0-2 0,2 2 0,1-2 0,-1 2 0,0 1 0,0-1 0,-1 0 0,-1 0 0,-2 0 0,2 1 0,-2-1 0,4 1 0,-1-1 0,1 0 0,-2 1 0,2-1 0,-3 1 0,1-1 0,-2 0 0,0 0 0,0 0 0,2 0 0,0 0 0,1 1 0,1-1 0,-2 1 0,0-1 0,0 0 0,0 1 0,-1-1 0,1 1 0,-2-1 0,0 0 0,2 0 0,-2 0 0,4 3 0,-1-2 0,0 2 0,-1-3 0,0 1 0,-2-1 0,2 1 0,-2-1 0,0 0 0,0 1 0,2-1 0,-2 0 0,4 1 0,-3-1 0,3 3 0,-3-2 0,1 2 0,-2-3 0,2 1 0,-2-1 0,2 0 0,-2 1 0,0-1 0,0 3 0,2 0 0,-1 3 0,1 0 0,-2-1 0,2-1 0,-1-1 0,1-3 0,-2 0 0,0 1 0,0-1 0,0 0 0,0 0 0,0 0 0,0 0 0,0 1 0,0 4 0,0-1 0,0 8 0,0-6 0,0 0 0,0 0 0,0-5 0,0 1 0,0-1 0,0-1 0,0 0 0,0 1 0,0-1 0,0 0 0,0 0 0,0 0 0,-2-2 0,1 2 0,-1-2 0,0 0 0,2 2 0,-4-2 0,2 2 0,-3 1 0,1 1 0,-3 5 0,1-1 0,-2 3 0,3-4 0,-2-1 0,4-1 0,-3-2 0,3-1 0,1 0 0,-2-1 0,3 1 0,-3-2 0,0 2 0,-2 3 0,-3 4 0,1-1 0,-3 9 0,1-8 0,-2 8 0,5-9 0,-3 3 0,5-6 0,-2 0 0,2-3 0,3 1 0,-2-3 0,2 0 0,-3-2 0,1 0 0,0 0 0,-1 0 0,1 0 0,0 0 0,-1 0 0,-1 0 0,-1 0 0,-3 0 0,-2 0 0,-2 0 0,-2 3 0,3-3 0,-3 5 0,3-4 0,0 3 0,2-3 0,2 1 0,4-2 0,-2 0 0,3 0 0,-1 0 0,1 0 0,0 0 0,0 0 0,-1 0 0,-1 0 0,1 0 0,-5 0 0,3 0 0,-1 0 0,-1 0 0,4 0 0,-2 0 0,3 0 0,-1 0 0,1 0 0,-1 0 0,1 0 0,0 0 0,0 0 0,-1 0 0,1 0 0,-3 0 0,2 0 0,-4 0 0,1 0 0,-1 0 0,1 0 0,-1 0 0,4 0 0,-2 0 0,2 0 0,1-2 0,2 0 0,-2-1 0,4 0 0,-4 2 0,2-1 0,-3 2 0,-1 0 0,0 0 0,-3 0 0,2 0 0,-1-2 0,1 2 0,3-2 0,-1 2 0,1-2 0,1-1 0,-1 1 0,4-2 0,-2 2 0,0-1 0,1-1 0,-1 2 0,0 0 0,0 0 0,-5 0 0,2 1 0,-4-3 0,4 1 0,-2 0 0,2-1 0,1 2 0,0-2 0,1-1 0,0 3 0,2-2 0,-3 2 0,4-2 0,-4 2 0,2-2 0,-3 1 0,1-1 0,-1-1 0,1 1 0,-1-1 0,1 1 0,1 0 0,1-1 0,1 1 0,0 0 0,-2 0 0,2 0 0,-5-1 0,3 0 0,-4 1 0,2-1 0,1-2 0,1 2 0,-1 0 0,3 1 0,-3 2 0,4-2 0,-2-1 0,2 1 0,-2 2 0,2-2 0,-2 2 0,0-5 0,-1 2 0,0-5 0,-1 5 0,4-2 0,-4 3 0,3-1 0,-3 3 0,4-2 0,-2 2 0,2-3 0,0 1 0,0 0 0,0 0 0,0 0 0,0 0 0,0 0 0,0 0 0,0-1 0,0 1 0,-2 2 0,1-2 0,-1 1 0,0-1 0,2 0 0,-2-1 0,2 1 0,0 0 0,-2 1 0,2 0 0,-2 0 0,2-1 0,0 0 0,0 0 0,0-1 0,0 1 0,-3-2 0,3-2 0,-2-2 0,-1 0 0,3 3 0,-2-2 0,0 4 0,1-5 0,-1 5 0,2-1 0,0 1 0,0 3 0,0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24575,'6'0'0,"0"0"0,-2 2 0,-2 0 0,0 2 0,0-1 0,-2 0 0,4 0 0,-3 1 0,0 0 0,-1 0 0,2 0 0,-1 0 0,0 1 0,-1-1 0,0 0 0,0 0 0,0 0 0,0 0 0,0 0 0,0 1 0,0-1 0,0 0 0,0 0 0,0 0 0,0 1 0,0-1 0,0 0 0,0 1 0,0-1 0,0 0 0,0 1 0,0-1 0,0 0 0,0 1 0,0-1 0,0 0 0,0 1 0,0-1 0,0 0 0,0 0 0,0 1 0,0-1 0,0 0 0,0 0 0,0 0 0,0 0 0,0 0 0,0 0 0,0 1 0,0-1 0,0 0 0,0 1 0,0-1 0,0 0 0,0 1 0,0-1 0,0 0 0,0 0 0,0 0 0,0 0 0,0 0 0,0 0 0,0 0 0,0 0 0,0 1 0,-1-1 0,0 0 0,-1 0 0,2 1 0,-2-1 0,2 0 0,-2 1 0,0-3 0,1 2 0,-1-1 0,0 1 0,-2-2 0,2-2 0,-4 0 0,4-2 0,0 0 0,0 0 0,2-2 0,0 0 0,0-1 0,0 1 0,0 0 0,0-1 0,0 1 0,0-1 0,0 1 0,2 0 0,-2-1 0,2 1 0,0 0 0,-2-1 0,2 1 0,-2-1 0,0 1 0,0-1 0,0 1 0,0-1 0,0 1 0,0 0 0,0-1 0,0 1 0,0 0 0,0-1 0,0 1 0,0 0 0,0-1 0,0 1 0,0 0 0,0 0 0,0 0 0,0 0 0,0 0 0,0-3 0,0 4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5:1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24575,'0'6'0,"0"-1"0,0 3 0,0 0 0,0 2 0,0 2 0,-2-2 0,2 2 0,-2-2 0,1 0 0,-1-2 0,0-1 0,1-2 0,1-1 0,-1-1 0,0 0 0,0-1 0,1 1 0,0 0 0,0-1 0,0 1 0,0-1 0,0 1 0,0-1 0,0 1 0,0 0 0,0-1 0,0 1 0,0-1 0,0 1 0,0-1 0,0 2 0,0 1 0,0-1 0,0 2 0,0-3 0,0 1 0,0-1 0,0-1 0,0 1 0,0 0 0,0-2 0,0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6:15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92 24575,'0'-12'0,"1"2"0,1 6 0,0 1 0,4-2 0,-3 2 0,2-1 0,-1 2 0,0 2 0,3-1 0,-3 2 0,2 2 0,-3 0 0,1 2 0,-3 0 0,-4-1 0,-2 1 0,-3-3 0,0 0 0,3-1 0,0-1 0,-1 1 0,2-1 0,-2-5 0,4 0 0,2-3 0,3 3 0,1 0 0,1 2 0,-1 0 0,0 0 0,0 1 0,1 1 0,1-1 0,-1 2 0,1 0 0,1 0 0,-3 0 0,2 2 0,-2 2 0,1 1 0,-2 0 0,-2 0 0,2-1 0,-3 2 0,2-1 0,-2 0 0,1 0 0,-1 0 0,-2 0 0,-1 0 0,-2-2 0,-1 0 0,0-1 0,-2 0 0,3 0 0,-2-2 0,2 2 0,0-2 0,-1 0 0,1 0 0,1-4 0,1-1 0,2-1 0,1-2 0,0 5 0,0-3 0,0 1 0,0 0 0,0-1 0,5 3 0,-2-1 0,5 3 0,-2 0 0,0 0 0,1 0 0,-2 0 0,2 1 0,-2 0 0,1 0 0,-1 0 0,2 0 0,-2 2 0,1 1 0,-2 2 0,1 2 0,-2-2 0,1 2 0,-2-2 0,1 0 0,-1-1 0,0 1 0,-1 1 0,-1 0 0,-1-1 0,-2 0 0,-1-1 0,-2 1 0,0-1 0,-2 0 0,3-1 0,-2-1 0,4 0 0,-4-1 0,1-1 0,0-1 0,1-2 0,2 0 0,0-2 0,0 0 0,1-1 0,2 0 0,-3 1 0,3-3 0,-1 2 0,1-2 0,0 1 0,0 0 0,0 0 0,0 1 0,0-2 0,0 3 0,0-2 0,0 2 0,0 0 0,0 0 0,1 0 0,2-1 0,-1 2 0,3-1 0,-1 2 0,1 1 0,0-1 0,0 2 0,1 0 0,-1 1 0,2 0 0,-2 0 0,0 0 0,2 0 0,-3 0 0,4 0 0,-3 0 0,-1 0 0,1 4 0,-3 5 0,0 2 0,-2 3 0,0-2 0,0 2 0,0-1 0,-2 1 0,-1-4 0,-2 0 0,0-3 0,1-2 0,0-1 0,-1-2 0,0 1 0,0-2 0,-2 0 0,2-1 0,0 0 0,0 0 0,0 0 0,-1 0 0,1 0 0,-1-1 0,1-4 0,1 1 0,1-3 0,0 2 0,1 1 0,0-2 0,1 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6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24575,'6'0'0,"0"0"0,-2 0 0,0 0 0,-2 1 0,2 0 0,-4 2 0,4-2 0,-4 3 0,4-2 0,-2 0 0,0 2 0,2-4 0,-2 2 0,0 0 0,2-2 0,-1 2 0,-1 0 0,2-1 0,-4 2 0,2 0 0,0-1 0,-2 2 0,4-2 0,-2 2 0,1 0 0,1-2 0,-4 2 0,4-3 0,-4 2 0,2-1 0,0 1 0,-1 0 0,2-2 0,-2 3 0,3-4 0,-4 4 0,4-2 0,-2 0 0,0 2 0,2-3 0,-1 2 0,1-2 0,0 3 0,1-4 0,-3 4 0,2-3 0,-3 3 0,3-4 0,-4 4 0,2-2 0,0 0 0,-2 2 0,4-4 0,-1 4 0,1-1 0,1 1 0,1 1 0,-1-1 0,2 1 0,-2-3 0,-1 2 0,0-3 0,-1 3 0,-1-2 0,-2 2 0,0 0 0,2 0 0,-2 1 0,4-1 0,-1 1 0,1-1 0,3 1 0,-2-1 0,2 1 0,-3-1 0,0 1 0,-1-1 0,-1 0 0,0 0 0,0 1 0,2-1 0,1 0 0,-1 1 0,1-1 0,-1 1 0,-2-1 0,0 0 0,-2 0 0,2 0 0,1 0 0,1 1 0,-1-1 0,1 1 0,-2-1 0,0 1 0,0-1 0,-2 0 0,0 0 0,2 1 0,1-1 0,2 3 0,-1 0 0,1 3 0,0-3 0,0 3 0,-3-5 0,2 1 0,-3-1 0,1-1 0,-2 1 0,0-1 0,0 0 0,0 0 0,0 1 0,2 2 0,1 0 0,-1 3 0,2-3 0,-3 2 0,3-4 0,-4 2 0,2-2 0,-2-1 0,0 0 0,0 1 0,0-1 0,0 0 0,0 3 0,0 3 0,0 1 0,0-1 0,3-1 0,-3-4 0,2 2 0,-2-2 0,0-1 0,0 0 0,0 1 0,0-1 0,0 6 0,0 4 0,0 3 0,0 5 0,0-5 0,0 0 0,0-2 0,2-7 0,-1 4 0,1-7 0,-2 2 0,0-3 0,0 1 0,0-1 0,0 0 0,0 5 0,0 2 0,0 5 0,0 4 0,0-3 0,0 5 0,2-8 0,-2 5 0,3-9 0,-3 1 0,0-4 0,0-3 0,0 0 0,1 0 0,2 6 0,2-2 0,0 10 0,1 0 0,-1 2 0,1 2 0,2-2 0,-2-2 0,2 0 0,-3-9 0,-2 0 0,1-2 0,-1 0 0,2 3 0,0 3 0,0 0 0,3 3 0,-2 3 0,4-2 0,-4 3 0,2-7 0,-3 0 0,0-6 0,-1 0 0,1-3 0,-1 1 0,0-1 0,1 0 0,1 1 0,0 2 0,3 0 0,-4 1 0,2-1 0,0-3 0,-2 1 0,2-1 0,-3 1 0,0-1 0,3 1 0,1-1 0,1 3 0,4-1 0,-5 1 0,4-2 0,-5 0 0,1-1 0,-1 1 0,-3-2 0,1-1 0,-1-2 0,0 0 0,0 0 0,0 0 0,1 0 0,-1 0 0,1 1 0,-1 0 0,1 1 0,1 0 0,2 1 0,2 2 0,-1 0 0,1 0 0,-2-1 0,-2 1 0,1-1 0,-2 1 0,2-2 0,-3 1 0,1-4 0,-1 4 0,0-4 0,1 2 0,-1-2 0,1 0 0,-1 0 0,0 0 0,-1 0 0,-1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6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 14 24575,'0'-5'0,"-1"2"0,1 1 0,-1 1 0,0 0 0,0 0 0,-1 1 0,1 0 0,0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24575,'0'-5'0,"0"1"0,1 2 0,-1 0 0,1-1 0,0 2 0,-1-1 0,2 1 0,-1-2 0,1 2 0,-2-1 0,1 1 0,0-1 0,0-1 0,0 1 0,1 0 0,-1 0 0,1 1 0,-2-1 0,2 0 0,-1 0 0,1 0 0,0 0 0,0 1 0,-1-1 0,1 2 0,0-2 0,0 1 0,-1-1 0,1 1 0,-1 0 0,1 0 0,-1 0 0,1 1 0,0-1 0,0 1 0,0 0 0,0 0 0,-1-1 0,1 0 0,-6 0 0,3 2 0,-4 0 0,3 2 0,0-1 0,1 0 0,-1 0 0,1 0 0,-1 1 0,2-1 0,-2 0 0,2 0 0,-2 1 0,1-1 0,-1 0 0,1 0 0,-1 0 0,0 1 0,-1-1 0,2 0 0,-1 0 0,2 0 0,-2-1 0,0 1 0,1 0 0,-1 0 0,2 0 0,-1-1 0,1-5 0,0 0 0,0-3 0,0 3 0,0 0 0,0 0 0,0-1 0,1 3 0,0-2 0,1 2 0,0-1 0,-2 1 0,2 0 0,-1 1 0,0-1 0,1 1 0,0-1 0,-1 1 0,1 0 0,-1-1 0,1 2 0,1-1 0,-1 1 0,0-1 0,0 0 0,0 0 0,-1 1 0,0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24575,'3'-7'0,"0"0"0,3 2 0,-3 0 0,3 0 0,-2 0 0,1 0 0,-1 1 0,0 0 0,5-3 0,-5 3 0,5-2 0,-6 3 0,-1 1 0,0-1 0,1 0 0,-1 0 0,0 0 0,2-1 0,-2 1 0,3-1 0,-2 2 0,0 1 0,-1-1 0,0 0 0,-1 2 0,-1 2 0,0 1 0,0 1 0,0-2 0,0 0 0,0 1 0,0-1 0,0 0 0,0 0 0,0 1 0,-1-2 0,0 1 0,0-1 0,1 1 0,0 1 0,0-1 0,-1 0 0,1 0 0,-1 1 0,1-1 0,-1 0 0,1 0 0,-2 0 0,1 0 0,-1 0 0,0-1 0,1 1 0,-3 1 0,2-1 0,-2 0 0,2 1 0,-2-1 0,2-1 0,-2 1 0,1 0 0,0-1 0,0 0 0,0-1 0,1 1 0,0-1 0,-1 1 0,1-1 0,0 0 0,6-2 0,-3 2 0,5-2 0,-4 2 0,1-1 0,-1 1 0,0-3 0,0 3 0,1-2 0,-1 1 0,-1-1 0,1 0 0,-2 0 0,3 0 0,-3-1 0,1 0 0,0 0 0,-1 1 0,2 0 0,-2-1 0,1 1 0,0 0 0,0-1 0,0 1 0,0 1 0,-1-1 0,2 2 0,-1-2 0,1 1 0,-1-1 0,1 2 0,-1-2 0,1 2 0,-2-2 0,2 1 0,-1-1 0,0 1 0,1-1 0,-1 0 0,1 0 0,-2 0 0,1 1 0,0-1 0,0 0 0,0-1 0,1 1 0,-1 0 0,1-1 0,-2 1 0,2 0 0,-2-1 0,1 1 0,0 0 0,-1 0 0,2-1 0,-1 1 0,0 2 0,-1 3 0,0 0 0,0 2 0,0-2 0,0-1 0,0 1 0,0 0 0,0 2 0,0-3 0,0 2 0,0-2 0,0 0 0,0 1 0,0-1 0,0 0 0,0 0 0,-2 0 0,1 0 0,-1-1 0,0 1 0,-1-1 0,1 1 0,1-1 0,-1 2 0,1-2 0,-2 1 0,2-1 0,-1 2 0,1-1 0,-2 0 0,1 0 0,0 1 0,0-1 0,0 0 0,1 0 0,-1 0 0,0 0 0,0-2 0,1 2 0,0-1 0,-1 1 0,1-1 0,-2-1 0,2 0 0,0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34 24575,'0'-5'0,"1"1"0,1 2 0,0 0 0,-1 0 0,1 2 0,-1-2 0,1 1 0,0 0 0,-1-1 0,1 1 0,0 0 0,0 0 0,1 1 0,-1-1 0,0 1 0,0 0 0,0-1 0,0 1 0,-1-1 0,0 0 0,1 0 0,-1 0 0,2 1 0,-1 0 0,0-1 0,0 1 0,-1-2 0,-4 2 0,1-1 0,-3 1 0,2 0 0,1 0 0,0 0 0,-2 0 0,2 0 0,-2 1 0,2 0 0,1 2 0,-1-1 0,1 0 0,0 0 0,0 1 0,1-1 0,-2 0 0,2 0 0,-2 1 0,0-1 0,1 0 0,-1 1 0,2-1 0,-1 0 0,0 0 0,1 1 0,-2-1 0,2 0 0,0 0 0,0 1 0,0-1 0,-1 0 0,1 1 0,-1-1 0,0 0 0,1 0 0,-1 1 0,0-1 0,1 0 0,-2 0 0,1-1 0,1-5 0,2 0 0,0-2 0,1 1 0,-1 1 0,1 1 0,-1-2 0,1 1 0,-1 0 0,0 1 0,1 0 0,-1 1 0,0 0 0,0-1 0,1 2 0,-1 0 0,0 1 0,0 0 0,1 0 0,-1 0 0,0 0 0,0 0 0,0 0 0,0 0 0,1 0 0,-1 0 0,0 0 0,0 0 0,0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0 120 24575,'6'0'0,"0"0"0,-3 0 0,1-1 0,-2 0 0,0 0 0,1 1 0,-1-1 0,0 0 0,2-1 0,-1-1 0,2-1 0,0 2 0,2-3 0,-2 1 0,3-2 0,-2 1 0,0 1 0,-1-1 0,0 2 0,-1 0 0,-1 0 0,0 1 0,-1 0 0,0 0 0,-1 0 0,0 1 0,0 0 0,0-1 0,1 1 0,-2-2 0,2 2 0,-2-1 0,1 1 0,-1-1 0,1-1 0,-1 1 0,2 1 0,-1-1 0,1 1 0,-2-1 0,1-1 0,0 1 0,-1 0 0,1 0 0,-1 0 0,1 1 0,-1-1 0,2 1 0,-2-1 0,2 2 0,-2-2 0,2 2 0,-2-2 0,1 6 0,-2-3 0,0 4 0,-1-3 0,-1 1 0,1-1 0,0 0 0,-1 0 0,1 1 0,0-1 0,1 0 0,-1 0 0,0 1 0,0-1 0,0 0 0,0 0 0,0 1 0,1-1 0,-1 0 0,0 0 0,0 1 0,0-1 0,1 0 0,0 0 0,0 1 0,0-1 0,-1-1 0,1 1 0,-1-1 0,1 2 0,-1-1 0,-1 0 0,1-1 0,1 1 0,-1 0 0,1-1 0,-1 1 0,0-1 0,1 0 0,0 1 0,-1-1 0,2 1 0,-2-2 0,0 2 0,0-1 0,0 0 0,0 0 0,0 0 0,0 0 0,1 0 0,-1 0 0,0 0 0,0-1 0,-1 0 0,1 0 0,0 0 0,0 0 0,1-1 0,-1 0 0,1-1 0,-2 2 0,1-1 0,0 1 0,1-1 0,-1 1 0,2-2 0,-1 1 0,1-1 0,0-1 0,0 1 0,1 1 0,0 0 0,0 0 0,1 1 0,0-1 0,0 0 0,0 1 0,0-2 0,0 2 0,0-3 0,0 3 0,-1-2 0,0 1 0,1 0 0,0-1 0,0 1 0,-1-1 0,1 1 0,-1-1 0,2-1 0,-1 1 0,-1 0 0,1-2 0,0 2 0,0-3 0,0 2 0,0 0 0,0 0 0,-2 1 0,2 0 0,-2 0 0,2 0 0,0 0 0,-1 1 0,1 0 0,-2-1 0,2 0 0,-2 0 0,2 0 0,0 0 0,0-1 0,0 1 0,0 1 0,-1-1 0,1 2 0,-2-2 0,2 0 0,0 1 0,-1-1 0,1 1 0,-1-1 0,1 2 0,-1-1 0,1 0 0,-1-1 0,2 2 0,-1-1 0,0 1 0,0 0 0,-2 2 0,0 0 0,-1 1 0,-1-1 0,1 0 0,-1 1 0,1-1 0,0 0 0,-1 0 0,0 0 0,1-1 0,-1 1 0,1-1 0,0 1 0,-2 0 0,3 0 0,-2 0 0,2 0 0,-2 1 0,1-1 0,-1 0 0,0 1 0,1-1 0,0 0 0,-1 0 0,0 1 0,1-1 0,-1 0 0,1 0 0,-1 1 0,0-1 0,1 0 0,0 1 0,-1-1 0,2 0 0,-2 0 0,0 1 0,0-1 0,0 0 0,1 0 0,-1-1 0,1 1 0,-1 0 0,1-1 0,0 1 0,-1-2 0,2 2 0,-2-2 0,2 2 0,-2-2 0,2 2 0,-2-2 0,0 1 0,0-1 0,0 0 0,0 0 0,0 0 0,0 0 0,0 0 0,-1 0 0,1 0 0,0 0 0,0 0 0,0 0 0,0 0 0,1 0 0,0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67"/>
    </inkml:context>
    <inkml:brush xml:id="br0">
      <inkml:brushProperty name="width" value="0.35" units="cm"/>
      <inkml:brushProperty name="height" value="0.35" units="cm"/>
      <inkml:brushProperty name="color" value="#BEE6FE"/>
      <inkml:brushProperty name="transparency" value="178"/>
    </inkml:brush>
  </inkml:definitions>
  <inkml:trace contextRef="#ctx0" brushRef="#br0">161 251 24575,'-26'0'0,"6"0"0,11 0 0,3 0 0,0-11 0,0 7 0,3-8 0,-4 4 0,5 4 0,-6-7 0,5 4 0,-3-1 0,2 0 0,1-1 0,1 1 0,2-4 0,0 4 0,0-2 0,0 1 0,0 1 0,1-2 0,2 2 0,3 1 0,0-1 0,0 2 0,0-2 0,0 3 0,2-2 0,-2 1 0,1-1 0,-1 1 0,2 3 0,2-2 0,-1 4 0,-1-3 0,1 3 0,1-2 0,-1 1 0,2-2 0,-4 2 0,3-1 0,-2 0 0,2 1 0,-2 1 0,2 0 0,-1 1 0,2 0 0,-3 0 0,1 4 0,-1 2 0,-3 2 0,3 0 0,-4-3 0,2 3 0,-1 0 0,-2-1 0,-1 4 0,-1-3 0,0 1 0,-1 0 0,0 0 0,1 3 0,0-4 0,1 2 0,1-1 0,-2-2 0,0 4 0,0-2 0,0 2 0,1-2 0,-2 2 0,2-3 0,-1 1 0,-1 0 0,1 1 0,-1-1 0,-7-1 0,1-4 0,-6 1 0,4-4 0,-1 2 0,-3 0 0,3 0 0,-1-2 0,1 0 0,2-1 0,-3 0 0,1 0 0,-2 0 0,3 0 0,-2 0 0,0-1 0,2 1 0,-3-1 0,4 1 0,-2-1 0,-1-2 0,1 0 0,1 0 0,-1 0 0,1 3 0,-1-1 0,2-7 0,2 3 0,1-7 0,2 4 0,0 0 0,0-2 0,1 2 0,1-2 0,0 1 0,-1 1 0,-1-2 0,-1 2 0,0 0 0,0-3 0,2 4 0,0-5 0,0 5 0,0-3 0,0 0 0,1 3 0,2-6 0,0 6 0,2-4 0,0 3 0,0 0 0,1-1 0,-1 1 0,1-1 0,-1 2 0,-24 16 0,15-7 0,-21 13 0,24-13 0,-2-1 0,-1 12 0,3-7 0,-2 7 0,3-5 0,-1-2 0,0 10 0,-2-6 0,0 5 0,0-5 0,1 1 0,1-1 0,-1-3 0,5 3 0,3-2 0,1-1 0,2-1 0,-1-1 0,0 0 0,1 2 0,-1-1 0,0 1 0,-1-1 0,0 0 0,1 1 0,0 0 0,-1-1 0,0 1 0,0-1 0,0 1 0,5-9 0,-3 2 0,3-7 0,-5 1 0,0 3 0,3-3 0,-1 4 0,-1-5 0,-2 2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6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transparency" value="175"/>
    </inkml:brush>
  </inkml:definitions>
  <inkml:trace contextRef="#ctx0" brushRef="#br0">1 594 24575,'0'-7'0,"0"1"0,0-2 0,1 1 0,2-2 0,-1-1 0,3 0 0,-2-2 0,3 0 0,-1 0 0,0 0 0,0 0 0,0 1 0,-1 0 0,0 2 0,-1-3 0,1 4 0,0-2 0,-1 1 0,2 3 0,-2-2 0,1 2 0,-1 0 0,-1 3 0,1-2 0,-1 4 0,0-3 0,0 2 0,1-2 0,-1 2 0,0-2 0,1 2 0,-1 0 0,0 0 0,0 0 0,-1 2 0,1 1 0,-1 1 0,1-2 0,-1 1 0,0 0 0,1-1 0,-1 1 0,2-1 0,-1 0 0,1 0 0,1 0 0,3 0 0,-2 0 0,3 0 0,-3 0 0,2 0 0,-3 0 0,-1 0 0,-1 0 0,1 0 0,-1 0 0,-1-1 0,0 0 0,-1-1 0,0 0 0,0-1 0,0 0 0,0-2 0,1-1 0,2-3 0,0 0 0,5-4 0,-5 1 0,5-1 0,-4 1 0,1 3 0,-1 0 0,-2 5 0,1-1 0,-2 2 0,1 1 0,-1 0 0,0 0 0,-1-1 0,0 0 0,1 0 0,3-6 0,1 2 0,2-4 0,1 1 0,0-1 0,-1 0 0,1 1 0,-3 3 0,-1 0 0,0 4 0,-2-1 0,0 3 0,0-1 0,-1 1 0,-1-2 0,1 2 0,-1-1 0,2 1 0,-1-2 0,2-1 0,-1-1 0,1 0 0,-1 0 0,2-2 0,-1 2 0,1-2 0,-2 3 0,1 0 0,-1 1 0,-1 0 0,0 1 0,0 0 0,-1 0 0,2 2 0,-2-2 0,2 2 0,-2-2 0,2 2 0,-2-2 0,2 2 0,-2-2 0,2 2 0,0-2 0,0 0 0,0 0 0,0 0 0,-1 0 0,1-1 0,0 2 0,-1-1 0,1 2 0,-2-2 0,2 1 0,-1 0 0,2 1 0,-1 0 0,0 0 0,-1-1 0,1 1 0,-1-1 0,1 0 0,0 0 0,0-1 0,0 1 0,-1-1 0,1 2 0,0-2 0,0 0 0,0 1 0,0 0 0,0 1 0,-1-1 0,1 1 0,-1-1 0,1 1 0,0 0 0,0-1 0,-1 0 0,1-2 0,0 2 0,-1-1 0,1 2 0,-1-1 0,1 1 0,0 0 0,0 0 0,0-1 0,1 1 0,-5 3 0,2-1 0,-3 3 0,2-3 0,1 0 0,-1 0 0,1 1 0,-1-1 0,1 0 0,-1 0 0,0 1 0,1-1 0,-1 0 0,0 0 0,0 1 0,-1-1 0,2 0 0,-2 0 0,2 1 0,-1-1 0,1 0 0,0 0 0,0 0 0,0 0 0,0 0 0,0 0 0,0 0 0,-1 1 0,1-1 0,-2-1 0,1 1 0,-1-1 0,2 1 0,-2 1 0,1-1 0,-2 2 0,0-1 0,-1 5 0,-2 0 0,0 3 0,-1 0 0,-1 3 0,-1-1 0,0 1 0,3-1 0,-1-4 0,2-1 0,2-3 0,0-1 0,2-1 0,-1 0 0,2-8 0,2 2 0,-1-6 0,2 4 0,0 1 0,2-1 0,1 0 0,1-1 0,-1-1 0,1 2 0,0-1 0,1 1 0,-4 0 0,2 1 0,-3 0 0,1 2 0,-2-1 0,0 1 0,0 0 0,0 0 0,-1-1 0,-1 1 0,1 0 0,0-1 0,1-1 0,1-1 0,-1 0 0,1 1 0,-1-1 0,1 2 0,-1 0 0,0 1 0,1 0 0,-2 0 0,1 2 0,-2-2 0,2 1 0,-2-1 0,1-1 0,0 2 0,-1-1 0,1 1 0,-1-2 0,0 1 0,0 0 0,0 0 0,0 0 0,0-1 0,0 1 0,0 0 0,0 0 0,0 0 0,0 0 0,0-1 0,0 1 0,0 0 0,0-1 0,-1 2 0,0-1 0,-1 2 0,1 1 0,0 0 0,1 1 0,1 0 0,-1 1 0,2-1 0,-2 0 0,2 0 0,-1 1 0,0-1 0,-1 0 0,0 1 0,0-1 0,0 0 0,0 0 0,0 1 0,0-1 0,0 0 0,0 0 0,0 1 0,0-1 0,-1 1 0,-1 1 0,0 0 0,0 1 0,0-2 0,2 2 0,-2-1 0,1 1 0,-1-1 0,2 0 0,-2 0 0,1-1 0,-1 2 0,2-2 0,-2 1 0,1 1 0,-1-2 0,2 0 0,-2-1 0,2 1 0,-2-1 0,2 0 0,-3 0 0,2 3 0,-3 0 0,0 2 0,-1 0 0,0 2 0,0-3 0,3 1 0,-3-2 0,2-1 0,0-1 0,1-1 0,2 1 0,-2-1 0,1-1 0,0 1 0,-1-2 0,0 1 0,1 0 0,-1 0 0,1 0 0,-1 0 0,0 1 0,-1-1 0,0 1 0,-1 1 0,-2 0 0,-2 3 0,0 2 0,-1-1 0,-2 2 0,4-2 0,-4 1 0,6-1 0,-1-3 0,3-1 0,1-1 0,-1 1 0,2-1 0,0-2 0,3-3 0,0 0 0,0-4 0,0 3 0,0-1 0,-1-2 0,1 2 0,0-3 0,-1 1 0,2-1 0,-2 1 0,2-1 0,-2 3 0,2-2 0,-3 3 0,2 1 0,-2 0 0,1 1 0,-1 0 0,1 1 0,0-1 0,2-1 0,0-1 0,1-1 0,3-2 0,-1 2 0,0-2 0,-2 2 0,0 1 0,-2 1 0,0 0 0,1 2 0,-1 0 0,-1 3 0,-1 1 0,-1 3 0,-2 1 0,-1-1 0,0 2 0,0-1 0,-1 1 0,1 1 0,0-1 0,0 0 0,0 0 0,0 2 0,-2 1 0,2-1 0,-2 2 0,0-4 0,0 2 0,2-3 0,0 0 0,2-2 0,0-1 0,0-1 0,2-1 0,-1 0 0,1 1 0,1-8 0,0 1 0,2-6 0,1 2 0,1-2 0,0 1 0,1-2 0,0 2 0,-1 0 0,-1 1 0,0 3 0,-1-1 0,-1 1 0,1-1 0,-1 3 0,0-1 0,1 1 0,-1 0 0,0-1 0,1 2 0,-1 0 0,-1-1 0,1 2 0,0-1 0,0 1 0,0 0 0,0 0 0,0 1 0,0 0 0,0 0 0,0 1 0,-1 0 0,-1 1 0,0 2 0,0-1 0,-2 4 0,1-2 0,-2 2 0,0-2 0,1 0 0,-2 0 0,3-1 0,0 0 0,-1-1 0,1 2 0,0-3 0,1 2 0,0-1 0,-1 0 0,1 0 0,-1-1 0,1 1 0,-1 0 0,1 0 0,-1 0 0,1 0 0,-1-1 0,0 0 0,0 0 0,1 1 0,-1-2 0,1 1 0,-2-1 0,2 1 0,-2 1 0,1-1 0,-1-1 0,2 1 0,-2-2 0,2 2 0,-1-1 0,0 1 0,1 0 0,-1-1 0,1 1 0,0 0 0,-1 0 0,0 1 0,0-1 0,0-1 0,1 1 0,-1-1 0,0 0 0,1 1 0,-1-1 0,1 2 0,0-1 0,1-7 0,-1 3 0,2-6 0,0 5 0,-1-1 0,1 2 0,-1 0 0,1 0 0,0-1 0,-2 1 0,2 0 0,-2-1 0,2 1 0,-2 0 0,2 0 0,-1-1 0,0 1 0,0 1 0,-1-1 0,1 1 0,0-1 0,-1 0 0,1 1 0,0 0 0,-1-1 0,2 1 0,-1-2 0,0 1 0,1 0 0,0 0 0,0 0 0,-1 0 0,1 2 0,0-1 0,0 0 0,0 1 0,0-1 0,-1 0 0,1 1 0,-1-1 0,1 2 0,-2 1 0,-2 0 0,0 1 0,0 0 0,-1-1 0,2 0 0,-1 1 0,1-1 0,0 0 0,-2 0 0,2 1 0,0-1 0,-1 0 0,0 2 0,0-2 0,1 2 0,-1-2 0,0 0 0,0 1 0,0-1 0,1 0 0,-1 0 0,1 1 0,-1-1 0,1 0 0,0 0 0,-1 0 0,1 0 0,0-2 0,0 2 0,-1-2 0,1 2 0,-1-2 0,0 2 0,0-2 0,1 2 0,-1 0 0,-1 1 0,0 2 0,-2 2 0,1 1 0,0-1 0,-2 1 0,4-3 0,-2 1 0,1-2 0,1-1 0,1 1 0,-1-3 0,1 1 0,0-1 0,1 1 0,0 0 0,0 1 0,0-1 0,0 0 0,0 0 0,0 1 0,-1-2 0,1 1 0,-1-1 0,1 1 0,0 0 0,-1-1 0,1 1 0,-1 0 0,0-1 0,1 1 0,-1-1 0,1 1 0,-1 0 0,0 0 0,-1-1 0,1 1 0,0 0 0,-1-1 0,2 1 0,-2-1 0,0 1 0,0 0 0,1-1 0,-1 0 0,1 0 0,0 0 0,-1-1 0,1 1 0,-2-1 0,1 0 0,0 0 0,0 0 0,0 0 0,0 0 0,-1 0 0,1 0 0,0 0 0,-1 0 0,1 0 0,0 0 0,-1 0 0,1-1 0,0 1 0,0-1 0,-1 1 0,1 0 0,-2 0 0,2-1 0,-2 0 0,2 0 0,0 1 0,-1 0 0,1 0 0,0 0 0,0 0 0,-1 0 0,1 0 0,0 0 0,1 2 0,-2 4 0,2 1 0,-4 8 0,0-3 0,-2 12 0,1-11 0,-1 11 0,2-12 0,-1 4 0,3-6 0,-1-1 0,2-4 0,0-2 0,2 0 0,-1-1 0,1 0 0,-1-1 0,-2-1 0,2-2 0,-2 2 0,2-2 0,-1 2 0,0-2 0,0 2 0,1-1 0,-1 1 0,1-1 0,-1 0 0,0-1 0,0 1 0,0-1 0,1 0 0,-1 1 0,1 0 0,-1 0 0,1-1 0,1 0 0,-1 0 0,1 0 0,-1 0 0,1 0 0,0-1 0,0 1 0,0 0 0,0-2 0,0 2 0,0-3 0,0 1 0,1-1 0,0 0 0,1 0 0,-1 0 0,2 0 0,-2 0 0,1 0 0,0 0 0,0 0 0,1 1 0,-2 0 0,0 2 0,0 0 0,-1-1 0,1 1 0,0 0 0,0-1 0,1 1 0,-2 0 0,2 0 0,-1-1 0,0 1 0,0 0 0,0 1 0,-1-1 0,1 0 0,0 0 0,0 0 0,1-1 0,-2 1 0,2 0 0,-2 0 0,1-1 0,0 2 0,-1-1 0,2 1 0,0-1 0,-1 0 0,1 0 0,-2 0 0,2 1 0,-1-1 0,1 1 0,-1-1 0,0 0 0,0 1 0,-1-1 0,2 1 0,-1 0 0,-1-1 0,1 1 0,0-2 0,-1 1 0,2 1 0,-1 0 0,1 1 0,0 0 0,0 0 0,0 0 0,1 0 0,-1 0 0,0 0 0,0 0 0,0 0 0,0 0 0,1 1 0,-1-1 0,0 2 0,0-1 0,1 0 0,-1-1 0,0 0 0,0 0 0,2 0 0,0 0 0,1 0 0,0 0 0,-1 0 0,-1 0 0,1 0 0,-2 0 0,2 0 0,-2 0 0,0 0 0,0 0 0,0 0 0,0 0 0,0 0 0,0-2 0,-2 1 0,0-1 0,1 0 0,0-1 0,0 1 0,-1 0 0,0-1 0,1 1 0,-1 0 0,1 0 0,-1 0 0,0-1 0,0 1 0,-1 1 0,0 3 0,0 0 0,-1 1 0,0-1 0,1 0 0,-1 0 0,1-1 0,-2 1 0,1-1 0,1 2 0,-1-1 0,1 0 0,-2 0 0,2 1 0,-1-1 0,2 0 0,-2 0 0,2 0 0,-2 0 0,1-1 0,-1 0 0,2 1 0,-2-1 0,1 1 0,-1-1 0,-1 0 0,2 0 0,-1 0 0,1 1 0,-1-1 0,-1 0 0,1 1 0,1-1 0,-1 1 0,-1 1 0,1-1 0,-2 1 0,2-1 0,0 0 0,-1 0 0,1 1 0,0-1 0,-1 0 0,1 0 0,0 0 0,1 1 0,-1-2 0,2 1 0,-3-2 0,2 1 0,-1-1 0,1-1 0,0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2 24575,'-4'0'0,"0"0"0,2 0 0,-1 0 0,1 0 0,0 0 0,0 0 0,-1 0 0,1 0 0,0 0 0,0 0 0,0 0 0,-1 0 0,1 0 0,0 0 0,0 0 0,1-1 0,0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 24575,'0'-4'0,"-1"0"0,1 1 0,-2 2 0,2-1 0,-2 2 0,1-1 0,-1 1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6:15.3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700 765 24575,'-31'-3'0,"-3"-1"0,-20-7 0,-6 0 0,-1-8 0,-4 3 0,0 1 0,9 4 0,5 7 0,4-2 0,11 5 0,-4-2 0,12 3 0,3-3 0,9 3 0,2-3 0,5 3 0,4 0 0,3-4 0,2 1 0,2-6 0,5 0 0,1-4 0,6-7 0,5-8 0,4-6 0,9-13 0,2-5 0,5-7 0,2-10 0,-34 58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24575,'14'5'0,"8"2"0,-10 1 0,12 3 0,2 7 0,-8-6 0,16 10 0,-13-8 0,10 8 0,-3-3 0,0 3 0,-4-4 0,-3 0 0,-3-2 0,-2 1 0,-6-4 0,3 2 0,-5-2 0,1 0 0,-1 2 0,0 1 0,2 0 0,-4 3 0,1-7 0,-2 0 0,0-2 0,-1-3 0,1 2 0,-3-4 0,2 1 0,-3-2 0,1 0 0,-2 0 0,0 0 0,0 8 0,0 0 0,0 9 0,0-1 0,0 6 0,2-6 0,1 5 0,2-9 0,-2 0 0,1-6 0,-3-4 0,1-1 0,-2-1 0,0 0 0,2-2 0,0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18:01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846 370 24575,'-10'0'0,"1"-1"0,4 1 0,-1-3 0,-1 2 0,-3-1 0,1 0 0,-3 2 0,4-3 0,-4 3 0,3-1 0,-1-1 0,3 2 0,1-1 0,2 1 0,1 0 0,0 0 0,1 0 0,-1-1 0,0 0 0,0-1 0,0 1 0,-2-2 0,-2 1 0,-2-1 0,1 0 0,-2 0 0,1 0 0,-1 1 0,4-1 0,-1 1 0,2 0 0,1 2 0,1-2 0,0 1 0,1 0 0,-1 0 0,0 1 0,0-2 0,0 2 0,-1-2 0,0 1 0,-1-1 0,1 2 0,-1-2 0,0 1 0,0-1 0,1 2 0,0-1 0,1 0 0,0 0 0,0 0 0,1 1 0,-1 0 0,0-1 0,0 1 0,1-2 0,0 2 0,-2-1 0,-1 0 0,-2-1 0,-1 1 0,-2-2 0,1 2 0,-3-2 0,2 0 0,0 1 0,0-1 0,1 3 0,3-2 0,-1 1 0,3-1 0,-1 2 0,3-2 0,-3 2 0,2-2 0,0 1 0,1-1 0,-1 2 0,0-2 0,0 2 0,0-3 0,0 3 0,1-1 0,-1 0 0,0 0 0,0 0 0,0-1 0,0 1 0,0 0 0,0 0 0,0 1 0,1-2 0,-1 2 0,0-2 0,0 1 0,1 0 0,-1 0 0,2-1 0,-1 0 0,0 0 0,-1 0 0,-3-1 0,2 0 0,-4-2 0,1 1 0,-1-1 0,-1 0 0,3 1 0,-2 0 0,2-1 0,1 2 0,0 0 0,3 0 0,-2 1 0,2 0 0,-1 0 0,1 0 0,0 1 0,1-2 0,-1 1 0,1-1 0,-1 1 0,-2 1 0,0-2 0,-1-1 0,-2-3 0,0 1 0,0-1 0,-1 2 0,3 1 0,-1-1 0,2 2 0,1-1 0,0 2 0,1 0 0,0 1 0,0-2 0,0 1 0,-3-1 0,2 0 0,-2 0 0,-2 0 0,2-2 0,-3 2 0,2-2 0,0 2 0,2 0 0,0 1 0,2 0 0,0 2 0,0-2 0,-2 2 0,2-1 0,-3 0 0,1-1 0,-4-1 0,3 0 0,-2-1 0,2 2 0,0 0 0,1 1 0,1-1 0,1 0 0,-1 2 0,1-3 0,0 2 0,1-2 0,-1 1 0,1 0 0,-3 0 0,2 0 0,-1 1 0,1-1 0,-2 0 0,1-2 0,-3 2 0,1-3 0,0 1 0,0 0 0,1-1 0,1 3 0,0-1 0,1 2 0,0-1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30:33.005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57 1 3056,'0'0'121,"0"4"-15,-20 104 2916,-2-6-1158,19-59-1167,2 24-697,0-23 358,-4 42-358,3-58 63,1 0 1,2 0-1,2 17-63,15 69 130,3 20-4,-14-108-62,1 0 1,3 8-65,2 2 11,-11-28-7,0-1-1,1 1 0,0-1 1,0 0-1,3 3-3,10 26 19,-10-14-14,-1 1 0,1 13-5,2 13 0,3-2 1,1-5 4,-1-4-2,44 96 42,-50-117 16,2-1-1,0 0 0,1 0 0,1-1 0,0 0 0,1-1 1,0 0-1,9 8-60,78 100 385,-93-117-361,1-1 1,-1 1-1,1-1 0,0 0 1,0-1-1,3 3-24,-3-4 10,-1 1 0,-1-1 0,1 1 0,0 0 0,-1 1 0,1-1 0,-1 0 1,0 1-1,0 0 0,0 0-10,5 11 26,2 0 0,0-1 1,1 0-1,11 10-26,-17-20 13,-4-3-12,0 0 0,0-1 0,0 1 1,0 0-1,0 0 0,0 0 0,-1 0 0,1 0 0,0 1 1,-1-1-1,1 0 0,-1 0 0,1 0 0,-1 0 0,1 1 1,-1-1-1,0 0 0,0 1 0,0-1 0,0 0 0,0 0 1,0 1-2,3 2 8,5 6 1,-6-8 6,6-1 19,-8-1-28,1 0 0,0 0 0,-1 0 0,1 1 0,0-1 0,0 0-1,-1 0 1,1 0 0,0 0 0,-1-1 0,1 1 0,0 0 0,0 0 0,-1 0 0,1-1-1,0 1 1,-1 0 0,1 0 0,0-1 0,-1 1 0,1-1 0,-1 1 0,1-1-1,-1 1 1,1-1 0,-1 1 0,1-1 0,-1 1 0,1-1 0,-1 1 0,0-1-1,1 0 1,-1 1 0,0-1 0,1 0 0,-1 1 0,0-1 0,0 0 0,0 0-6,2-5 28,0-1 1,-1 0-1,0 1 1,0-1-1,-1 0 1,0 1 0,0-1-1,0 0 1,-1-2-29,-13-62 159,8 42-119,-10-29 89,12 48-109,1-1 1,0 0 0,0-1 0,0-9-21,-2-19 26,3 15-7,0 0 1,2-9-20,0-4 4,0 25-2,7-44 3,0 18-5,2-11 1,-1 1 4,-2 13-2,15-43 15,-8 35-12,-6 5 9,-6 31-10,0 0 0,1-1 1,0 1-1,3-7-5,20-43 43,3 0-43,8-47 34,26-18 34,-44 83-61,-17 35-192,1 0-1,1 0 0,-1 0 0,1 0 1,0 1-1,0-1 0,0 1 1,2-2 185,4-4-7360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8T16:30:33.007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95 34 3768,'-3'15'3,"-3"31"58,4 11 259,5 57-320,6-44 281,-8-55-151,-1-4 21,0 0 0,1 0 1,1 0-1,2 8-151,-4-16 241,1-8-36,4-31 62,-5-23 78,-3 0 1,-5-26-346,6 70 83,-1 1 1,0 1-1,0-1 1,-2-3-84,-2-4 182,-24-56 555,30 75-529,-15 12 280,12-3-439,1-1 0,-1 1 0,2-1 0,-1 1-1,1 0 1,0 0 0,0 0 0,1 0 0,0 0 0,0 0 0,1 1 0,0-1-49,0 22 105,2-1 1,2 13-106,0-14 73,5 58 87,-5-60-93,0 11 161,2 0-1,1 1-227,-6-35 55,-1-8 4,-1-135 166,-5 84-141,1-80 161,-2 101-67,6 33-98,1 3 17,0 0 6,2 7-17,5 35 44,-2 45 172,-3 12-302,-3-76 13,1-13 8,0 1 1,0-1-1,1 1 0,0 0-21,3 20 107,2-1 0,3 9-107,-9-38 34,0-1 3,4-26 12,-3 19-46,0 1 0,0-1 0,-1 1 0,0 0 0,0-1 0,-1-4-3,-5-73 41,-9-29-41,0 38 49,15 74-34,0 1 8,0 0 2,-1 4 0,-1 13-12,0 1-1,2-1 1,0 1-1,1 0 1,2 10-13,-1-10 3,2 36 46,9 44-49,-7-60 20,5 20 41,1-1 1,16 41-62,-23-84 6,-4-12 8,-1-2 0,2-2-3,1-2-9,-1 0 0,1 0 0,-1-1-1,-1 1 1,1-1 0,0 1 0,-1-1 0,0 0 0,0 0 0,-1 1 0,1-1-1,-1 0 1,0-3-2,-2-64 8,2 66-8,-6-63 13,1 3-10,3 36 6,-1 0 1,-1 1-1,-2-1 0,-1 1 1,-7-18-10,14 45 16,-2 9-3,-1 0-11,2-4 0,0 1 1,0-1-1,0 1 0,0 0 0,0-1 1,1 1-1,-1 0 0,1 1-2,-3 34 24,2-1 0,1 16-24,1-38 4,-1 32 29,3 0-1,2 0 1,2-1 0,3 8-33,-6-36 25,-1 1 0,0-1 1,-2 6-26,-1-23 20,0-2 2,7-16 16,-3-6-23,0 0 1,-2 0 0,-1 0 0,0 0-1,-3-19-15,1 0 18,1-37 19,-2-89 70,2 164-87,1-8 20,-2 26-20,-3 32-7,-2 31 16,2 7-29,4-65 1,3 33 8,-1-29-4,2 11 8,-2 0-1,-2 6-12,0-34 3,3-10 4,2-4-5,0 0-1,0-1 1,-1 1 0,0-1 0,-1 0 0,0-1 0,0 1 0,0 0 0,-1-3-2,10-47 51,5-60-51,-11 41 36,-5 65-22,3-71 69,-4 80-44,-2 6-6,-2 6-25,0 1 0,1-1 0,0 1 0,1-1 0,0 1 0,0 0 0,1 0-1,1 0 1,-1 0-8,1 1 4,-2 15 17,1 0-1,1 13-20,2 19 12,-2-8 0,1 2-8,-2-36-1,3 39 1,1-38-4,-3-17 0,0 1 0,0-1 0,0 0 0,0 0 0,0 1 0,0-1 0,0 0 0,0 1 0,0-1 0,1 0 0,-1 0 0,0 1 0,0-1 0,0 0 0,0 0 0,0 1 0,0-1 0,1 0 0,-1 0 0,0 1 0,0-1 0,0 0 0,0 0 1,1 0-1,-1 1 0,0-1 0,0 0 0,1 0 0,-1 0 0,0 0 0,0 0 0,1 0 0,-1 1 0,0-1 0,0 0 0,1 0 0,-1 0 0,0 0 0,1 0 0,-1 0 0,0 0 0,0 0 0,1 0 0,-1 0 0,0 0 0,1 0 0,-1-1 0,0 1 1,0 0-1,1 0 0,-1 0 0,7-9 4,-7 9-4,15-30 2,0-13-2,-3-9 1,-6-1 4,-4 4-2,-3-22 5,1 41 0,0 28-1,0 17 9,0 13-10,0 19-3,-6 202 37,7-242-33,0 2 1,-1-4 0,0-5-8,0 1 0,0-1 0,0 0 0,0 0 0,0 0 1,-1 0-1,1 1 0,0-1 0,0 0 0,0 0 1,0 0-1,0 1 0,0-1 0,0 0 0,0 0 1,0 0-1,0 1 0,0-1 0,0 0 0,0 0 0,0 0 1,0 1-1,0-1 0,1 0 0,-1 0 0,0 0 1,0 0-1,0 1 0,0-1 0,0 0 0,0 0 0,0 0 1,1 0-1,-1 1 0,0-1 0,0 0 0,0 0 1,0 0-1,1 0 0,-1 0 0,0 0 0,0 0 0,0 0 1,0 0-1,1 1 0,-1-1 0,0 0 0,0 0 1,0 0-1,1 0 0,-1 0 0,0 0 0,0 0 0,0 0 1,1 0-1,-1-1 0,0 1 0,0 0 0,0 0 1,1 0-1,-1 0 0,0 0 0,0 0 0,0 0 1,0 0-1,1 0 0,-1-1 0,0 1 0,9-9 2,-9 9-2,6-7 1,-3 3 1,-1 1-1,1-1 1,0 0-1,-1 0 0,0-1 1,0 1-1,0-2-1,9-23 15,-1 0-1,-2 0 1,5-29-15,-6 0 12,-3 22 0,2-3-8,-4 9 1,-4 17-3,-2 14-2,-2 10 0,-1 23 0,3 16 0,3 10 0,1-3 0,0-5 0,0-5 0,0-3 0,-3-12 0,2-16 0,5-13 2,2-7 2,9-14-2,4-11-2,3-7 0,-3-8 0,-6-8 0,-6 11-8,1-26 8,-7 56 0,2-10 0,-4 6 0,1 15 0,0 0 0,0-1 0,0 1 0,0 0 0,0-1 0,0 1 0,-1 0 0,1 0 0,0-1 0,0 1 0,0 0 0,-1-1 0,1 1 0,0 0 0,0 0 0,-1-1 0,1 1 0,0 0 1,0 0-1,-1 0 0,1-1 0,0 1 0,-1 0 0,1 0 0,0 0 0,-1 0 0,1 0 0,-3 13 5,4-1-3,-2-1-1,1 1 0,-2 0 1,1-1-1,-2 1 0,1-1 1,-3 4-2,-6 21 8,1 3 4,1 2 1,1 4-13,7-40 7,-1 4 1,1-7 1,1-2 4,3-2-11,0 1 0,0 0-1,0-1 1,0 1 0,0-1 0,0 0-1,0 0 1,-1 0 0,1 0 0,-1-1-1,0 1 1,0-1 0,1 1 0,-2-1-1,2-1-1,-1 2 2,12-15 8,-1-1-1,-1 0 0,0-1 1,-1 0-1,-2-1 0,0 0 1,0-2-10,2-22 5,-8 32-3,-1-32 3,-2 33-7,0 13 2,0 0-1,-1-1 1,1 1-1,0 0 1,-1-1-1,1 1 1,-1 0 0,0-1-1,1 1 1,-1-1-1,0 1 1,0-1-1,0 1 1,0-1 0,-14 26-8,14-24 7,-3 9-2,-1 0 0,2 0-1,-2 7 4,-8 92-5,10-79 6,3-28 2,1 25 2,2-32 0,17-30 6,-7 8 1,-1-1 0,-2-1 0,4-12-12,-7 7 4,-5 25-2,-1-1 1,-7-19-1,6 27-2,0-1 0,0 1 0,0-1 0,0 0 0,-1 1 0,1-1 0,0 1 0,0-1 0,-1 1 0,1-1 0,0 1 0,-1-1 0,1 1 0,-1-1 0,1 1 0,0-1 0,-1 1 0,1 0 0,-1-1 0,1 1 0,-1 0 0,0-1-1,0 1 1,1 0 0,-1 0 0,0 0 0,0-1 0,0 1 0,1 0 0,-1 0 0,0 1 0,0-1 0,0 0 0,1 0 0,-1 0-1,0 0 1,0 1 0,1-1 0,-1 0 0,0 1 0,1-1 0,-1 0 0,0 1 0,1-1 0,-1 1 0,0-1 0,-13 20-5,-2 27-4,14-41 7,-2 7-1,0 0 0,1 0 1,1 1-1,0-1 0,0 1 0,2 2 3,-8 70-5,9-84 5,-1-1 0,0 1 0,0 0 0,0-1 0,-1 1 1,1 0-1,0-1 0,-1 1 0,1 0 0,-1-1 1,1 1-1,-1-1 0,0 1 0,0-1 0,0 2 0,2 10 4,-4-24 0,0 0 0,0 1-1,-1 0 1,0-1 0,-1 1 0,0 1-1,-1-1 1,0 1 0,0 0 0,-1 0-1,0 1 1,-1-1 0,0 2-1,0-1 1,-9-5-4,0 4 3,14 8-2,0 0 1,0 0-1,0 0 1,0 1 0,0-1-1,0 1 1,0 0-1,0 0 1,0 0-1,0 0 1,0 0-1,0 1 1,0-1-1,-1 2-1,-14 6 5,15-2-3,2-4-1,-5 17 2,3 8 2,-6 94-3,8-108-3,-1 35 3,2-32 5,0-16-7,0 0 0,0 0 0,0 0 0,0-1 1,0 1-1,0 0 0,0 0 0,0 0 0,-1 0 1,1 0-1,0 0 0,0 0 0,0-1 0,0 1 1,0 0-1,0 0 0,0 0 0,0 0 0,0 0 1,0 0-1,0-1 0,0 1 0,0 0 0,0 0 0,0 0 1,0 0-1,1 0 0,-1 0 0,0 0 0,0-1 1,0 1-1,0 0 0,0 0 0,0 0 0,0 0 1,0 0-1,0 0 0,0 0 0,0 0 0,1 0 1,-1-1-1,0 1 0,0 0 0,0 0 0,0 0 1,0 0-1,0 0 0,0 0 0,1 0 0,-1 0 1,0 0-1,0 0 0,0 0 0,0 0 0,0 0 1,0 0-1,1 0 0,-1 0 0,0 0 0,0 0 0,0 0 0,0 0 0,1 0 0,-1 0 0,0 0 0,0 0 0,0 0 0,0 0 0,0 0 0,1 0 0,-1 0 0,0 0 0,0 0 0,0 0 0,0 0 0,0-1 0,1 1 0,-1 0 0,0 0 0,0 0 1,0 0-1,0 0 0,0 0 0,0 0 0,0-1 0,0 1 0,0 0 0,1 0 0,-1 0 0,0 0 0,0 0 0,0-1 0,0 1 0,0 0 0,0 0 0,0 0 0,0 0 0,0-1 0,0 1 0,0 0 0,0 0 0,0 0 0,2-37 5,-1 26-3,-3-44 4,2 44-3,-2 1-1,1 0 1,-2 0 0,1 0-1,-1 1 1,-1-1 0,0 1-1,0-1 1,-4-4-3,0 1 7,-5 2 1,9 9 0,4 2-7,-1 1 0,0 0 0,1-1 0,-1 1 0,0 0 0,1-1 0,-1 1 0,1 0 0,-1 0 0,1-1 0,0 1 0,-1 0 0,1 0 0,0 0 0,-1 0 0,1-1 0,0 1-1,5 30 35,0 28-35,-1 4 13,23 104 27,-27-166-40,2 14 11,-3 3-6,1-16 2,0-2 1,1-7-2,2 1-5,-2 4 0,0 0 0,0 0-1,-1 0 1,1 0-1,-1-1 1,1 1-1,-1 0 1,0 0 0,0 0-1,0-1 1,0 1-1,0 0 1,0 0 0,-1-1-1,0-7 2,1-6 5,-1 0 1,-1 0-1,-1 0 0,-1 0 1,0 1-1,0-1 1,-2 1-1,-6-13-7,-34-50 59,43 73-42,-3-2 4,5 6-2,-2 6 4,3-5-22,0 0-1,0 1 1,-1-1-1,1 0 1,0 1-1,0-1 1,-1 0-1,1 1 1,0-1-1,0 0 1,0 1 0,0-1-1,-1 0 1,1 1-1,0-1 1,0 0-1,0 1 1,0-1-1,0 1 1,0-1-1,0 0 1,0 1 0,0-1-1,0 1 1,0-1-1,0 0 1,1 1-1,-1-1 1,0 0-1,0 1 1,0-1-1,15 77 39,24 109 6,-35-166-43,15 43 8,-3-18 2,-2-8-8,-6-18 3,-8-19-7,0 0 0,0 0 0,1 0 1,-1 1-1,0-1 0,0 0 0,0 0 1,0 0-1,0 0 0,1 0 0,-1 0 0,0 0 1,0 0-1,0 0 0,0 0 0,1 0 1,-1 0-1,0 0 0,0 0 0,0 0 1,0 0-1,1 0 0,-1 0 0,0 0 1,0 0-1,0 0 0,0 0 0,0 0 1,1-1-1,-1 1 0,0 0 0,0 0 1,0 0-1,0 0 0,0 0 0,0 0 1,1 0-1,-1-1 0,0 1 0,0 0 1,0 0-1,0 0 0,0 0 0,0 0 1,0-1-1,0 1 0,0 0 0,0 0 1,0 0-1,0 0 0,0-1 0,6-8 2,2-28 1,-5-15 2,-11-6-3,-3 0-2,0 6 1,7 32 0,2 4 4,-2 1 0,1 0 0,-2 0 0,-5-13-5,-31-34 19,41 60-12,0 2 1,0 0 1,2 15 7,16 79 16,-6-39-20,6 17-8,3 2 1,4-6-2,7 11 4,-26-62-7,-2-9-1,-1-8 2,-1-14-9,-2-90-15,0 95 22,0-51-11,-2 0 1,-4-7 11,-8 18-1,-5 11 1,1 12 0,18 26 0,0-1 0,-1 0 0,1 1 0,-1-1 0,1 1 0,0-1 0,-1 1 0,1-1 0,-1 1 0,1-1 0,-1 1 0,1-1 0,-1 1 0,1 0 0,-1-1 0,1 1 0,-1 0 0,0 0 0,1-1 0,-1 1 0,0 0 0,1 0 0,-1 0 0,0 1 0,0 1 0,0-1 0,1 1 0,-1-1 0,0 1 0,1-1 0,0 1 0,-1 0 0,1-1 0,0 1 0,0 0 0,0-1 0,0 1 0,-3 47 0,1 12 0,7 7 0,4 3 0,2-3 0,-7-47-1,1 11-8,2 0 1,10 30 8,-17-62 0,0 0 0,0 0 0,0 0 0,0 0 0,0 0-1,0 0 1,1 0 0,-1 0 0,0 0 0,0 0 0,0 0 0,0 0 0,0 0-1,0 0 1,0 0 0,0 0 0,0 0 0,0 0 0,0 0 0,0 0-1,0 0 1,0 0 0,0 0 0,0 0 0,0 0 0,0 0 0,0 0 0,0 0-1,1 0 1,-1 0 0,0 0 0,0 0 0,0 0 0,0 0 0,0 0 0,0 0-1,0 0 1,0 0 0,0 0 0,0 0 0,0 0 0,2-4 0,-1 1-1,1-1 1,-1 0 0,0 1 0,0-1 0,-1 0 0,1 0-1,-1-2 1,1-8 1,10-65-8,10-159-2,-17 162 2,-2 52 4,-1 12 2,0 0 0,-1 0 0,0 0 0,0 0 0,-1 0 0,-1-1 1,-3-6 0,2 14 0,1 8 0,1 13 0,0-13 0,-4 45 0,-6 15 0,1 10 0,3 10 0,6 1 0,4-15 0,-3-25 0,1-19 0,5-13 0,-6-12 0,1 0 0,-1 0 0,0 1 0,1-1 0,-1 0 0,0 0 0,1 0 0,-1 0 0,0 0 0,1 0 0,-1 0 0,1 0 0,-1 0 0,0 0 0,1 0 0,-1 0 0,0 0 0,1 0 0,-1 0 0,0 0 0,1-1 0,-1 1 0,0 0 0,1 0 0,-1 0 0,0 0 0,1-1 0,-1 1 0,0 0 0,1 0 0,-1-1 0,0 1 0,0-1 0,16-26 0,5-29 0,1-13 0,-2-1 0,-6 6 0,-8 15 0,-3 7 0,-3 9 0,-3 8 0,-3 9 0,-5 5 0,11 10 0,-1 1 0,1 0 0,-1 0 0,1 0 0,0 0 0,-1 0 0,1 0 0,-1 0 0,1 0 0,-1 0 0,1 0 0,-1 0 0,1 0 0,0 0 0,-1 0 0,1 0 0,-1 0 1,1 1-1,0-1 0,-1 0 0,1 0 0,-1 1 0,1-1 0,0 0 0,-1 0 0,-9 12 5,-3 13-2,6-3 2,0 0 1,2 0-1,1 1 0,0 0 1,2 0-1,0 8-5,2-22 0,-2 41 16,3-3 32,3-49-25,-4 2-22,1 0 0,0 0 0,-1 0-1,1-1 1,-1 1 0,1 0 0,0 0 0,-1-1 0,1 1-1,-1 0 1,1-1 0,-1 1 0,1 0 0,-1-1 0,1 1 0,-1-1-1,1 1 1,-1-1 0,0 1 0,1-1-1,13-23 16,-2-1 0,0-1 0,-2 0 1,0-3-17,-5 16 2,-3 5 5,1-1 1,-1 1-1,0-1 1,-1 0 0,0 0-1,0 1 1,-1-1-1,0 0 1,-1-8-8,-1-34 68,2 48-55,-4 3 2,3 0-15,1 0 0,-1 0 1,1 0-1,0 0 0,-1 0 1,1 0-1,-1-1 0,1 1 1,-1 0-1,1 0 0,-1 0 1,1 1-1,0-1 0,-1 0 1,1 0-1,-1 0 0,1 0 1,-1 0-1,1 0 0,0 1 1,-1-1-1,1 0 0,-1 0 1,1 1-1,0-1 0,-1 0 1,1 0-1,0 1 0,-9 14 12,2 14-8,1 16 1,1 15-2,2 5 2,0-3-2,1 21 5,2-65-1,5-30 7,-4 8-12,1-4 1,0-1 1,0 1-1,-1 0 1,0-1 0,0 1-1,-1-1 1,0 1-1,0 0 1,-1-1-1,-1 1 1,1-1-1,-1 1 1,0 0-1,-1 0 1,0 0-1,0 0 1,-1 1 0,-1-3-4,2 5 17,-3-3 3,4 6-8,2 2 1,-1 3-3,-7 14-4,7 10-3,4 17 2,-3 14-2,1-9 0,0-4 10,-2 0 0,-3 11-13,4-36 2,0-20-2,0 1 0,0-1 0,0 0 0,0 1 0,0-1 0,0 0 0,0 1 0,0-1 0,0 0 0,0 1 0,0-1 0,0 0 0,0 1 0,0-1 0,0 0 0,1 1 0,-1-1 0,0 0 0,0 1 0,0-1 0,0 0 0,1 0 0,-1 1 0,0-1 0,0 0 0,1 0 0,-1 1 0,0-1 0,0 0 0,1 0 0,-1 0 0,0 0 0,1 1 0,-1-1 0,0 0 0,1 0 0,-1 0 0,1-2 0,0 0 0,0 0 0,0 1 0,0-1 0,-1 0 0,1 0 0,-1 0 0,1-1 0,-1 1 0,0 0 0,0 0 0,0 0 0,0-1 0,2-4 0,-1 1 0,-7-29 0,5 27 0,-8-24 0,2 21 0,-4 5 0,11 6 0,-1 0 0,1 0 0,-1 1 0,1-1 0,-1 0 0,1 0 0,-1 0 0,1 1 0,0-1 0,-1 0 0,1 1 0,-1-1 0,1 1 0,0-1 0,-1 0 0,1 1 0,0-1 0,-1 1 0,1-1 0,0 1 0,0-1 0,0 1 0,-1-1 0,1 0 0,0 1 0,-1 22 0,3 10 0,4 6 0,3 2 0,2-1 0,0-9 0,0-11 0,1-7 0,1-8 0,-13-5 0,0 0 0,1-1 0,-1 1 0,1 0 0,-1 0 0,0 0 0,1 0 0,-1-1 0,0 1 0,1 0 0,-1 0 0,0-1 0,1 1 0,-1 0 0,0-1 0,0 1 0,1 0 0,-1-1 0,0 1 0,0 0 0,0-1 0,1 1 0,-1-1 0,0 1 0,0 0 0,0-1 0,0 0 0,-4-12 0,-22-26 0,21 30 1,3 7 6,3 5 1,2 4-7,-1-1 5,0 0 1,0 1-1,0-1 0,-1 1 1,1 4-7,-2-9 8,0 1 4,4 6-8,-3-7 3,1 0-1,7 4-4,-1-5-2,-14-1-2,4 0-7,3-2-11,5-8-1889,-5 8-7567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04.4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1868 59,'-25'-2,"1"0,-45-14,10 2,-71-4,113 15,-168 0,107 4,66 0,0 0,0 0,1 1,-1 1,1 1,-1-1,2 2,-19 9,-115 59,100-50,-2-3,-54 16,10-4,51-14,-47 30,51-28,9-4,1 1,0 2,1 0,-25 27,41-39,-1 1,0-1,-19 10,-17 15,16-9,15-11,-22 22,31-29,1 0,0 1,0-1,1 1,-1 0,1 1,0-1,-3 10,-22 56,17-47,-10 35,-24 69,5-7,27-80,-24 87,32-107,1 2,0-2,0 44,4-50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04.4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1561 60,'-2'-2,"-1"-1,1 2,-1-1,0 0,1 1,-1-1,0 0,0 1,-5-1,-29-5,32 6,-28-3,-35-7,46 6,0 0,-1 1,0 2,1 0,-1 2,1 1,-1 1,0 1,0 2,2 0,-24 10,-166 71,145-54,1 2,1 4,-59 47,87-60,1 2,2 1,0 3,2 1,-40 53,44-50,17-23,0 0,2 1,-1 0,-10 23,-62 134,72-148,1-1,2 2,0-1,-4 30,7-40,0 1,-2-2,1 1,-1-1,-8 15,6-13,1 1,-8 23,-27 119,35-131,2-10,1 0,0 0,1 0,-2 19,4-21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04.4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1894 142,'0'0,"-1"-2,0 1,0-1,1 2,-2-1,1-1,1 1,-2 0,2 1,-1-1,-1 0,2 0,-2 0,1 1,0-1,0 0,-1 1,2 0,-3-1,-2-1,-53-25,0 2,-1 4,-111-24,160 44,1-1,0 1,0 1,0 0,-1 1,1 0,0 0,0 1,0 1,0 0,0 0,0 1,-11 6,-36 30,43-30,0-1,-1 0,0 0,-27 10,23-13,-18 6,-1-1,-49 8,46-14,0 4,2 1,-1 2,-72 35,84-32,18-9,-1 0,0-2,-18 8,10-7,2 1,-1 1,1 1,1 1,-1 0,1 1,0 1,1 1,-23 25,-13 12,-121 116,124-124,2 2,1 3,-59 81,96-116,0 1,0 0,1 0,1 1,0-1,0 2,1-1,0 1,2-1,-5 27,3 6,3 1,3 45,0-8,-2 14,0-79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04.4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1958 87,'0'-1,"-1"1,1 0,0-1,-1 1,1-1,0 1,0-1,-1 0,1 1,-1-1,0 1,1 0,0 0,-1 0,1-1,-1 1,1 0,-1-1,1 1,-1 0,0 0,1 0,0-1,-1 1,0 0,-21-3,15 2,-111-30,84 19,-1 3,1 1,-66-5,33 13,-138 2,192 0,-1 1,1 0,0 1,1 1,-21 11,-22 8,-6-5,-40 14,83-26,-34 6,36-11,0 2,0 0,-18 10,-1 4,16-8,1 0,-2-2,-20 6,28-10,1 1,1 0,-1 1,1 1,0 0,0 0,-11 12,-10 6,-108 64,65-43,55-32,1 0,-30 33,32-30,-1-2,-32 25,40-34,0 0,1 1,0 1,0-1,1 1,-1 0,2 1,-1 0,1 1,0 0,0-1,1 2,1-1,0 1,-6 18,7-21,0 2,0-2,-6 11,5-12,0 0,2 0,-1 0,0 0,-2 13,-15 63,12-56,-8 45,-3 58,17-118,-1-4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04.4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73,'40'15,"1"-2,0-3,1-1,1-3,74 0,-45-6,7 0,-1-3,102-20,-124 14,87-1,-118 8,0-2,36-11,-33 8,40-5,7 7,82-12,-60 4,183 3,-251 10,-7 0,-12-1,-1 0,0 1,1 1,-1 0,0 0,0 1,1 1,-2-1,2 1,13 9,27 19,79 59,-53-32,19 16,-64-40,-26-26,0-2,0 1,1-2,9 10,60 29,-3 0,-62-36,-3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6:19.0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26 132 24575,'-5'-11'0,"0"0"0,4 8 0,-1 0 0,-1-2 0,1 1 0,-1-3 0,2 2 0,-1 1 0,1-2 0,0 2 0,1-2 0,0 1 0,0 0 0,0 0 0,0-1 0,0 1 0,0 0 0,2 0 0,-1 0 0,4 0 0,-3 1 0,2 1 0,1 0 0,-1 1 0,2 0 0,-1 1 0,-1 0 0,1 1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04.4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1,'1096'0,"-1047"2,76 13,-85-5,1 1,46 24,-29-12,-33-11,-1 1,0 1,-1 2,24 21,12 7,-36-28,-1 2,0 1,0 0,34 45,-47-50,0 1,-1 0,11 26,-10-21,-3-6,-1 1,7 28,0 3,-5-26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04.4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0,'506'0,"-456"3,0 3,67 18,-50-9,119 32,-180-46,24 8,0-1,1-1,0-3,36 1,-16-4,56 8,-97-8,128 20,-108-14,-1 1,47 21,-64-23,-1 0,0 1,-1 1,1-1,16 17,40 55,-21-23,-36-45,1-2,0 0,1 1,23 12,-10-7,-23-14,0 1,0-1,-1 1,1 0,0-1,-1 1,1 0,0-1,-1 2,0-1,0 0,1 1,-1-2,0 2,0-1,0 4,2 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04.4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 1,'0'0,"0"0,0 0,0 0,0 0,0 0,0 0,0 0,0-1,0 1,0 0,-1 0,1 0,0 0,0 0,0 0,-1 1,1-1,0 0,0 0,0 0,0 0,-1 0,1 0,0 0,0 0,0 0,0 0,0 0,0 1,0-1,0 0,0 0,0 0,0 0,0 0,0 1,0-1,0 0,0 0,-1 0,1 0,0 0,0 0,0 0,0 0,0 0,0 0,0 1,0-1,0 0,0 0,0 0,0 0,0 1,1-1,-1 0,0 0,0 0,0 1,7 6,43 13,0-1,79 15,-87-24,235 36,-216-38,49 3,-31-3,100 24,-153-25,-7-1,0-1,1-1,32 2,21-8,-34 0,0 2,68 11,-58-1,80 16,-113-23,0 0,-1 2,0 0,15 9,57 35,-66-37,0 3,30 25,-43-32,1 1,-1 0,0 1,-1 0,-1 0,1 1,9 21,-4-6,-2 1,-1 0,0 0,-2 2,5 29,-11-52,-1 0,2 0,-1 0,1 0,0 0,0 0,0-1,1 1,3 4,-1-1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04.4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59,'46'0,"0"-2,1-2,47-12,-36 3,114-8,61 19,-152 3,14-3,91 5,-168-2,-2 3,1-1,0 2,0 0,-1 2,16 8,116 46,-128-54,142 61,-95-40,226 82,-278-105,-1 1,1 1,-1 0,18 13,-30-18,0 0,1 1,-1-1,0 1,0 0,0 0,0 0,-1 0,1 0,-1 0,1 1,-1-1,1 5,11 48,-10-35,6 39,-8-47,1 0,0 0,0 0,1-1,1 1,-1-1,1 1,9 14,-9-19,1 0,1 1,0-1,-1 0,2-1,11 11,-10-10,1 1,0 0,-1 1,-1 1,0-1,0 0,-1 1,0 1,0 0,4 15,-7-16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04.4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1439 2,'-118'-2,"-128"4,203 3,0 1,-50 18,24-7,54-12,0 0,1 0,-1 2,-26 17,-50 42,12-6,54-40,1 1,1 1,-26 30,31-32,-4 6,-32 50,35-45,-35 38,33-44,2 1,-29 50,-13 51,19-35,9-16,25-53,-22 42,23-52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1:04.4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1561 14,'-3'-1,"1"-2,-1 1,0 2,0-2,0 1,0 0,0 0,0 1,0-1,-1 1,1-1,0 1,-5 1,-2-1,-334-2,305 5,1 0,-1 3,1 1,0 3,1 2,0 1,1 2,-46 27,1 1,-6 4,57-29,1 3,1 1,1 0,2 3,-42 48,60-63,0 2,0 0,2-1,-11 25,11-20,-2-1,-13 23,2-6,1 1,-26 68,32-75,-18 29,17-33,0 0,-9 27,14-33,0 0,-1-1,-1 0,-1 0,1 0,-21 21,-9 14,35-44,0 0,2 1,-2 0,1-1,-2 10,-11 22,9-26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4.30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4.83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4.94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4.68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6:31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43 24575,'3'-2'0,"0"1"0,-2 0 0,0 2 0,0 1 0,-1 0 0,-1 2 0,1-2 0,-1 0 0,1 0 0,0 1 0,-1-1 0,0 0 0,0 1 0,0-1 0,1 0 0,-1 0 0,0 1 0,1-1 0,-1 0 0,0 0 0,0 1 0,-1-2 0,2 1 0,-2-2 0,2 2 0,-2-2 0,2-3 0,-1 1 0,1-3 0,0 3 0,1-1 0,-1 0 0,2 1 0,-1-1 0,1 2 0,-2-2 0,2 2 0,-1-1 0,1 1 0,0-2 0,0 2 0,-1-2 0,1 1 0,0-1 0,0 0 0,-1 1 0,0 0 0,1 0 0,0 0 0,-1 0 0,1 1 0,-1-1 0,1-1 0,1 1 0,-1 0 0,0 0 0,0-1 0,1 0 0,-1 1 0,0-1 0,0 2 0,0-2 0,-1 2 0,0-1 0,-1 7 0,0-4 0,-1 5 0,1-4 0,-1 0 0,0 1 0,0-1 0,0 0 0,1 1 0,-1-1 0,1 0 0,0 0 0,-1 1 0,1-1 0,-1 0 0,0 0 0,1 1 0,-2-1 0,1-1 0,1 1 0,-2-1 0,2 2 0,-1-1 0,0-1 0,0 0 0,-1-1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5.04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1,'4'0,"2"0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5.39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6.08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6.43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6.81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7.73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8.44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9.44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5.30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7.69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6:34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 24575,'0'-6'0,"1"0"0,0 2 0,2-1 0,-1 3 0,1-2 0,-1 2 0,0 0 0,2 0 0,-2 0 0,3 1 0,-3 0 0,3-2 0,-2 3 0,0-1 0,0 0 0,-1 1 0,0-1 0,0 1 0,-7 2 0,2-1 0,-6 3 0,5-1 0,-1 0 0,3 1 0,-2-2 0,3 2 0,-1-2 0,2 2 0,-2-2 0,1 0 0,1 0 0,-1 1 0,0-1 0,1 0 0,-2 0 0,2 1 0,-2-1 0,1 0 0,-1-1 0,2 1 0,-1-7 0,1 2 0,0-5 0,0 2 0,1-1 0,2-1 0,0 1 0,2-1 0,-2 2 0,1 1 0,-1 0 0,0 3 0,1-2 0,-2 3 0,-1-1 0,1 2 0,-1-1 0,1 0 0,1 0 0,-1 0 0,0 1 0,0 0 0,0 0 0,-1 1 0,0 0 0,-1 2 0,0-1 0,0 0 0,-1 0 0,1 1 0,-2-1 0,1 0 0,-1 2 0,0 0 0,1-1 0,-1 1 0,-1-1 0,2 0 0,-1 0 0,1 0 0,-1-1 0,2 0 0,-1 0 0,1-1 0,0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8.28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8.83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19.80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9.03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9.76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0.23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0.78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1.63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2.018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1,'4'0,"2"0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2.88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6:40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64 24575,'4'-1'0,"0"1"0,-2-2 0,0-1 0,-1 1 0,1-1 0,0 0 0,1 0 0,-1 0 0,1-2 0,-1 3 0,-1-2 0,1 2 0,-1 0 0,1-1 0,0 2 0,-2-1 0,2 2 0,-2-2 0,2 0 0,0 1 0,-1-1 0,1 1 0,-2-1 0,2 0 0,-2 1 0,1-1 0,-2 6 0,1-3 0,-2 5 0,1-3 0,-2-1 0,2 0 0,-2 1 0,1-1 0,-1 0 0,-1 1 0,0-1 0,1 2 0,-2-2 0,1 2 0,-1-1 0,0-1 0,0 1 0,1-1 0,0 0 0,2 1 0,0-2 0,-1 0 0,1-1 0,0 0 0,0 0 0,0 0 0,0 0 0,0-1 0,1 0 0,1-1 0,2 0 0,0 0 0,1 1 0,3-2 0,-2 1 0,2-1 0,1-1 0,-2 2 0,3-2 0,-1 0 0,0 2 0,-1-2 0,-2 3 0,0-2 0,-1 2 0,0 0 0,0 0 0,-1 0 0,1 0 0,0-2 0,0 2 0,0 0 0,0-1 0,-1 0 0,0 1 0,0-1 0,1 2 0,-1-1 0,-1 0 0,1 1 0,-2-2 0,1 0 0,0 1 0,-3 4 0,2-1 0,-2 3 0,1-2 0,0-2 0,0 1 0,0-1 0,1 2 0,0-1 0,-1-1 0,1 1 0,-1-1 0,0 2 0,1-1 0,-2-1 0,1 1 0,-2-1 0,1 0 0,0 0 0,0-1 0,0 0 0,0 0 0,0 1 0,0-1 0,1 1 0,-1-1 0,0 0 0,0 0 0,1 0 0,0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3.28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4.17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5.68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0,'5'0,"1"0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6.97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7.52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1.16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2.08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2.47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1.03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0.68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1,'5'4,"1"2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6:44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61 24575,'4'-5'0,"-1"1"0,-1 2 0,0 0 0,0 0 0,-2 0 0,2 1 0,-2-1 0,2 1 0,-2-1 0,1 0 0,0 0 0,-1 0 0,2 1 0,-1-1 0,0 0 0,1 0 0,0 0 0,-1 0 0,1 1 0,-2-1 0,2 1 0,-1 0 0,1 0 0,0 1 0,0-1 0,1 0 0,-1-1 0,0 2 0,1-1 0,-1 0 0,-2 4 0,0-2 0,-2 3 0,0-2 0,0 0 0,2 1 0,-2 0 0,1 0 0,-1 0 0,0-1 0,1 2 0,-2-2 0,1 3 0,0-2 0,-1 0 0,1 1 0,0-2 0,0 2 0,2-2 0,-2-1 0,2 1 0,-1 0 0,0-1 0,0 1 0,2-7 0,-1 3 0,2-6 0,-1 4 0,2 0 0,-2 1 0,1 0 0,-1 0 0,1 0 0,0 1 0,0 1 0,-2-1 0,2 0 0,-1 1 0,0-1 0,1 1 0,0-1 0,0-1 0,2 1 0,-2-1 0,2 1 0,-2 0 0,0 0 0,0 0 0,1 1 0,-2-1 0,1 1 0,-2-1 0,1 1 0,-3 5 0,0-3 0,-1 6 0,1-5 0,-1 1 0,1 0 0,0 0 0,0 0 0,0-1 0,1 0 0,-1 0 0,-1 2 0,1-1 0,-1 1 0,1 0 0,-1 0 0,1 1 0,-2-3 0,3 2 0,-3-2 0,3 0 0,0 1 0,0-1 0,0-1 0,1 1 0,-2-1 0,0 0 0,0 0 0,-1-1 0,-1 2 0,-3-2 0,2 2 0,-1-1 0,2 1 0,-1-2 0,2 1 0,0-1 0,0 0 0,3 0 0,2-3 0,0 1 0,2-1 0,-3 1 0,0 1 0,1-1 0,0-1 0,-1 1 0,1-1 0,-1-1 0,2 0 0,-1-1 0,0 3 0,1-3 0,-1 1 0,1 0 0,-1-1 0,1 3 0,-2-2 0,1 2 0,-1 0 0,0-1 0,2 2 0,-3-1 0,2 2 0,-1-1 0,0 1 0,0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8.33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1.58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3.18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20.23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8.71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39.38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0.21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0.76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1.68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4.37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7:06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 24575,'7'0'0,"1"0"0,-1 0 0,-1 0 0,2 0 0,0 0 0,-2-2 0,4 2 0,-2-3 0,0 1 0,2-1 0,-2-2 0,0 2 0,2-2 0,-4 2 0,4-1 0,-4 1 0,2 0 0,-2 0 0,0 0 0,-1 0 0,0 1 0,-1 0 0,0 2 0,-2-3 0,1 3 0,0-2 0,0 2 0,-1-1 0,1 0 0,0-2 0,0 1 0,1 0 0,0 0 0,1-1 0,1 0 0,-3 0 0,2 0 0,0 0 0,0 0 0,0 2 0,0-2 0,1 1 0,0-1 0,-1 0 0,-1 0 0,-1 2 0,-1-2 0,1 3 0,0-1 0,-1 1 0,1-1 0,0 1 0,-1-3 0,1 3 0,0-1 0,-1 0 0,1-1 0,0 0 0,0 0 0,-1 2 0,1-2 0,0 2 0,0-1 0,-1 1 0,1-1 0,0 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6.16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6.51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7.47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5.77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10,'0'-4,"0"-1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8.09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8.51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8.95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9.30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12:49.87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7:36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24575,'13'0'0,"-1"0"0,-2 0 0,0 0 0,2 0 0,2 0 0,4 0 0,-1 0 0,2 0 0,-4 0 0,4 0 0,-6 0 0,6 0 0,-6 0 0,1 0 0,0 0 0,-3 0 0,1 0 0,-4 0 0,0 0 0,0 0 0,-2 0 0,2 0 0,-3 0 0,0 0 0,-2 0 0,2 0 0,-3 0 0,1 0 0,0 0 0,-1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8:20.094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1 39 24575,'8'-2'0,"0"0"0,-5-2 0,1 3 0,1-3 0,-1 3 0,1-2 0,-1 1 0,0-1 0,0 1 0,0 1 0,-1-1 0,0 1 0,-1 1 0,0-1 0,1 1 0,-1 0 0,0-1 0,0 1 0,1-2 0,-1 1 0,0-1 0,0 1 0,1 0 0,-1 1 0,-1-1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0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24575,'-10'0'0,"1"0"0,-1 0 0,0 0 0,1 0 0,-1 0 0,0 0 0,-2 0 0,3 0 0,-2 0 0,3 0 0,-2 0 0,0 0 0,0 2 0,0-1 0,0 3 0,0-1 0,0 0 0,0 1 0,-2 1 0,0 0 0,-2 1 0,-1 0 0,3 0 0,-2 1 0,4-1 0,-2 0 0,4 0 0,0-3 0,2 3 0,1-3 0,1 1 0,3-1 0,-2 0 0,3-1 0,-1 1 0,1 0 0,0-1 0,0 1 0,-2 0 0,2-1 0,-1 3 0,0-1 0,-1 4 0,-1 0 0,-2 2 0,1 0 0,-1 0 0,2-1 0,1 0 0,1-2 0,1-2 0,0-1 0,0 0 0,0 1 0,0 2 0,0 1 0,0 2 0,0 0 0,1 2 0,1-2 0,1 2 0,1-2 0,-1 0 0,0-3 0,0 0 0,0-4 0,0 1 0,1 0 0,0 0 0,2 1 0,0 0 0,2 1 0,1 2 0,-1-1 0,2 3 0,-3-4 0,1 1 0,-2-3 0,0 1 0,0-1 0,2 0 0,0-1 0,2 1 0,1-1 0,0 2 0,1-1 0,-3 2 0,1-3 0,0 4 0,0-4 0,0 2 0,0-2 0,0 1 0,0-1 0,1 0 0,0 1 0,1-1 0,-1 0 0,0 1 0,-1-2 0,-1 1 0,-2-3 0,-1 2 0,0-2 0,0 0 0,2 0 0,2 0 0,0 0 0,0 0 0,0 0 0,-1 0 0,1 0 0,-2 0 0,0 0 0,-3 0 0,-1 0 0,-1-2 0,1 1 0,-1-2 0,2 0 0,0 0 0,1 0 0,-2 0 0,2 0 0,-3 0 0,3 0 0,-3 1 0,-1-1 0,-1 0 0,1 2 0,-2-2 0,2 2 0,0-2 0,1 0 0,-1 0 0,0 1 0,0-1 0,0 0 0,-1 0 0,2 1 0,-2-1 0,1 0 0,0 0 0,0 1 0,-1-1 0,1 0 0,-1 0 0,0 1 0,-1-1 0,0 0 0,0 1 0,1-1 0,-1 0 0,2-1 0,-1 0 0,1-2 0,1 0 0,0-2 0,0 1 0,-2 0 0,2 1 0,-3 1 0,3 1 0,-3 1 0,2 0 0,-2 1 0,0-1 0,0 0 0,0 1 0,0-1 0,0 1 0,0-1 0,0-1 0,0-1 0,0-3 0,0 0 0,0 0 0,0-1 0,0 4 0,0-3 0,0 4 0,0-1 0,0 1 0,0 1 0,0 1 0,0-1 0,0 0 0,-2 0 0,2 1 0,-2-1 0,1 0 0,-1 0 0,1 1 0,0-3 0,0 2 0,1-1 0,-1 1 0,-1 1 0,2-1 0,-1-1 0,1 0 0,-1 0 0,0 1 0,0 1 0,1-1 0,-1 1 0,0 0 0,0 0 0,0 0 0,1-1 0,-3 0 0,3 1 0,-2-1 0,0 1 0,1 0 0,-2 0 0,2 0 0,0-1 0,-2 2 0,2-2 0,-2 2 0,1-3 0,0 2 0,0-2 0,1 2 0,-2 1 0,2-2 0,-2 3 0,2-2 0,-2 1 0,3-1 0,-2 2 0,0-3 0,1 2 0,-2-1 0,2 0 0,-2 2 0,0-3 0,1 3 0,-1-2 0,0 0 0,0-1 0,2 1 0,-1 0 0,0 0 0,-1 0 0,1 0 0,-1 0 0,0 2 0,0-3 0,1 2 0,-1-1 0,1 0 0,0 2 0,1-1 0,-1-1 0,0 2 0,1-1 0,-2 0 0,-1-1 0,1 1 0,-3-2 0,3 1 0,-3 1 0,3-2 0,-1 3 0,1-3 0,0 3 0,1-1 0,-1 1 0,1-1 0,-1 0 0,0 0 0,0 1 0,-1 0 0,1 0 0,-3 0 0,2-1 0,-1 1 0,0-3 0,1 3 0,0-2 0,2 2 0,0 0 0,1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8:22.105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0 84 24575,'8'0'0,"-2"-1"0,-2-1 0,1 0 0,-3 0 0,3-1 0,-1-1 0,0 2 0,0-2 0,0 1 0,1 0 0,0-2 0,0 2 0,-1 0 0,1 0 0,-3 1 0,2-1 0,-2 1 0,0 0 0,1 0 0,-1 0 0,0 1 0,0-1 0,1 0 0,-1-1 0,0 2 0,0-1 0,1 1 0,-1-2 0,0 2 0,0-1 0,0 1 0,1-1 0,-1-1 0,0 1 0,-1 0 0,1 1 0,-1 0 0,0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8:31.108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1 46 24575,'4'-4'0,"-1"0"0,-1 1 0,2 1 0,-1-1 0,0 0 0,1 0 0,-2-1 0,2 1 0,0-1 0,-2 2 0,2-1 0,-2 1 0,0 0 0,0 2 0,0-2 0,0 2 0,-2-1 0,1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8:24.869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1 52 24575,'9'0'0,"-2"0"0,-2 0 0,-2 0 0,1 0 0,1 0 0,-2-1 0,1-1 0,-1 0 0,2-2 0,-2 1 0,2-1 0,-1 1 0,1-2 0,-1 2 0,0-1 0,-1 1 0,0 0 0,-1 1 0,0 1 0,0 0 0,1 0 0,-2 0 0,1 0 0,-2-1 0,2 2 0,-1-2 0,1 1 0,0 0 0,-2 0 0,1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8:26.478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0 51 24575,'6'-3'0,"0"-1"0,-1 0 0,0 0 0,0-1 0,1 2 0,-1-2 0,1 1 0,-2 0 0,0 0 0,-1 1 0,-1 0 0,1 2 0,-1 0 0,-1 0 0,1 1 0,-1-1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8:33.289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1 34 24575,'5'-3'0,"-1"-2"0,-1 3 0,1-2 0,0 2 0,-1-1 0,1-1 0,-2 2 0,1-1 0,-1 2 0,0-1 0,0 1 0,-1 0 0,-1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09:42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 24575,'-7'0'0,"-1"-2"0,4 2 0,-1 0 0,1 1 0,-1 2 0,2-1 0,-1 0 0,0-1 0,2-1 0,0 0 0,-3 1 0,2 0 0,-4 2 0,4-2 0,-3 1 0,2-2 0,-1 3 0,1-3 0,1 2 0,0-2 0,1 1 0,-2 1 0,2-1 0,-3 0 0,2 1 0,-1 0 0,0 0 0,-1 0 0,0 1 0,0-2 0,0 2 0,1-2 0,0 0 0,2 0 0,0-1 0,-1 0 0,0 0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10:00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549 266 24575,'-8'-3'0,"0"1"0,3-1 0,1 1 0,1-1 0,0 2 0,1-1 0,0 1 0,1-2 0,0 0 0,1 1 0,0-1 0,-3 1 0,1-2 0,-4 1 0,1-3 0,0 1 0,-2-1 0,0 0 0,3 1 0,-2 0 0,2 2 0,0-1 0,2 2 0,0 1 0,0-1 0,0 0 0,0-2 0,-2 1 0,0-3 0,-1 1 0,0-3 0,-2 3 0,3-2 0,-3 2 0,5 1 0,-2 0 0,2 2 0,0 1 0,-1-1 0,2 0 0,-2-1 0,1 0 0,-1-1 0,-1 0 0,0-1 0,-1 0 0,0 0 0,1 0 0,-1 0 0,3 1 0,-2 0 0,2 2 0,-1 0 0,1 1 0,1-2 0,-1 1 0,2-1 0,-2 1 0,-1-1 0,0 0 0,-2 0 0,2-2 0,-1 3 0,-1-3 0,2 2 0,0 0 0,1 0 0,-1 1 0,2 0 0,-1 0 0,2-1 0,-1 0 0,1 1 0,0-1 0,-1 0 0,-1 1 0,0 0 0,1-1 0,-2 2 0,1-1 0,-1 2 0,0-1 0,0 1 0,0 0 0,0 0 0,1 0 0,-2 0 0,2 0 0,0 0 0,-2 0 0,2 0 0,-1 0 0,1 0 0,-2 0 0,2 0 0,-2 0 0,2 1 0,0-1 0,-1 2 0,0-2 0,-1 1 0,1 0 0,0-1 0,0 1 0,1-1 0,0 2 0,0-1 0,-2 2 0,2-3 0,-1 1 0,0 0 0,1-1 0,0 2 0,-2 0 0,2 1 0,-2 0 0,1-1 0,-1 1 0,-1-1 0,0 1 0,0-1 0,1 1 0,-1-1 0,3 1 0,-2-1 0,3 0 0,-1 0 0,-1-1 0,-1 0 0,-1 1 0,-1-1 0,2 2 0,-4-1 0,1 1 0,-1 0 0,1-1 0,0 1 0,4-2 0,-1 2 0,2-3 0,0 2 0,-1-1 0,9 1 0,-4-1 0,6 0 0,-4-2 0,-2 1 0,3-3 0,-2 3 0,0-1 0,1 0 0,-2 1 0,2-3 0,-1 2 0,0 0 0,1-2 0,0 2 0,1-2 0,0 1 0,-1-1 0,1 1 0,-3 1 0,2-2 0,-2 3 0,0-1 0,2 0 0,-1 0 0,1-1 0,2 0 0,-2 2 0,2-2 0,-2 1 0,-1 0 0,0 1 0,0 0 0,-1 0 0,0-3 0,-8 3 0,4-3 0,-8 3 0,7 0 0,-1 0 0,-1 0 0,2 0 0,0 0 0,-1 0 0,2 0 0,-3 0 0,1 0 0,0 1 0,1-1 0,0 2 0,1-2 0,0 2 0,-2 0 0,1-1 0,-2 1 0,-1 0 0,1-1 0,0 1 0,0 0 0,1 0 0,0 0 0,1 0 0,0-2 0,1 2 0,-1 0 0,1 1 0,-5 0 0,2 1 0,-3 0 0,1 3 0,-3-1 0,0 3 0,0-3 0,3 2 0,0-2 0,4-1 0,-1 0 0,2-3 0,0 2 0,0-2 0,1 0 0,0 1 0,1 0 0,0 0 0,0 0 0,0-1 0,0 3 0,0-2 0,-1 2 0,1 0 0,-2 0 0,1 0 0,0-1 0,0 0 0,1-2 0,-1 0 0,1 2 0,0-2 0,0 1 0,0 0 0,0 0 0,0 0 0,2-1 0,-2 0 0,3 0 0,-1 0 0,0 1 0,0-1 0,-1 0 0,1 1 0,-1-1 0,1 0 0,-1 0 0,1 1 0,0-1 0,1 0 0,0 1 0,0-1 0,0 0 0,0 1 0,-1-2 0,0 1 0,0-2 0,1 2 0,0-1 0,-1 1 0,2 0 0,-1-1 0,1 0 0,0 1 0,0-1 0,0 0 0,0-1 0,1 0 0,-2 0 0,3 0 0,-1 0 0,1 0 0,1 0 0,1 0 0,0 0 0,1 0 0,-1 0 0,0 0 0,0-1 0,-1-1 0,0-1 0,-1 1 0,-2-1 0,3 1 0,-5-1 0,2 2 0,-2-1 0,0 2 0,1-2 0,0 0 0,0 0 0,1 0 0,-1-1 0,2 0 0,-1 0 0,1-1 0,-2 2 0,0-1 0,-1 2 0,1-1 0,-1 2 0,0-2 0,-1 0 0,0-1 0,-1 0 0,1 1 0,0 0 0,0-2 0,-1 1 0,0 0 0,0 1 0,0-1 0,0 0 0,0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10:05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15 24575,'8'0'0,"-2"-2"0,-4 1 0,1-1 0,0 2 0,0 0 0,0 0 0,-1-1 0,0 0 0,2 0 0,-2 0 0,1 1 0,0-1 0,0 1 0,-1 0 0,1 0 0,0 0 0,0 0 0,0 0 0,-11 0 0,5 0 0,-7 0 0,5 0 0,3 1 0,-2 0 0,2 2 0,-1-1 0,1 0 0,0-1 0,0 1 0,-1 0 0,1 0 0,0 0 0,-1 0 0,2 1 0,-2-1 0,3 0 0,-4 0 0,3 1 0,-1-1 0,1 0 0,-1 1 0,1-1 0,-1 0 0,1 1 0,0 0 0,-1-1 0,1 0 0,-1-1 0,0-7 0,1 4 0,2-7 0,1 7 0,0-2 0,1 2 0,-2-2 0,1 2 0,-1-1 0,1 1 0,1 0 0,-1 0 0,0-1 0,0 1 0,1 0 0,-1 0 0,0 0 0,1 2 0,-1-2 0,1 1 0,0 0 0,0 0 0,-1 1 0,0-1 0,2 0 0,-2 0 0,2 1 0,-2 0 0,1 0 0,-1 0 0,2 0 0,-2 0 0,1 0 0,0 0 0,0 0 0,-1 0 0,1 0 0,0 0 0,0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17:10:28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46 24575,'-10'-1'0,"2"1"0,2-3 0,1 2 0,2 0 0,-2-1 0,2 1 0,0 1 0,0-1 0,1 0 0,-1 1 0,1-1 0,-1 1 0,-1 0 0,2 0 0,-2 0 0,2 0 0,0 0 0,-1 0 0,-1 0 0,-1 0 0,0-1 0,0 1 0,0-3 0,0 3 0,2-2 0,-1 2 0,2-1 0,0 0 0,-1-1 0,0 0 0,-2-1 0,0 0 0,0-1 0,1 2 0,-1-1 0,3 1 0,-2 0 0,3 0 0,-3 2 0,0-1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729 1970 24575,'-1'-1'0</inkml:trace>
  <inkml:trace contextRef="#ctx0" brushRef="#br0" timeOffset="1">727 1969 24575,'-1'-1'0</inkml:trace>
  <inkml:trace contextRef="#ctx0" brushRef="#br0" timeOffset="2">712 1961 24575,'-1'-1'0</inkml:trace>
  <inkml:trace contextRef="#ctx0" brushRef="#br0" timeOffset="3">700 1956 24575,'-3'-1'0,"-1"-1"0,3 1 0</inkml:trace>
  <inkml:trace contextRef="#ctx0" brushRef="#br0" timeOffset="4">674 1944 24575,'-2'-1'0</inkml:trace>
  <inkml:trace contextRef="#ctx0" brushRef="#br0" timeOffset="5">647 1928 24575,'-3'-2'0,"-1"-1"0,-3-1 0,2 1 0</inkml:trace>
  <inkml:trace contextRef="#ctx0" brushRef="#br0" timeOffset="6">621 1912 24575,'-2'-1'0,"-4"-2"0</inkml:trace>
  <inkml:trace contextRef="#ctx0" brushRef="#br0" timeOffset="7">612 1907 24575,'-6'-3'0,"0"-1"0,-2-2 0,0 2 0,2-2 0,-1 3 0,3-3 0,-3 2 0,2-4 0,-2 4 0,1-2 0,-2 1 0,0 0 0,1-2 0,-1 3 0,0-4 0,0 2 0,0 0 0,1-1 0,-1 1 0,0 0 0,0-2 0,0 2 0,1 0 0,-1-1 0,0 1 0,2-2 0,-1 2 0,0-1 0,1 0 0,-1 0 0,1-1 0,-2 0 0,-1-3 0,2 2 0,-2-2 0,3 3 0,0 0 0,-1 1 0,0-1 0,0 0 0,-1 0 0,2 0 0,-2-2 0,3 0 0,-2-1 0,2-1 0,-3 1 0,4-1 0,-4 1 0,3-4 0,-3 4 0,1-4 0,-1 2 0,0 2 0,-1-1 0,1 2 0,1-3 0,-3-1 0,3 2 0,-2 0 0,0-2 0,3 5 0,-3-6 0,3 4 0,-2-2 0,2 3 0,-1-2 0,-1 1 0,4-2 0,-5 1 0,5-1 0,-4 0 0,3 0 0,-1 0 0,1 1 0,1-1 0,0 2 0,0-1 0,0 4 0,0-2 0,0 0 0,0 1 0,-1-3 0,1 2 0,2-3 0,-2 2 0,4-3 0,-4 2 0,2-1 0,0-2 0,-2 6 0,4-8 0,-2 8 0,0-8 0,1 8 0,-1-9 0,0 7 0,2-4 0,-2 2 0,0 0 0,2 0 0,-2 3 0,2-2 0,0 1 0,0-4 0,0 4 0,0-4 0,0 4 0,0-5 0,0 2 0,0 0 0,0 2 0,0 4 0,0-5 0,0 3 0,0-3 0,0 0 0,0 1 0,0-1 0,0 0 0,-2-2 0,1 1 0,-1-4 0,2 2 0,0 0 0,0-2 0,0 2 0,0 0 0,0 1 0,0 5 0,0 0 0,0 4 0,2-4 0,2 4 0,2-7 0,3 3 0,1-3 0,2-4 0,2 3 0,1-3 0,-1 2 0,-2 4 0,-1 1 0,-5 5 0,1 1 0,-1-1 0,2 0 0,2-2 0,-2 2 0,4-3 0,-1 2 0,1-1 0,1-1 0,0 1 0,-1-1 0,4 1 0,-3-1 0,5 1 0,-5 0 0,3-1 0,-4 3 0,1-1 0,0-1 0,0 3 0,-1-2 0,1 1 0,0 1 0,-1 0 0,1-1 0,0 1 0,0 0 0,-1 1 0,1 0 0,2 0 0,7-3 0,-5 1 0,7-2 0,-11 5 0,5-2 0,-5 3 0,5-3 0,-2 3 0,0-3 0,2 4 0,-2-4 0,3 3 0,-1-3 0,1 4 0,2-2 0,-2 2 0,0-2 0,-1 1 0,-2-3 0,0 4 0,-1-2 0,-2 0 0,0 1 0,-1-3 0,1 4 0,-3-4 0,3 4 0,-3-4 0,1 4 0,-1-2 0,3 0 0,-2 1 0,3 0 0,-2-1 0,-1 1 0,2-1 0,-1 0 0,1 2 0,0-2 0,2 0 0,-1 1 0,4-1 0,-5 2 0,5 0 0,-2 0 0,0-2 0,-1 2 0,-2-2 0,-1 2 0,1 0 0,0 0 0,0-2 0,-1 2 0,4-2 0,-3 2 0,2 0 0,-2-2 0,0 1 0,-1-1 0,1 1 0,3 0 0,-2-3 0,2 4 0,-3-2 0,2 0 0,-1 1 0,3-1 0,-1 2 0,3 0 0,-3-2 0,2 2 0,-2-2 0,0 0 0,1 2 0,-1-2 0,0 2 0,2-2 0,-2 1 0,3-1 0,-3 2 0,1 0 0,-3-2 0,4 2 0,-5-2 0,5 0 0,-2 1 0,2-1 0,1 0 0,2 1 0,-2-3 0,3 4 0,-6-2 0,5 2 0,-7-2 0,4 1 0,-5-1 0,-3 1 0,2 0 0,-1-2 0,2 0 0,-1 1 0,1-2 0,0 4 0,0-4 0,-3 3 0,2-3 0,-1 2 0,2 0 0,-1 0 0,1 0 0,0 1 0,2-1 0,1 2 0,2-2 0,1 2 0,-1-2 0,4 2 0,0 0 0,0 0 0,0 0 0,-4 0 0,0 0 0,1 0 0,-3 0 0,-1 0 0,-2 0 0,3 0 0,-2 0 0,2 0 0,-6 0 0,2 0 0,-1 0 0,-1 0 0,3 0 0,-3 0 0,1 0 0,-1 0 0,0 2 0,-2-2 0,4 4 0,-4-2 0,5 2 0,-5 0 0,4 0 0,-1 0 0,1 1 0,-1-1 0,1 0 0,-4-2 0,2 2 0,-2-2 0,0 2 0,-1-2 0,1 1 0,-2-1 0,1 2 0,1 0 0,-2 0 0,3-1 0,-5 1 0,3 0 0,-1 0 0,0-1 0,1 3 0,-1-2 0,0 1 0,-1-1 0,1 0 0,-2 1 0,3-1 0,-1 4 0,2-2 0,0 0 0,-1 1 0,-1-1 0,2 0 0,-2 2 0,1-4 0,-1 3 0,0-3 0,-1 2 0,0-1 0,0-1 0,-1 2 0,1-3 0,-1 1 0,1 0 0,-1-1 0,-1 2 0,-1-1 0,1 0 0,-1-1 0,2-1 0,-2 1 0,1 1 0,-1 1 0,2 1 0,1 2 0,0-1 0,0 3 0,1 1 0,-1 2 0,1-1 0,-1 4 0,-1-3 0,0 2 0,1 1 0,-3 0 0,2 5 0,-3-2 0,3 6 0,-3-6 0,1 0 0,-2-4 0,0-5 0,0 0 0,0-2 0,0-2 0,0-1 0,0-1 0,0-1 0,0 1 0,0-1 0,0 2 0,0 3 0,0 1 0,0 3 0,0 1 0,0 3 0,0 2 0,0 1 0,0-3 0,0 2 0,-2-5 0,2 2 0,-2-4 0,0-1 0,2-4 0,-2-1 0,2-1 0,0-1 0,0 1 0,-2-3 0,2 2 0,-2-1 0,1 4 0,0 2 0,-2 0 0,2 4 0,-2-1 0,2 2 0,-2-5 0,2 2 0,0-4 0,-1-1 0,2 1 0,-2-3 0,2 1 0,-2-1 0,2 0 0,-3 3 0,1 0 0,-3 4 0,2-2 0,-2 4 0,1-4 0,0 2 0,2 0 0,-1-1 0,0 1 0,1-3 0,-1 1 0,1 0 0,-1 2 0,0-2 0,1 4 0,-1-1 0,0-1 0,0 2 0,1-3 0,-2 1 0,4-4 0,-3 1 0,2-3 0,-1 1 0,2-1 0,-1-2 0,1 1 0,-2-1 0,0 1 0,0 0 0,1 5 0,-3 1 0,2 3 0,-5 4 0,2 0 0,-1 0 0,1-1 0,1-2 0,0-1 0,-1-1 0,3-3 0,-1-1 0,1-3 0,-3 8 0,2-5 0,-2 11 0,1-7 0,-3 4 0,3 0 0,-3-1 0,3 1 0,0-2 0,-1-3 0,1 0 0,0-2 0,1 0 0,-1-1 0,-2 1 0,1 2 0,0-2 0,-1 2 0,2-2 0,-4 2 0,3-2 0,-2 2 0,2-2 0,0 0 0,-1 0 0,2-1 0,-4 1 0,2 0 0,-2 0 0,1-1 0,-4 4 0,3-3 0,-6 5 0,4-4 0,-4 5 0,0-3 0,1 1 0,0-2 0,-1 1 0,-7 5 0,5-1 0,-6 1 0,8-3 0,3-6 0,1 3 0,2-6 0,2 2 0,-1-2 0,3-2 0,-2-1 0,1-1 0,-1 2 0,-2-1 0,0 2 0,1-3 0,-3 4 0,1-2 0,-3 2 0,1 0 0,-4 1 0,2-1 0,-3 1 0,1-1 0,2 0 0,-3 1 0,4-1 0,-1-2 0,0 2 0,0-2 0,0 1 0,1 0 0,-4-2 0,5 3 0,-4-4 0,5 4 0,-3-2 0,0 0 0,0 2 0,1-2 0,-1 3 0,0-1 0,0 0 0,-2 1 0,1-1 0,-4 0 0,5 3 0,-5 0 0,2 2 0,-2 0 0,2 0 0,2-3 0,4 0 0,3-2 0,1-2 0,-2 0 0,4-2 0,-1 0 0,0 2 0,-3-2 0,-3 2 0,-2 0 0,0-2 0,-2 4 0,-1-1 0,-2 1 0,2 1 0,-2-3 0,4 2 0,-1-1 0,4-1 0,1 2 0,3-4 0,-1 2 0,0-2 0,-2 2 0,2-2 0,-5 2 0,5 0 0,-4-2 0,1 4 0,1-4 0,-3 4 0,3-4 0,-3 2 0,0 0 0,0-1 0,1 2 0,1 0 0,1-1 0,0 2 0,2-4 0,-2 4 0,0-4 0,1 3 0,-1-2 0,-3 2 0,4 0 0,-5 1 0,6-2 0,1 0 0,-1-1 0,0 0 0,0 2 0,0-2 0,1 0 0,-1-1 0,0 0 0,0 0 0,0 0 0,1 0 0,-1 0 0,0 0 0,-2 2 0,2-1 0,-2 1 0,0-2 0,1 0 0,-1 0 0,2 1 0,-2 0 0,4 0 0,-4-1 0,5 0 0,-3 0 0,0 0 0,0 0 0,0 0 0,-5 0 0,4 0 0,-7 0 0,5 0 0,1 2 0,0-1 0,0 0 0,2-1 0,-2 2 0,2-2 0,0 2 0,0-2 0,0 0 0,1 0 0,1 0 0,-2 0 0,4 0 0,-3 0 0,1 0 0,-2 0 0,0 0 0,3 0 0,-1 0 0,1 0 0,1 0 0,-2 0 0,3 0 0,-1 0 0,-1 0 0,0 0 0,-3 0 0,0 0 0,-2 0 0,0 0 0,-1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1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24575,'0'4'0,"0"0"0,0-1 0,0-1 0,0 1 0,0 0 0,0-1 0,0 1 0,0-1 0,0 1 0,0 0 0,-1 2 0,-3 2 0,-1 3 0,0 0 0,-1 0 0,1 0 0,-1-1 0,2 0 0,1-2 0,0-2 0,1-1 0,1-1 0,1-1 0,0 1 0,0 0 0,0-1 0,0 1 0,0-1 0,0 1 0,0-1 0,0 1 0,0-1 0,0 1 0,0 1 0,0 1 0,-2 2 0,0 1 0,-1 2 0,-2 0 0,1 2 0,0-3 0,0 2 0,3-4 0,-2-1 0,3-2 0,-2-1 0,1-1 0,1 1 0,-1 0 0,1-1 0,0 2 0,0 3 0,0 1 0,0 4 0,0-2 0,0 3 0,0-5 0,0-1 0,0-2 0,0-3 0,0 1 0,0 0 0,0 0 0,0 3 0,0 4 0,0 2 0,0 3 0,-2-3 0,2 0 0,-2-2 0,2-2 0,0-2 0,0-2 0,0-1 0,0 0 0,1-2 0,1 0 0,2-1 0,0 2 0,1 1 0,1 0 0,-3 3 0,1-3 0,-1 1 0,0-1 0,0-1 0,-1 1 0,1 0 0,0 0 0,1-1 0,-1 1 0,3 1 0,-2 0 0,2 1 0,-1-2 0,0 3 0,-2-3 0,1 1 0,-1-1 0,0 0 0,0-1 0,-1 0 0,2 0 0,1 0 0,1 1 0,2 0 0,-2 2 0,2-2 0,-2 1 0,0-1 0,-2 0 0,2 0 0,-3-1 0,1-1 0,-1-1 0,0 0 0,-1 0 0,3 0 0,-1 1 0,2 1 0,0 0 0,0 0 0,-1-1 0,-1 0 0,-1-1 0,-1 0 0,1 0 0,0 0 0,-1 0 0,1 0 0,1 1 0,1 0 0,1 0 0,-2-1 0,2 0 0,-3 0 0,1 0 0,-1 0 0,0 0 0,-1 0 0,1 0 0,0 0 0,1 0 0,0 1 0,2 0 0,-1 0 0,1-1 0,-2 0 0,1 1 0,-1 0 0,0 0 0,-1-1 0,1 0 0,-2 0 0,1 0 0,0 0 0,1 0 0,-1 0 0,1 0 0,-1 0 0,-1 0 0,1 0 0,0 0 0,0 0 0,-1 0 0,1 0 0,0 0 0,1 0 0,-1 0 0,3 0 0,-2 0 0,1 0 0,0 0 0,0 0 0,-1 0 0,2 0 0,-3 0 0,1 0 0,-1 0 0,0 0 0,-1 0 0,1 0 0,0 0 0,0 0 0,-1 0 0,1 0 0,-1 0 0,3 0 0,-1 0 0,4-2 0,-2 2 0,2-3 0,-2 1 0,0 1 0,-1-1 0,-1 1 0,-2 1 0,1-1 0,-1 0 0,0 0 0,0-1 0,0 2 0,1-3 0,-1 2 0,1-2 0,0 0 0,0 1 0,-1-1 0,2 0 0,1 0 0,0-1 0,-1 1 0,-1-2 0,-1 4 0,1-2 0,0 2 0,-2-2 0,1 0 0,-2 1 0,1-1 0,0-1 0,1-1 0,1-1 0,-2 0 0,2-2 0,2 0 0,-1 0 0,2-1 0,-3 0 0,2 1 0,-2 1 0,0 2 0,0 1 0,-2 1 0,2 0 0,-3 0 0,1 1 0,-1-1 0,0 0 0,0 1 0,0-2 0,0 0 0,0-1 0,0-1 0,1 1 0,0-3 0,1 4 0,-2-1 0,2 1 0,-2 1 0,0 0 0,1 2 0,-1-2 0,2 2 0,-2-2 0,0 1 0,0-1 0,0-1 0,0-1 0,0-1 0,0-1 0,0-2 0,0-1 0,-2 1 0,2-1 0,-2 1 0,2 2 0,0 1 0,-1 1 0,1 1 0,-2 1 0,2 0 0,-1-1 0,1 1 0,-2-3 0,1 2 0,1-2 0,-3 0 0,3 0 0,-3 0 0,1 0 0,1 1 0,-1-1 0,1 3 0,-1-1 0,1 1 0,-2 1 0,3-1 0,-2-1 0,1 0 0,-1 0 0,0 1 0,1 1 0,-1-1 0,1 1 0,1 0 0,-3 2 0,2-2 0,-2 1 0,1 1 0,-1-2 0,2 1 0,0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24575,'-2'23'0,"1"4"0,1-7 0,0 14 0,0-13 0,0 14 0,0-6 0,0-2 0,0 0 0,0-8 0,0 0 0,0-3 0,0-4 0,0 1 0,0 0 0,0 0 0,0 2 0,0-2 0,0 2 0,0-2 0,0 0 0,0 0 0,0-1 0,0 1 0,0-2 0,0 1 0,0-2 0,0 1 0,0 1 0,0-1 0,0 4 0,0-2 0,0 3 0,0-1 0,0 1 0,0 13 0,0-7 0,0 10 0,2-10 0,-1 3 0,1 0 0,-2 0 0,2 1 0,-1-1 0,1 0 0,-2 0 0,0 0 0,0 0 0,0 0 0,0 0 0,2-3 0,-1-1 0,1-2 0,-2-1 0,2 1 0,-2-1 0,4 4 0,-3-3 0,1 5 0,0-2 0,-1 7 0,3 8 0,-3-6 0,1 5 0,0-11 0,-1 0 0,1-3 0,0 2 0,-1-4 0,1 1 0,-2-2 0,0-1 0,2 3 0,-1-1 0,1 1 0,0-2 0,-1-1 0,3 1 0,-4-1 0,4 1 0,-3-1 0,1 1 0,0-1 0,-1 0 0,3 4 0,-4-3 0,5 5 0,-5-4 0,5 4 0,-3-5 0,1 5 0,1-1 0,-1-1 0,0 2 0,1-5 0,-4 17 0,4-14 0,-3 10 0,1-13 0,0-3 0,-2 2 0,2-5 0,-2 2 0,2-2 0,-1-2 0,0 1 0,-1-4 0,2 4 0,-1-1 0,1 2 0,0-1 0,-2 1 0,2 0 0,-2-1 0,0 4 0,0-3 0,2 2 0,-2-2 0,2 0 0,-2 0 0,2-1 0,-2-1 0,2-1 0,-2-4 0,0-1 0,0 0 0,0-1 0,0-1 0,0-1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1162 377 24575,'-9'0'0,"0"0"0,6 0 0,-1 0 0,1 0 0,-1 0 0,1 0 0,-1 0 0,-1 0 0,1 0 0,-4 0 0,4 0 0,-3 0 0,1 0 0,0 0 0,-1 0 0,3 0 0,-3 0 0,3 0 0,-2 0 0,1 0 0,-1 0 0,-2 1 0,2 0 0,-1 2 0,1-2 0,-2 2 0,2-1 0,1 0 0,1 1 0,1-2 0,-1 2 0,0-3 0,3 3 0,-2-1 0,1 2 0,0-1 0,-2 2 0,2-1 0,-1 4 0,-1-2 0,0 3 0,-2 0 0,1 1 0,0 0 0,2-2 0,0 0 0,1-1 0,0-3 0,0 2 0,2-3 0,0 1 0,0-1 0,0 0 0,0 1 0,-2-1 0,2 1 0,-3 3 0,0 2 0,-1 4 0,0-1 0,-1 1 0,1 0 0,0-1 0,0-1 0,1-1 0,0-4 0,2-1 0,0-1 0,1-1 0,-2 1 0,2-1 0,-2 1 0,2-1 0,-1 1 0,0-1 0,0 1 0,1-1 0,-2 1 0,2-1 0,-2 0 0,2 1 0,-1-1 0,0 0 0,-2 1 0,1 1 0,-2 3 0,0 3 0,0-1 0,2-2 0,-2 2 0,2-6 0,0 4 0,-1-5 0,2 1 0,0-1 0,-1-1 0,0 0 0,-1-2 0,0 0 0,0 0 0,-1 0 0,1 0 0,0-2 0,1 0 0,-1-1 0,1-1 0,0 1 0,-1-2 0,-1-4 0,-5-2 0,-5-3 0,-4-2 0,-6-6 0,6 4 0,-9-10 0,5 9 0,-2-5 0,0 3 0,4 4 0,0-3 0,0 4 0,-4-7 0,2 1 0,-2-3 0,-1-4 0,4 9 0,-3-9 0,0 10 0,2-8 0,-1 8 0,4-3 0,3 9 0,4-3 0,2 8 0,2-1 0,2 2 0,-1 3 0,2-2 0,0 2 0,1 1 0,2-1 0,-1 2 0,3 0 0,-2-2 0,2 1 0,0-2 0,-2 0 0,-1-1 0,-3-2 0,0 2 0,-2-1 0,4 3 0,-1-2 0,1 3 0,2-1 0,-1 1 0,1 0 0,-1 1 0,0 0 0,1 1 0,-1-1 0,-1-4 0,-5-2 0,-2-4 0,-3-2 0,0-2 0,0 1 0,-1-2 0,4 6 0,1 1 0,2 4 0,3 0 0,0 2 0,3 1 0,-1 1 0,1-1 0,-2 8 0,3-3 0,-2 5 0,1-5 0,2 1 0,-3-1 0,1 1 0,0 0 0,-1-1 0,3 1 0,-3-1 0,1 0 0,-4 1 0,2-1 0,-3 2 0,1-2 0,0 1 0,1-1 0,1 0 0,0 0 0,1-2 0,1 0 0,1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1 268 24575,'9'0'0,"3"0"0,-2 0 0,1 0 0,1 0 0,-4 0 0,4 0 0,-3 0 0,1 0 0,-3 0 0,1 0 0,-2 0 0,1 0 0,-3 0 0,3 0 0,-1 0 0,2 0 0,-2 0 0,1 0 0,-1 0 0,2 0 0,-2 0 0,-1 0 0,-1 2 0,-1-2 0,1 3 0,-1-1 0,0 2 0,3-1 0,0 1 0,1 0 0,-1 0 0,1-1 0,-1 1 0,0 0 0,0-2 0,-3 1 0,1-3 0,-3 3 0,1-1 0,0 0 0,-2 1 0,2-1 0,-2 2 0,0-1 0,0 0 0,1-1 0,-1 1 0,2-1 0,0 2 0,0-1 0,1 1 0,1 1 0,0 3 0,-1 0 0,2 2 0,-2-2 0,1 2 0,0-2 0,-1 2 0,0-2 0,-2 0 0,2 0 0,-3-3 0,4 3 0,-4-2 0,2 1 0,-2 1 0,2 0 0,-2-2 0,4 1 0,-4-1 0,2 0 0,-2-1 0,1-2 0,0 1 0,0-1 0,-1 1 0,0-1 0,0 1 0,0-1 0,0 1 0,0-1 0,2 1 0,-2 1 0,4 3 0,-2 0 0,2 4 0,-2-1 0,2 2 0,-4-3 0,4 0 0,-2-2 0,0 0 0,0-1 0,0 1 0,0 0 0,0 0 0,2 2 0,-4-2 0,4 4 0,-4-4 0,2 2 0,0-4 0,-2 1 0,2-3 0,-2 2 0,0-3 0,0 1 0,0-1 0,0 0 0,0 0 0,0 1 0,0-1 0,1 0 0,0 3 0,0 0 0,1 1 0,-2 3 0,2-1 0,0 1 0,-2-3 0,2-1 0,0 1 0,-2-3 0,2 2 0,-2-3 0,1-10 0,1 5 0,2-10 0,-1 9 0,1-1 0,1-1 0,-1 1 0,3-4 0,-1 4 0,2-3 0,0 1 0,2-5 0,-1 3 0,4-5 0,-2 1 0,6-2 0,0-1 0,3 0 0,0 0 0,0-2 0,0 1 0,3-4 0,-2 2 0,2-1 0,-2-3 0,-1 5 0,-1-7 0,0 5 0,-3-3 0,1 0 0,-2 1 0,-2-1 0,1 2 0,-4 2 0,1 1 0,-2-1 0,-2 7 0,1-4 0,-1 4 0,-1-1 0,2-1 0,-1 0 0,1 0 0,1 1 0,-2-4 0,1 3 0,-1-5 0,3-1 0,-2 2 0,1 1 0,-4 6 0,0 2 0,-1 0 0,0 2 0,-1 1 0,-1 1 0,1 2 0,-2-1 0,2 1 0,-1-1 0,1-2 0,1 1 0,0-4 0,-1 2 0,1-1 0,0-1 0,0 2 0,0-1 0,-1 3 0,1-2 0,-1 4 0,-1-1 0,1 1 0,-2-3 0,0 2 0,1-2 0,0-1 0,1 2 0,-1-1 0,0 2 0,-1 1 0,1 0 0,3 2 0,3 0 0,1 0 0,3 0 0,-4 0 0,4 0 0,-3 2 0,1-2 0,-4 2 0,-1-2 0,-2 2 0,1-2 0,-1 2 0,1-2 0,-1 1 0,1 1 0,-1 2 0,1-1 0,1 1 0,-1-1 0,2 1 0,-3-1 0,1 1 0,-1-1 0,1-1 0,-1 0 0,-1-1 0,1 0 0,-3 3 0,3-3 0,-1 3 0,2-4 0,-1 3 0,0-1 0,1 2 0,1 0 0,-1-1 0,2-1 0,-3 1 0,1-2 0,-1 2 0,1-3 0,-3 3 0,1-1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0 24575,'-16'7'0,"1"-4"0,5 9 0,1-7 0,2 5 0,2-7 0,-3 2 0,6-3 0,-3 0 0,4 1 0,0-1 0,1 1 0,0 1 0,0-1 0,0 0 0,0 3 0,0 2 0,0 0 0,-4 4 0,3-1 0,-4-1 0,3-2 0,-2 0 0,2-4 0,0 1 0,0-1 0,2-1 0,-2 1 0,2-1 0,0 0 0,-1 1 0,0-1 0,0 1 0,1-1 0,2-10 0,-1 6 0,1-10 0,0 9 0,-2-1 0,-1-1 0,-1 1 0,-2-1 0,1 1 0,1-1 0,0 1 0,2-1 0,0-1 0,0 1 0,0-3 0,0 1 0,0-2 0,0 0 0,0-2 0,0 2 0,0-2 0,0 2 0,2 0 0,0 2 0,2-1 0,-1 3 0,1-2 0,1 3 0,-1-1 0,2 2 0,-3-1 0,1 2 0,-1 0 0,1 1 0,-1 0 0,1 0 0,-1 0 0,1 0 0,-1 0 0,1 1 0,-2 1 0,1 4 0,-3 0 0,4-1 0,-4 3 0,3-4 0,-2 3 0,0-3 0,-1 3 0,0-1 0,0 0 0,0 3 0,0-2 0,0 3 0,0-3 0,0 1 0,0 0 0,0-2 0,0 1 0,0-3 0,-1 1 0,-1-1 0,-4 0 0,0-1 0,-4 1 0,2-1 0,-6 0 0,3-1 0,0 1 0,1-1 0,2-2 0,0 0 0,2 0 0,-1 0 0,1 0 0,0 0 0,-1 0 0,3 0 0,-2 0 0,1 0 0,1 0 0,-2-2 0,4-2 0,-1 0 0,1-1 0,0-1 0,1 2 0,1-3 0,0 3 0,0-3 0,0 1 0,0 0 0,0-2 0,0 2 0,0 1 0,0-3 0,1 3 0,3-1 0,2 2 0,0 1 0,1 2 0,-1 0 0,2 1 0,-3 0 0,3 0 0,-2 0 0,1 0 0,-1 0 0,1 0 0,-3 0 0,2 1 0,-1 3 0,-1 2 0,2 0 0,-2 1 0,-1-3 0,1 3 0,-2-3 0,0 2 0,-2-3 0,1 3 0,0-2 0,1 1 0,-2-2 0,0 1 0,0-1 0,0 1 0,0-1 0,-4 1 0,0 0 0,-10 0 0,3-2 0,-5 0 0,3-2 0,0 0 0,2 0 0,-1 0 0,4 0 0,-2 0 0,2 0 0,0 0 0,2 0 0,1 0 0,1-4 0,1 2 0,0-4 0,0 3 0,3-1 0,-2 1 0,2-1 0,0 1 0,0-1 0,0-1 0,0 1 0,0-2 0,0 3 0,0-3 0,0 2 0,0-3 0,0 1 0,4-5 0,-2 2 0,4 0 0,-2 1 0,-1 4 0,3-1 0,-2 1 0,3 0 0,-3 2 0,3-1 0,-1 2 0,2 0 0,-1 1 0,1 0 0,0 0 0,0 0 0,-1 0 0,1 0 0,0 0 0,0 0 0,-1 0 0,-1 0 0,0 0 0,-3 0 0,1 0 0,-1 0 0,1 0 0,-13 0 0,4 0 0,-10 1 0,8 1 0,-1 2 0,0 0 0,0 0 0,0 0 0,3 0 0,-3 1 0,2-1 0,0 2 0,-1-2 0,3-1 0,-1 1 0,1-1 0,1 1 0,-3-1 0,4 1 0,-3 0 0,3-1 0,0 1 0,-1-1 0,2 1 0,-2 1 0,2-1 0,-2 3 0,2-3 0,-2 4 0,3-5 0,-4 5 0,4-4 0,-2 1 0,2-1 0,0 1 0,0-1 0,-2 1 0,2-1 0,-2-1 0,2 1 0,2-2 0,1-1 0,3-1 0,-1 0 0,3 0 0,-4 0 0,1 0 0,0 0 0,-1 0 0,2 0 0,-1 0 0,-1 0 0,1 0 0,1 0 0,-2 0 0,3 0 0,-3-1 0,3 0 0,-3 0 0,3 1 0,-3 0 0,4 0 0,-4 0 0,1 0 0,-1 0 0,1 0 0,-1 0 0,1 0 0,-1 0 0,-1-2 0,1 2 0,-1-2 0,1 2 0,-1 0 0,1-1 0,-1 0 0,0 0 0,1 1 0,-1 0 0,-1-2 0,-1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50 24575,'-2'-9'0,"0"3"0,2 0 0,0 3 0,0-3 0,0 2 0,2-1 0,0 3 0,0-1 0,1 2 0,-1 0 0,1-1 0,1 2 0,-1-2 0,1 2 0,-1 0 0,1 0 0,-1 0 0,1 0 0,-1 0 0,1 0 0,-1 0 0,1 0 0,-1 0 0,1 0 0,-1 0 0,0 0 0,0 2 0,1-2 0,-1 2 0,1-1 0,-1 0 0,1 0 0,-1-1 0,1 2 0,-1-2 0,1 2 0,-1-2 0,1 0 0,-1 0 0,1 0 0,-1 1 0,1 0 0,-1 0 0,1-1 0,1 2 0,1-2 0,2 4 0,0-4 0,-1 4 0,1-4 0,-2 3 0,-1-2 0,-1 2 0,-1-3 0,1 3 0,1 0 0,1-1 0,2 1 0,0-1 0,-1 2 0,1 0 0,-2 0 0,-1-1 0,-1 1 0,-1-1 0,1 1 0,-2-1 0,-1 1 0,-1-1 0,0 1 0,0 1 0,0-1 0,0 1 0,0-2 0,0 1 0,0-1 0,0 1 0,0-1 0,0 0 0,0 1 0,0-1 0,0 0 0,0 0 0,0 1 0,0-1 0,0 0 0,0 0 0,-1-1 0,-3-1 0,0-1 0,-3 0 0,3 0 0,-4 0 0,2 0 0,-1 0 0,1-1 0,-2-3 0,3-2 0,-1 0 0,-2 0 0,4 1 0,-1 1 0,1-2 0,-2 4 0,2-1 0,-1 3 0,1-2 0,1 2 0,-1-1 0,1 0 0,-1 0 0,1 1 0,-1 0 0,1-2 0,-1 2 0,1-2 0,7 8 0,-3-3 0,9 7 0,-4-4 0,2 2 0,-2-1 0,1-1 0,-1 2 0,2-4 0,-2 2 0,-1-3 0,1 1 0,-2-1 0,1 1 0,-1 0 0,-1-1 0,1-1 0,-3 1 0,3-2 0,-3 0 0,3 1 0,-1-2 0,1 1 0,-3 1 0,2-2 0,-1 2 0,1-1 0,1 1 0,-1 0 0,0 0 0,1-2 0,-1 0 0,1 0 0,-1 0 0,0 0 0,1 0 0,-1 0 0,1 0 0,-1 0 0,1 0 0,-1-2 0,0 2 0,-1-3 0,1 2 0,-3-2 0,3 1 0,-1 0 0,0-1 0,0 1 0,-2-1 0,0-1 0,0 1 0,0-1 0,0 1 0,1 1 0,0-1 0,0 1 0,-1-2 0,0 1 0,0 0 0,0 0 0,0-1 0,-1 1 0,-1-1 0,-2 1 0,1 1 0,1-1 0,-1 2 0,2-2 0,-2 1 0,1 0 0,0-1 0,-1 1 0,1 0 0,0-1 0,-1 2 0,1-2 0,-1 3 0,-1-2 0,-1 2 0,1 0 0,-1 0 0,1 0 0,-1 0 0,1 0 0,-1 0 0,-1 0 0,2 0 0,-1 0 0,1 0 0,1 0 0,-1 0 0,0 0 0,1 0 0,-1 0 0,1 0 0,-1 0 0,1 0 0,-1 0 0,1 0 0,-1 0 0,1 2 0,-1-2 0,2 3 0,-1-3 0,3 3 0,-3 1 0,2 0 0,0 0 0,1 0 0,0-1 0,0 1 0,0-1 0,0 0 0,0 0 0,0 1 0,0-1 0,0 1 0,0-1 0,0 1 0,0-1 0,0 0 0,0 1 0,0 0 0,0-1 0,0 0 0,1-1 0,3 0 0,-1-2 0,2 1 0,-1 1 0,-1 2 0,1-1 0,-1-1 0,1 1 0,-1-1 0,1 0 0,-1 0 0,1-2 0,-1 0 0,1 0 0,-1 0 0,1 0 0,-1 0 0,0 0 0,1 0 0,-1 0 0,0 0 0,1 0 0,-3-2 0,2 2 0,-1-2 0,2 1 0,-2-1 0,1-2 0,-3 1 0,3-1 0,-3 1 0,4-1 0,-4 1 0,3 1 0,-3-1 0,2 1 0,-2-2 0,2 2 0,-2-1 0,2 1 0,-1-1 0,1 1 0,1 0 0,1 2 0,-3-1 0,2 0 0,-1 0 0,2-1 0,-1 2 0,-1-3 0,-1 1 0,1-2 0,-2 1 0,2 0 0,-2-1 0,0 1 0,0 0 0,0-1 0,0 1 0,0-1 0,0 1 0,0-1 0,-2-1 0,1 1 0,-2-1 0,1 1 0,0 1 0,-1 1 0,3-2 0,-3 3 0,2-3 0,-2 2 0,1-1 0,-1 3 0,-1-3 0,1 2 0,0 0 0,-1 1 0,0-2 0,1 2 0,-1-2 0,-1 1 0,1 0 0,0-1 0,2 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30 24575,'17'-3'0,"-2"0"0,-9 2 0,0-1 0,-1 2 0,0-2 0,1 2 0,-1 1 0,0 3 0,-3 1 0,-1 2 0,-1-1 0,0 1 0,0-2 0,0 3 0,-1-3 0,-3 2 0,0-3 0,-4 0 0,-1-1 0,0 0 0,0-1 0,0 0 0,1-1 0,0-1 0,1 0 0,0 0 0,3 0 0,0-3 0,2-2 0,0-2 0,2 0 0,0 2 0,0 0 0,0-1 0,5 1 0,-2 1 0,6 2 0,-3 0 0,3 1 0,-1 0 0,0 1 0,-1 0 0,1 0 0,-3 0 0,2 2 0,-2 1 0,-1 3 0,0 1 0,-2 2 0,1 1 0,0-2 0,0 2 0,-2-2 0,1-1 0,-2 0 0,0-3 0,-3 1 0,-5-3 0,1 1 0,-7-3 0,5-2 0,-3-3 0,3-3 0,-2-3 0,2 1 0,1-2 0,2 3 0,1-2 0,4 2 0,0-1 0,1 2 0,0 1 0,0 0 0,1 2 0,3 0 0,3 1 0,2 1 0,2 0 0,-2 3 0,3-2 0,-2 2 0,0 0 0,0 2 0,-1 2 0,-2 0 0,0 5 0,-2-2 0,-1 1 0,0 0 0,-2 0 0,-1-1 0,-1 0 0,0-2 0,0 0 0,-1 0 0,-5 0 0,-2-1 0,-5 0 0,1-1 0,0-1 0,0-1 0,0-1 0,1 0 0,1 0 0,3 0 0,3 0 0,2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92 24575,'0'-12'0,"1"2"0,1 6 0,0 1 0,4-2 0,-3 2 0,2-1 0,-1 2 0,0 2 0,3-1 0,-3 2 0,2 2 0,-3 0 0,1 2 0,-3 0 0,-4-1 0,-2 1 0,-3-3 0,0 0 0,3-1 0,0-1 0,-1 1 0,2-1 0,-2-5 0,4 0 0,2-3 0,3 3 0,1 0 0,1 2 0,-1 0 0,0 0 0,0 1 0,1 1 0,1-1 0,-1 2 0,1 0 0,1 0 0,-3 0 0,2 2 0,-2 2 0,1 1 0,-2 0 0,-2 0 0,2-1 0,-3 2 0,2-1 0,-2 0 0,1 0 0,-1 0 0,-2 0 0,-1 0 0,-2-2 0,-1 0 0,0-1 0,-2 0 0,3 0 0,-2-2 0,2 2 0,0-2 0,-1 0 0,1 0 0,1-4 0,1-1 0,2-1 0,1-2 0,0 5 0,0-3 0,0 1 0,0 0 0,0-1 0,5 3 0,-2-1 0,5 3 0,-2 0 0,0 0 0,1 0 0,-2 0 0,2 1 0,-2 0 0,1 0 0,-1 0 0,2 0 0,-2 2 0,1 1 0,-2 2 0,1 2 0,-2-2 0,1 2 0,-2-2 0,1 0 0,-1-1 0,0 1 0,-1 1 0,-1 0 0,-1-1 0,-2 0 0,-1-1 0,-2 1 0,0-1 0,-2 0 0,3-1 0,-2-1 0,4 0 0,-4-1 0,1-1 0,0-1 0,1-2 0,2 0 0,0-2 0,0 0 0,1-1 0,2 0 0,-3 1 0,3-3 0,-1 2 0,1-2 0,0 1 0,0 0 0,0 0 0,0 1 0,0-2 0,0 3 0,0-2 0,0 2 0,0 0 0,0 0 0,1 0 0,2-1 0,-1 2 0,3-1 0,-1 2 0,1 1 0,0-1 0,0 2 0,1 0 0,-1 1 0,2 0 0,-2 0 0,0 0 0,2 0 0,-3 0 0,4 0 0,-3 0 0,-1 0 0,1 4 0,-3 5 0,0 2 0,-2 3 0,0-2 0,0 2 0,0-1 0,-2 1 0,-1-4 0,-2 0 0,0-3 0,1-2 0,0-1 0,-1-2 0,0 1 0,0-2 0,-2 0 0,2-1 0,0 0 0,0 0 0,0 0 0,-1 0 0,1 0 0,-1-1 0,1-4 0,1 1 0,1-3 0,0 2 0,1 1 0,0-2 0,1 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26 132 24575,'-5'-11'0,"0"0"0,4 8 0,-1 0 0,-1-2 0,1 1 0,-1-3 0,2 2 0,-1 1 0,1-2 0,0 2 0,1-2 0,0 1 0,0 0 0,0 0 0,0-1 0,0 1 0,0 0 0,2 0 0,-1 0 0,4 0 0,-3 1 0,2 1 0,1 0 0,-1 1 0,2 0 0,-1 1 0,-1 0 0,1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43 24575,'3'-2'0,"0"1"0,-2 0 0,0 2 0,0 1 0,-1 0 0,-1 2 0,1-2 0,-1 0 0,1 0 0,0 1 0,-1-1 0,0 0 0,0 1 0,0-1 0,1 0 0,-1 0 0,0 1 0,1-1 0,-1 0 0,0 0 0,0 1 0,-1-2 0,2 1 0,-2-2 0,2 2 0,-2-2 0,2-3 0,-1 1 0,1-3 0,0 3 0,1-1 0,-1 0 0,2 1 0,-1-1 0,1 2 0,-2-2 0,2 2 0,-1-1 0,1 1 0,0-2 0,0 2 0,-1-2 0,1 1 0,0-1 0,0 0 0,-1 1 0,0 0 0,1 0 0,0 0 0,-1 0 0,1 1 0,-1-1 0,1-1 0,1 1 0,-1 0 0,0 0 0,0-1 0,1 0 0,-1 1 0,0-1 0,0 2 0,0-2 0,-1 2 0,0-1 0,-1 7 0,0-4 0,-1 5 0,1-4 0,-1 0 0,0 1 0,0-1 0,0 0 0,1 1 0,-1-1 0,1 0 0,0 0 0,-1 1 0,1-1 0,-1 0 0,0 0 0,1 1 0,-2-1 0,1-1 0,1 1 0,-2-1 0,2 2 0,-1-1 0,0-1 0,0 0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2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24575,'1'-6'0,"2"1"0,-1-1 0,3 0 0,-3-1 0,3 2 0,-2-3 0,0 3 0,1 0 0,0 0 0,-2 0 0,3 0 0,-4-1 0,3 1 0,-1 0 0,0 1 0,0-1 0,1 1 0,-2 0 0,2 0 0,-1-1 0,0 1 0,0 0 0,0 0 0,0 1 0,1-2 0,0 1 0,0 0 0,-1 0 0,-1-1 0,1 3 0,-1 0 0,0 0 0,0 0 0,0 0 0,1 0 0,-1-1 0,1 0 0,0-1 0,1 0 0,-1-1 0,1 0 0,-1 2 0,0-1 0,-1 2 0,1 1 0,-1-1 0,-1 1 0,1 0 0,-1-1 0,1 1 0,0-1 0,0-1 0,0 1 0,0-1 0,1 0 0,-1-1 0,0 1 0,1-1 0,-2 1 0,1 0 0,-1 1 0,1 0 0,0 0 0,-1 1 0,1 0 0,-1 0 0,1-1 0,1 0 0,-1 0 0,0 0 0,0 0 0,0-1 0,0 1 0,1 0 0,-2 0 0,1 1 0,-1 0 0,0 0 0,1 1 0,-1-1 0,0 0 0,1 0 0,-2-1 0,2 2 0,-2-2 0,2 1 0,-1-1 0,0 0 0,1 1 0,-1-1 0,2 1 0,-2-1 0,0 0 0,0 0 0,-1 2 0,1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 24575,'0'-6'0,"1"0"0,0 2 0,2-1 0,-1 3 0,1-2 0,-1 2 0,0 0 0,2 0 0,-2 0 0,3 1 0,-3 0 0,3-2 0,-2 3 0,0-1 0,0 0 0,-1 1 0,0-1 0,0 1 0,-7 2 0,2-1 0,-6 3 0,5-1 0,-1 0 0,3 1 0,-2-2 0,3 2 0,-1-2 0,2 2 0,-2-2 0,1 0 0,1 0 0,-1 1 0,0-1 0,1 0 0,-2 0 0,2 1 0,-2-1 0,1 0 0,-1-1 0,2 1 0,-1-7 0,1 2 0,0-5 0,0 2 0,1-1 0,2-1 0,0 1 0,2-1 0,-2 2 0,1 1 0,-1 0 0,0 3 0,1-2 0,-2 3 0,-1-1 0,1 2 0,-1-1 0,1 0 0,1 0 0,-1 0 0,0 1 0,0 0 0,0 0 0,-1 1 0,0 0 0,-1 2 0,0-1 0,0 0 0,-1 0 0,1 1 0,-2-1 0,1 0 0,-1 2 0,0 0 0,1-1 0,-1 1 0,-1-1 0,2 0 0,-1 0 0,1 0 0,-1-1 0,2 0 0,-1 0 0,1-1 0,0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64 24575,'4'-1'0,"0"1"0,-2-2 0,0-1 0,-1 1 0,1-1 0,0 0 0,1 0 0,-1 0 0,1-2 0,-1 3 0,-1-2 0,1 2 0,-1 0 0,1-1 0,0 2 0,-2-1 0,2 2 0,-2-2 0,2 0 0,0 1 0,-1-1 0,1 1 0,-2-1 0,2 0 0,-2 1 0,1-1 0,-2 6 0,1-3 0,-2 5 0,1-3 0,-2-1 0,2 0 0,-2 1 0,1-1 0,-1 0 0,-1 1 0,0-1 0,1 2 0,-2-2 0,1 2 0,-1-1 0,0-1 0,0 1 0,1-1 0,0 0 0,2 1 0,0-2 0,-1 0 0,1-1 0,0 0 0,0 0 0,0 0 0,0 0 0,0-1 0,1 0 0,1-1 0,2 0 0,0 0 0,1 1 0,3-2 0,-2 1 0,2-1 0,1-1 0,-2 2 0,3-2 0,-1 0 0,0 2 0,-1-2 0,-2 3 0,0-2 0,-1 2 0,0 0 0,0 0 0,-1 0 0,1 0 0,0-2 0,0 2 0,0 0 0,0-1 0,-1 0 0,0 1 0,0-1 0,1 2 0,-1-1 0,-1 0 0,1 1 0,-2-2 0,1 0 0,0 1 0,-3 4 0,2-1 0,-2 3 0,1-2 0,0-2 0,0 1 0,0-1 0,1 2 0,0-1 0,-1-1 0,1 1 0,-1-1 0,0 2 0,1-1 0,-2-1 0,1 1 0,-2-1 0,1 0 0,0 0 0,0-1 0,0 0 0,0 0 0,0 1 0,0-1 0,1 1 0,-1-1 0,0 0 0,0 0 0,1 0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61 24575,'4'-5'0,"-1"1"0,-1 2 0,0 0 0,0 0 0,-2 0 0,2 1 0,-2-1 0,2 1 0,-2-1 0,1 0 0,0 0 0,-1 0 0,2 1 0,-1-1 0,0 0 0,1 0 0,0 0 0,-1 0 0,1 1 0,-2-1 0,2 1 0,-1 0 0,1 0 0,0 1 0,0-1 0,1 0 0,-1-1 0,0 2 0,1-1 0,-1 0 0,-2 4 0,0-2 0,-2 3 0,0-2 0,0 0 0,2 1 0,-2 0 0,1 0 0,-1 0 0,0-1 0,1 2 0,-2-2 0,1 3 0,0-2 0,-1 0 0,1 1 0,0-2 0,0 2 0,2-2 0,-2-1 0,2 1 0,-1 0 0,0-1 0,0 1 0,2-7 0,-1 3 0,2-6 0,-1 4 0,2 0 0,-2 1 0,1 0 0,-1 0 0,1 0 0,0 1 0,0 1 0,-2-1 0,2 0 0,-1 1 0,0-1 0,1 1 0,0-1 0,0-1 0,2 1 0,-2-1 0,2 1 0,-2 0 0,0 0 0,0 0 0,1 1 0,-2-1 0,1 1 0,-2-1 0,1 1 0,-3 5 0,0-3 0,-1 6 0,1-5 0,-1 1 0,1 0 0,0 0 0,0 0 0,0-1 0,1 0 0,-1 0 0,-1 2 0,1-1 0,-1 1 0,1 0 0,-1 0 0,1 1 0,-2-3 0,3 2 0,-3-2 0,3 0 0,0 1 0,0-1 0,0-1 0,1 1 0,-2-1 0,0 0 0,0 0 0,-1-1 0,-1 2 0,-3-2 0,2 2 0,-1-1 0,2 1 0,-1-2 0,2 1 0,0-1 0,0 0 0,3 0 0,2-3 0,0 1 0,2-1 0,-3 1 0,0 1 0,1-1 0,0-1 0,-1 1 0,1-1 0,-1-1 0,2 0 0,-1-1 0,0 3 0,1-3 0,-1 1 0,1 0 0,-1-1 0,1 3 0,-2-2 0,1 2 0,-1 0 0,0-1 0,2 2 0,-3-1 0,2 2 0,-1-1 0,0 1 0,0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 24575,'7'0'0,"1"0"0,-1 0 0,-1 0 0,2 0 0,0 0 0,-2-2 0,4 2 0,-2-3 0,0 1 0,2-1 0,-2-2 0,0 2 0,2-2 0,-4 2 0,4-1 0,-4 1 0,2 0 0,-2 0 0,0 0 0,-1 0 0,0 1 0,-1 0 0,0 2 0,-2-3 0,1 3 0,0-2 0,0 2 0,-1-1 0,1 0 0,0-2 0,0 1 0,1 0 0,0 0 0,1-1 0,1 0 0,-3 0 0,2 0 0,0 0 0,0 0 0,0 2 0,0-2 0,1 1 0,0-1 0,-1 0 0,-1 0 0,-1 2 0,-1-2 0,1 3 0,0-1 0,-1 1 0,1-1 0,0 1 0,-1-3 0,1 3 0,0-1 0,-1 0 0,1-1 0,0 0 0,0 0 0,-1 2 0,1-2 0,0 2 0,0-1 0,-1 1 0,1-1 0,0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24575,'13'0'0,"-1"0"0,-2 0 0,0 0 0,2 0 0,2 0 0,4 0 0,-1 0 0,2 0 0,-4 0 0,4 0 0,-6 0 0,6 0 0,-6 0 0,1 0 0,0 0 0,-3 0 0,1 0 0,-4 0 0,0 0 0,0 0 0,-2 0 0,2 0 0,-3 0 0,0 0 0,-2 0 0,2 0 0,-3 0 0,1 0 0,0 0 0,-1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88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1 39 24575,'8'-2'0,"0"0"0,-5-2 0,1 3 0,1-3 0,-1 3 0,1-2 0,-1 1 0,0-1 0,0 1 0,0 1 0,-1-1 0,0 1 0,-1 1 0,0-1 0,1 1 0,-1 0 0,0-1 0,0 1 0,1-2 0,-1 1 0,0-1 0,0 1 0,1 0 0,-1 1 0,-1-1 0,0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89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0 84 24575,'8'0'0,"-2"-1"0,-2-1 0,1 0 0,-3 0 0,3-1 0,-1-1 0,0 2 0,0-2 0,0 1 0,1 0 0,0-2 0,0 2 0,-1 0 0,1 0 0,-3 1 0,2-1 0,-2 1 0,0 0 0,1 0 0,-1 0 0,0 1 0,0-1 0,1 0 0,-1-1 0,0 2 0,0-1 0,1 1 0,-1-2 0,0 2 0,0-1 0,0 1 0,1-1 0,-1-1 0,0 1 0,-1 0 0,1 1 0,-1 0 0,0 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90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1 46 24575,'4'-4'0,"-1"0"0,-1 1 0,2 1 0,-1-1 0,0 0 0,1 0 0,-2-1 0,2 1 0,0-1 0,-2 2 0,2-1 0,-2 1 0,0 0 0,0 2 0,0-2 0,0 2 0,-2-1 0,1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91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1 52 24575,'9'0'0,"-2"0"0,-2 0 0,-2 0 0,1 0 0,1 0 0,-2-1 0,1-1 0,-1 0 0,2-2 0,-2 1 0,2-1 0,-1 1 0,1-2 0,-1 2 0,0-1 0,-1 1 0,0 0 0,-1 1 0,0 1 0,0 0 0,1 0 0,-2 0 0,1 0 0,-2-1 0,2 2 0,-1-2 0,1 1 0,0 0 0,-2 0 0,1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92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0 51 24575,'6'-3'0,"0"-1"0,-1 0 0,0 0 0,0-1 0,1 2 0,-1-2 0,1 1 0,-2 0 0,0 0 0,-1 1 0,-1 0 0,1 2 0,-1 0 0,-1 0 0,1 1 0,-1-1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2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24575,'2'-7'0,"0"-1"0,2 0 0,0 2 0,2-2 0,0 3 0,-2-1 0,4-1 0,-4 2 0,3-5 0,-1 5 0,-1-4 0,2 2 0,-2 0 0,0 1 0,0 1 0,-2 1 0,2-3 0,-2 3 0,1-1 0,0 1 0,1-2 0,0 1 0,0-2 0,-2 3 0,2-1 0,-1 0 0,-1 0 0,2 0 0,-1 2 0,-1-2 0,2 1 0,-3 1 0,3-2 0,-2 2 0,4-2 0,-2 0 0,0 0 0,-1 0 0,-1 1 0,0 1 0,-1 1 0,0 0 0,1 0 0,-1 1 0,-1 0 0,1 1 0,-2-2 0,2 1 0,0-2 0,2-1 0,2-1 0,0 0 0,3-2 0,-3 2 0,2-2 0,-4 2 0,2 1 0,-4 1 0,2 1 0,-2 0 0,-1 0 0,1 2 0,-2-2 0,2 2 0,-1-1 0,0 0 0,1 1 0,-2-2 0,2 2 0,-2-2 0,2 2 0,-1-1 0,1 0 0,0 1 0,-1-1 0,0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93"/>
    </inkml:context>
    <inkml:brush xml:id="br0">
      <inkml:brushProperty name="width" value="0.05" units="cm"/>
      <inkml:brushProperty name="height" value="0.05" units="cm"/>
      <inkml:brushProperty name="color" value="#FFB5BD"/>
    </inkml:brush>
  </inkml:definitions>
  <inkml:trace contextRef="#ctx0" brushRef="#br0">1 34 24575,'5'-3'0,"-1"-2"0,-1 3 0,1-2 0,0 2 0,-1-1 0,1-1 0,-2 2 0,1-1 0,-1 2 0,0-1 0,0 1 0,-1 0 0,-1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 24575,'-7'0'0,"-1"-2"0,4 2 0,-1 0 0,1 1 0,-1 2 0,2-1 0,-1 0 0,0-1 0,2-1 0,0 0 0,-3 1 0,2 0 0,-4 2 0,4-2 0,-3 1 0,2-2 0,-1 3 0,1-3 0,1 2 0,0-2 0,1 1 0,-2 1 0,2-1 0,-3 0 0,2 1 0,-1 0 0,0 0 0,-1 0 0,0 1 0,0-2 0,0 2 0,1-2 0,0 0 0,2 0 0,0-1 0,-1 0 0,0 0 0,0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549 266 24575,'-8'-3'0,"0"1"0,3-1 0,1 1 0,1-1 0,0 2 0,1-1 0,0 1 0,1-2 0,0 0 0,1 1 0,0-1 0,-3 1 0,1-2 0,-4 1 0,1-3 0,0 1 0,-2-1 0,0 0 0,3 1 0,-2 0 0,2 2 0,0-1 0,2 2 0,0 1 0,0-1 0,0 0 0,0-2 0,-2 1 0,0-3 0,-1 1 0,0-3 0,-2 3 0,3-2 0,-3 2 0,5 1 0,-2 0 0,2 2 0,0 1 0,-1-1 0,2 0 0,-2-1 0,1 0 0,-1-1 0,-1 0 0,0-1 0,-1 0 0,0 0 0,1 0 0,-1 0 0,3 1 0,-2 0 0,2 2 0,-1 0 0,1 1 0,1-2 0,-1 1 0,2-1 0,-2 1 0,-1-1 0,0 0 0,-2 0 0,2-2 0,-1 3 0,-1-3 0,2 2 0,0 0 0,1 0 0,-1 1 0,2 0 0,-1 0 0,2-1 0,-1 0 0,1 1 0,0-1 0,-1 0 0,-1 1 0,0 0 0,1-1 0,-2 2 0,1-1 0,-1 2 0,0-1 0,0 1 0,0 0 0,0 0 0,1 0 0,-2 0 0,2 0 0,0 0 0,-2 0 0,2 0 0,-1 0 0,1 0 0,-2 0 0,2 0 0,-2 0 0,2 1 0,0-1 0,-1 2 0,0-2 0,-1 1 0,1 0 0,0-1 0,0 1 0,1-1 0,0 2 0,0-1 0,-2 2 0,2-3 0,-1 1 0,0 0 0,1-1 0,0 2 0,-2 0 0,2 1 0,-2 0 0,1-1 0,-1 1 0,-1-1 0,0 1 0,0-1 0,1 1 0,-1-1 0,3 1 0,-2-1 0,3 0 0,-1 0 0,-1-1 0,-1 0 0,-1 1 0,-1-1 0,2 2 0,-4-1 0,1 1 0,-1 0 0,1-1 0,0 1 0,4-2 0,-1 2 0,2-3 0,0 2 0,-1-1 0,9 1 0,-4-1 0,6 0 0,-4-2 0,-2 1 0,3-3 0,-2 3 0,0-1 0,1 0 0,-2 1 0,2-3 0,-1 2 0,0 0 0,1-2 0,0 2 0,1-2 0,0 1 0,-1-1 0,1 1 0,-3 1 0,2-2 0,-2 3 0,0-1 0,2 0 0,-1 0 0,1-1 0,2 0 0,-2 2 0,2-2 0,-2 1 0,-1 0 0,0 1 0,0 0 0,-1 0 0,0-3 0,-8 3 0,4-3 0,-8 3 0,7 0 0,-1 0 0,-1 0 0,2 0 0,0 0 0,-1 0 0,2 0 0,-3 0 0,1 0 0,0 1 0,1-1 0,0 2 0,1-2 0,0 2 0,-2 0 0,1-1 0,-2 1 0,-1 0 0,1-1 0,0 1 0,0 0 0,1 0 0,0 0 0,1 0 0,0-2 0,1 2 0,-1 0 0,1 1 0,-5 0 0,2 1 0,-3 0 0,1 3 0,-3-1 0,0 3 0,0-3 0,3 2 0,0-2 0,4-1 0,-1 0 0,2-3 0,0 2 0,0-2 0,1 0 0,0 1 0,1 0 0,0 0 0,0 0 0,0-1 0,0 3 0,0-2 0,-1 2 0,1 0 0,-2 0 0,1 0 0,0-1 0,0 0 0,1-2 0,-1 0 0,1 2 0,0-2 0,0 1 0,0 0 0,0 0 0,0 0 0,2-1 0,-2 0 0,3 0 0,-1 0 0,0 1 0,0-1 0,-1 0 0,1 1 0,-1-1 0,1 0 0,-1 0 0,1 1 0,0-1 0,1 0 0,0 1 0,0-1 0,0 0 0,0 1 0,-1-2 0,0 1 0,0-2 0,1 2 0,0-1 0,-1 1 0,2 0 0,-1-1 0,1 0 0,0 1 0,0-1 0,0 0 0,0-1 0,1 0 0,-2 0 0,3 0 0,-1 0 0,1 0 0,1 0 0,1 0 0,0 0 0,1 0 0,-1 0 0,0 0 0,0-1 0,-1-1 0,0-1 0,-1 1 0,-2-1 0,3 1 0,-5-1 0,2 2 0,-2-1 0,0 2 0,1-2 0,0 0 0,0 0 0,1 0 0,-1-1 0,2 0 0,-1 0 0,1-1 0,-2 2 0,0-1 0,-1 2 0,1-1 0,-1 2 0,0-2 0,-1 0 0,0-1 0,-1 0 0,1 1 0,0 0 0,0-2 0,-1 1 0,0 0 0,0 1 0,0-1 0,0 0 0,0 0 0,0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15 24575,'8'0'0,"-2"-2"0,-4 1 0,1-1 0,0 2 0,0 0 0,0 0 0,-1-1 0,0 0 0,2 0 0,-2 0 0,1 1 0,0-1 0,0 1 0,-1 0 0,1 0 0,0 0 0,0 0 0,0 0 0,-11 0 0,5 0 0,-7 0 0,5 0 0,3 1 0,-2 0 0,2 2 0,-1-1 0,1 0 0,0-1 0,0 1 0,-1 0 0,1 0 0,0 0 0,-1 0 0,2 1 0,-2-1 0,3 0 0,-4 0 0,3 1 0,-1-1 0,1 0 0,-1 1 0,1-1 0,-1 0 0,1 1 0,0 0 0,-1-1 0,1 0 0,-1-1 0,0-7 0,1 4 0,2-7 0,1 7 0,0-2 0,1 2 0,-2-2 0,1 2 0,-1-1 0,1 1 0,1 0 0,-1 0 0,0-1 0,0 1 0,1 0 0,-1 0 0,0 0 0,1 2 0,-1-2 0,1 1 0,0 0 0,0 0 0,-1 1 0,0-1 0,2 0 0,-2 0 0,2 1 0,-2 0 0,1 0 0,-1 0 0,2 0 0,-2 0 0,1 0 0,0 0 0,0 0 0,-1 0 0,1 0 0,0 0 0,0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35:47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46 24575,'-10'-1'0,"2"1"0,2-3 0,1 2 0,2 0 0,-2-1 0,2 1 0,0 1 0,0-1 0,1 0 0,-1 1 0,1-1 0,-1 1 0,-1 0 0,2 0 0,-2 0 0,2 0 0,0 0 0,-1 0 0,-1 0 0,-1 0 0,0-1 0,0 1 0,0-3 0,0 3 0,2-2 0,-1 2 0,2-1 0,0 0 0,-1-1 0,0 0 0,-2-1 0,0 0 0,0-1 0,1 2 0,-1-1 0,3 1 0,-2 0 0,3 0 0,-3 2 0,0-1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41:54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1 138 2336,'0'0'72,"1"-4"-12,6-12-13,-6 12 127,-1 4 88,0 0 188,0 0 46,0-2-25,0-5-22,0 5-57,0 2-23,2 0-318,1-1-1,-1 0 0,0 0 0,0 0 0,0 0 0,-1 0 0,1 0 0,0 0 1,0-1-1,-1 1 0,1 0 0,0-1 0,-1 0 0,1 0-50,2-2 193,8-5 1,1 1 0,-1 0 0,1 1-1,0 0 1,3 0-194,16-9 238,-26 13-153,1 0 1,0 1 0,0-1 0,0 1-1,0 0 1,0 1 0,0 0-1,0 0 1,0 0 0,0 1-1,6 1-85,7 1 205,1 1 0,-1 0 0,5 4-205,13 1 216,-29-7-179,0 1 0,0 0 1,0 1-1,-1 0 0,1 0 0,-1 1 1,0 0-1,0 0 0,0 1 0,0 0 0,-1 0 1,5 5-38,15 24-1155,1 3-4638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40:05.5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1399 309 4040,'-7'-6'71,"-1"0"0,0 1-1,0 0 1,-1 0 0,1 1 0,-4-1-71,-41-24 399,33 19-55,1 0 1,-1 1-1,-1 2 0,0 0 1,0 1-1,0 1 0,-14-2-344,31 7 105,0 0-1,-1 0 0,1 0 0,-1 0 0,1 0 0,0 1 1,-1 0-1,-2 1-104,5-1 221,-1 0 4,3-1-196,-1 0-1,0 0 0,0 0 0,0 1 0,1-1 0,-1 0 1,0 1-1,1-1 0,-1 1 0,0-1 0,1 1 0,-1-1 0,0 1 1,1-1-1,-1 1 0,1-1 0,-1 1 0,1 0 0,0-1 1,-1 1-1,1 0 0,-1-1 0,1 1 0,0 0 0,0 0-28,-1 1 254,1-2 47,0 0-10,8 13 510,-8-12-778,1-1 1,0 1-1,0-1 0,0 1 1,-1-1-1,1 0 0,0 1 0,0-1 1,0 0-1,0 0 0,0 1 1,0-1-1,0 0 0,-1 0 1,1 0-1,0 0 0,0 0 1,0 0-1,0-1 0,0 1 0,0 0 1,0 0-1,0-1 0,-1 1 1,1 0-1,0-1 0,0 1 1,0-1-1,0 1 0,-1-1 1,1 1-1,0-1 0,-1 0 1,1 1-1,0-1 0,-1 0 0,1 0 1,-1 1-1,1-1 0,-1 0 1,0 0-1,1 0 0,-1 0 1,0 0-1,1 1 0,-1-1 1,0 0-1,0 0 0,0 0 0,0 0 1,0 0-1,0 0 0,0 0 1,0 0-1,0 0 0,-1 0-23,1-5 26,-1 0 0,-1 0 0,1 0 0,-1 0 0,0 1 0,0-1 0,-1 1 0,0-1 1,0 1-1,0 0 0,0 0 0,-1 0 0,0 1 0,-4-5-26,-3-3 44,-2 1 0,1 0 0,-2 1 1,-7-5-45,12 10 22,0 0 1,-1 0 0,0 1 0,0 0 0,0 1 0,0 0-1,0 0 1,-5 0-23,3 1 14,-8-3 20,0 2 1,0 1 0,0 0 0,-15 1-35,18 1 11,1 0 14,0 0 0,0 1 0,0 1 0,1 1 0,-9 2-25,9-2 11,5-1 10,0 1 0,1 0-1,-1 1 1,0 0-1,1 0 1,-6 4-21,1 0 16,3-2 20,0 1 0,0 0 0,1 1 0,0 0 0,0 1-1,1 0 1,0 0 0,1 1 0,-1 1-36,2-2 38,0 1 0,1 0 1,0 0-1,1 1 0,0 0 0,-1 2-38,5-9 22,1 0 0,-1-1 0,1 1 0,0 0 0,0-1 0,0 1 0,1 0 0,-1-1 0,1 1 1,0-1-1,0 1 0,1 1-22,1 11 62,-2-13 5,-1-2-57,1 0 1,-1 0 0,1 0-1,-1 0 1,1 0 0,0 0 0,-1 0-1,1-1 1,0 1 0,0 0 0,0 0-1,0-1 1,-1 1 0,1 0 0,0-1-1,0 1 1,0-1 0,0 1-1,1-1 1,-1 0-11,3 3 103,-2-2-59,-2-1 0,0 0-8,0 0 0,0 0-8,-3 3-3,-60 54 33,53-44-37,2-2-10,2 0-5,-1-1-1,1 1 1,1 0-1,0 0 0,1 0 1,0 1-1,0 0 1,1 3-6,-26 170 74,26-167-70,0 18 30,4-15-9,1 0 0,2 0 0,0-1 0,2 4-25,-6-23 2,0 0 0,0 0 0,0 0 0,1 0 0,-1 0 0,1-1 0,-1 1 0,1 0 0,-1 0 0,1 0 0,-1 0 0,1-1 1,0 1-1,-1 0 0,1 0 0,0-1 0,0 1 0,0-1 0,-1 1 0,1-1 0,0 1 0,0-1 0,0 1-2,22 14 51,-19-11-32,2 6 2,-5-8-3,-1-2-4,0 0-3,-2 5 4,2-4-15,0-1 0,0 0 1,0 1-1,0-1 0,0 0 0,0 0 0,0 1 1,0-1-1,0 0 0,0 1 0,0-1 0,0 0 1,-1 0-1,1 1 0,0-1 0,0 0 0,0 1 1,0-1-1,0 0 0,-1 0 0,1 1 0,0-1 1,0 0-1,-1 0 0,1 0 0,0 0 0,0 1 1,-1-1-1,1 0 0,0 0 0,0 0 1,-1 0-1,1 0 0,0 0 0,-1 1 0,1-1 1,0 0-1,-19 7 6,-18 11-3,-9 8 2,-5 9-2,40-26-1,-1 1-1,2 0 1,-5 6-2,5-4 1,0 1-1,1 1 1,-2 4-1,-7 16-1,2 1 0,2 1 0,-3 11 1,10-12-13,4 10-1,2 0 1,5 44 13,4-55-53,24 47-1839,13 18 1892,2-1-9140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40:06.8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1 5384,'-2'3'85,"0"1"1,0-1-1,0 1 1,-1-1-1,0 0 1,1 0-1,-1 0 1,0-1-1,-1 1 0,1-1 1,0 1-1,-1-1 1,1 0-1,-1 0 1,-3 1-86,2-1 47,3 0 49,0-1 0,-1 1 0,1 0 0,0 1 0,0-1 0,0 0 0,0 1 0,0-1 0,1 1 0,-1-1 0,1 1 0,-2 2-96,2-1 92,-1-2-30,1 0 0,0 1 0,0-1 0,0 0 0,0 1 0,0-1 0,1 1 0,-1-1 0,1 1 0,-1 0 0,1-1 0,0 2-62,-1 9 109,-2 1-39,2-6 16,0 0 1,0 0-1,1 0 0,0 1 1,0-1-87,5 109 473,-3-91-311,1 0 0,1 0 0,1-1 0,4 7-162,-6-21 41,1 7 62,1-1-1,1 0 1,1 0-1,0 0 0,1-1 1,0 0-1,4 2-102,-6-6 97,19 33 77,50 85 333,-64-112-476,25 31 169,-8-16-14,2 0 0,1-3 0,2 0-186,-29-28 21,-1 1 0,1-1-1,0 0 1,0-1-1,0 1 1,0-1 0,1 0-1,-1 0 1,0 0 0,0 0-1,1-1 1,3 1-21,-1-1 20,-1 1 9,0-1-1,0 0 0,0 0 0,0-1 1,0 0-1,0 0 0,0 0 1,0-1-1,0 0 0,0 0 0,0 0 1,-1-1-1,2 0-28,5-3 56,-10 5-2,6-4 83,-13 7-134,-1 0 0,1 0 0,0 0 1,0 0-1,0 1 0,0 0 0,1 0 0,-1 0 0,1 0 0,0 1 1,0 0-1,0 0 0,0 0 0,0 0 0,1 1 0,0-1 0,0 1 1,0 0-1,1 0 0,0 0 0,-1 0 0,2 0 0,-1 0 0,1 1 1,-1 0-4,-17 81 9,18-70-1,16 86 8,-14-96-14,1 0 1,-1 1-1,1-1 1,1 0-1,0 0 0,0 0 1,1 2-3,5 9 3,17 34 1,-12-33 4,27 18 8,18 10-16,3-5 17,-39-29-14,33 21 1,-36-24 4,14 1 8,27 4-16,-44-15 8,62-16 8,-74 14-14,1 0 0,-1-1 0,1 0 0,-1 1 0,0-2 0,0 1 0,0-1 0,0 0 0,-1 0 0,1 0 0,0-2-2,2-1 2,-4 5-1,-1 0 0,0 0 1,1-1-1,-1 1 0,0-1 1,0 1-1,-1-1 0,1 0 1,1-2-2,1-4 1,18-28 1,-20 30-2,0 0 0,-1 6-1,-1 0 0,1 0 0,0 0 1,-1 0-1,1 0 0,0 1 0,-1-1 1,1 0-1,0 0 0,0 0 1,0 0-1,0 1 0,0-1 0,0 1 1,0-1-1,0 0 0,0 1 1,0 0-1,0-1 0,0 1 0,0 0 1,1-1-1,-1 1 1,4 0-4,0 1 1,0 0 0,0 0-1,0 0 1,-1 0-1,3 1 4,7 3-2,39 7-30,75 5-16,-100-17-32,31-6-1639,36-9 1719,-12-2-8113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40:08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1 331 2872,'34'-37'337,"-24"25"-86,0 2 0,0 0 1,9-7-252,13-9 540,-25 19-438,0 1 0,1 0-1,0 0 1,0 1 0,1 0-102,4 0 116,0 1 0,0 1 0,1 0 0,-1 1 0,8-1-116,1 1 150,-1 2 0,0 0 0,0 1 0,0 1 0,0 1 0,6 2-150,22 13 1144,-46-16-1084,0-1 0,-1 0-1,1 0 1,-1 1 0,1 0 0,-1-1 0,0 1 0,1 0 0,-1 0 0,0 0 0,0 1-1,0-1 1,-1 0 0,1 1 0,-1-1 0,1 1 0,-1-1 0,0 1 0,0 0 0,0 0-1,0 0 1,0-1 0,-1 1 0,1 0 0,-1 2-60,1-3 203,-1-2-7,2-4-16,53-99 301,-54 100-467,1 0-1,-1 1 1,1-1 0,0 1 0,0-1-1,0 1 1,0 0 0,1 0-1,-1 0 1,1 0 0,0 0-14,8-7 22,37-31 60,-34 31-63,0 0 0,1 1 0,0 1 0,0 0 0,0 1 0,1 1 0,0 1 0,7-2-19,-8 3 7,-10 1 1,-1 1-1,1 1 0,0-1 0,-1 1 1,1-1-1,0 1 0,-1 1 1,1-1-1,3 1-7,10 1 40,0 1 0,-1 0-1,1 1 1,-1 1 0,0 0 0,10 6-40,-21-8 11,38 27 82,-40-27-76,11 7 21,-3-2 42,-1 0 0,0 0 0,0 1 0,0 0 0,-1 1 1,-1 1-1,4 5-80,7 20 318,-19-35-204,-1-1-111,1 0 0,-1 0 1,0 0-1,0 1 1,0-1-1,1 0 0,-1 0 1,0 0-1,0 0 0,1 0 1,-1 0-1,0 0 1,0 0-1,0 0 0,0 1 1,1-1-1,-1 0 0,0 0 1,0 0-1,0 0 1,0 1-1,0-1 0,1 0 1,-1 0-1,0 0 0,0 1 1,0-1-1,0 0 1,0 0-1,0 0 0,0 1 1,0-1-1,0 0 0,0 0 1,0 0-1,0 1 1,0-1-5,0 0 14,0 1 0,1-1 0,-1 1 0,0-1 0,0 1 0,0-1 0,0 1 0,1-1 0,-1 1 0,0-1 0,1 0 0,-1 1 0,0-1 0,1 1-1,-1-1 1,0 0 0,1 0 0,-1 1 0,0-1 0,1 0 0,-1 1 0,1-1 0,-1 0 0,1 0 0,-1 0 0,1 0 0,-1 1 0,1-1 0,-1 0-1,1 0 1,-1 0 0,1 0 0,-1 0 0,1 0 0,-1 0 0,1 0 0,-1-1 0,1 1 0,-1 0 0,1 0 0,-1 0 0,0 0-13,7-4 117,9-8-53,1 1 1,0 1-1,0 0 0,13-5-64,-16 10 11,-8 2-1,1 1-1,-1 0 1,1 0 0,0 0 0,-1 1 0,7 0-10,36-5 60,0 2 1,17 2-61,-51 2 4,-9 0-2,0 1 1,0-1-1,0 1 0,0 0 0,4 2-2,31 8 6,16 11-3,-6 2 2,-15 1-2,-9 0 2,-4 0-2,-9-8-2,-7-10 7,0 0-1,-1 1 1,0 0 0,-1 0-1,1 1 1,-2-1 0,4 9-8,-5-10 17,-1-2 7,4 7 8,-3-7 7,4 6-2,-6-10-35,-1-1 0,1 1 1,-1 0-1,1-1 0,0 1 0,0-1 1,-1 1-1,1-1 0,0 1 0,0-1 1,-1 0-1,1 1 0,0-1 0,0 0 1,0 0-1,0 0 0,0 0 0,-1 1 0,1-1 1,0 0-1,1-1-2,2 2 6,116 24 50,-106-21-50,-1 1-1,0 0 0,0 1 0,0 1 1,-1 0-1,0 1 0,8 6-5,-7-5 2,10 10 6,11 17 0,-1 1 0,2 7-8,-19-17 8,18 43 4,1 16-8,-4-5 1,-7-12-3,-5-13-2,-5-10 0,-11-29-1,0 0 0,-2-1 0,0 1 0,-1 7 1,0-6-3,1 0 0,0-1 1,3 10 2,-3-24-39,-1 1 1,1 0 0,-1-1 0,0 1 0,0 0 0,-1-1 0,1 1 0,-1 0 0,1-1-1,-1 1 1,-1-1 0,1 2 38,-3 6-1218,-3 21-6942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6:40:09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2741 5560,'1'-1'28,"0"1"-1,0-1 1,0 0 0,1 0 0,-1 0 0,0 1 0,0-1-1,1 1 1,-1-1 0,1 1 0,-1-1 0,0 1 0,1 0-1,-1 0 1,1 0 0,-1 0 0,1 0 0,-1 0 0,0 0-1,1 0 1,0 1-28,1 0 108,0 1 0,0-1 0,0 1 0,0 0 0,0 0 0,-1 0 0,1 1 0,0-1-108,4 4 104,8 8-33,-7-5 66,1-1-1,0-1 1,1 0-1,-1 0-136,112 85 611,-59-42 99,-35-28-478,0-1-1,2-1 1,29 15-232,-26-19 184,0-1 1,1-1-1,3-1-184,-12-10 335,5-5-181,-1-1 0,0-2 1,13-4-155,-16-2 281,20-20 103,36-30-384,-58 37 208,-17 16-152,15-19 44,-2 0 0,-1-1 0,-1-1 0,1-3-100,39-82 229,-54 108-203,0 1-1,0-1 0,-1 0 1,1 0-1,-2 0 1,1 0-1,0 0 0,-1-4-25,2-8 31,2 1-14,-3 9-1,-1 1 0,0-1 0,0 0 0,0 0 0,-1-8-16,1-27 71,-3 0 1,-7-42-72,10 71 7,4 10-6,1 6-3,-3-2 2,-1 1-1,1 0 1,-1-1-1,1 1 0,-1 0 1,1 1-1,-1-1 1,0 0-1,0 0 1,1 1 0,9 6-1,4 2-2,-8-5-2,1 0-1,-1 0 1,1-1 0,4 1 5,80 28-32,-76-32-8,18-6-19,23-6 59,-37 3-52,1-6 30,0-1-1,-1 0 1,16-17 22,-20 12-45,8-19-6,-1-1 1,-2 0-1,14-39 51,-30 61-7,-2 9 0,-2 0 1,1-1-1,-1 1 1,-1-1-1,1-8 7,1-13-11,-1 0 0,-2 0 0,-1 0 0,-2 0 0,-1-4 11,1 19-2,0 3-1,-1 1 1,0 0-1,-4-9 3,5 11-2,-18-44-5,-1 2 0,-10-12 7,26 51 1,22 11 12,-9 1-8,0 0 0,0 0 0,0-1 0,0 0-1,0 0 1,-1-1 0,1 0 0,-1 0 0,1-1 0,-1 1-1,0-2-4,6-3 7,0-1-1,-1 0 1,0-1-1,-1 0 1,0-1-7,1-1 3,-6 7-1,-1 0 1,0 0-1,0 0 0,-1-1 1,1 1-1,-1-1 1,2-4-3,11-25 18,6-20-18,-20 51 3,-1 0-1,0-1 0,0 1 1,0 0-1,0 0 0,0 0 1,-1-1-1,0 1 0,0 0 1,0-3-3,-1-9 3,2 0-1,-1 11 0,1 0 0,-1 1 0,0-1 0,-1 0-1,1 0 1,-1 0 0,0 1 0,0-1 0,-2-2-2,-19-58 20,-3 0 1,-7-7-21,20 44 3,-15-27 37,18 40-34,-4-6 41,0 2 0,-6-7-47,18 25 13,1 0 1,-1 0 0,1 0 0,0 1 0,-1-1 0,1 0 0,0 0-1,0 0 1,0 0 0,0 0 0,0 0 0,0 0 0,0 0 0,0 0-1,0 0 1,0 0 0,0 0 0,1 0 0,-1 0 0,0 1 0,1-1-1,-1 0 1,0 0 0,1 0 0,-1 0 0,1 1 0,0-1-1,-1 0 1,1 0 0,-1 1 0,1-1 0,0 0 0,0 1 0,0-1-14,26-20-26,-23 19 59,5-6-8,0 0-1,-1-1 1,0 0-1,0 0 1,-1-1-1,0 1 1,3-8-25,-5 8 12,2-2 20,0-2-1,-1 1 1,-1-1 0,0 0-1,3-12-31,-3 8 16,-1-1 44,-3-5-26,-2 0 1,-1 0-1,0 0 1,-6-19-35,-19-78 52,17 91-17,3 8-16,-1-2-9,-1 2 1,0-1 0,-2 1-1,0 0 1,-6-6-11,0 3 13,-1 1 0,-1 0 0,-1 1 0,-15-11-13,30 29 0,-1 0 1,0 0 0,-1 1-1,1 0 1,-2 0-1,-2 0-76,0 1 0,1 0 0,-2 0 0,1 1 1,0 1-1,0 0 0,0 0 0,-5 1 76,2 0-1083,-52 1-7363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2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24575,'4'-4'0,"-1"-1"0,4 0 0,-3-1 0,4 1 0,-5-1 0,2 3 0,-2-2 0,1 0 0,1 1 0,-1-2 0,3 2 0,-2-2 0,3 1 0,-3-2 0,0 3 0,0-1 0,-3 3 0,1 0 0,-1 1 0,1-1 0,-1 1 0,0-2 0,1 1 0,1-1 0,1 0 0,-1-1 0,0 1 0,0 0 0,-1 0 0,0 1 0,-1 1 0,0 0 0,1 0 0,-1 1 0,0-2 0,0 0 0,0 0 0,0 0 0,5-3 0,-3 2 0,5-4 0,-4 3 0,3-1 0,-3 0 0,2 1 0,-2-1 0,0 3 0,-2-1 0,0 1 0,-1 1 0,1 0 0,-1 0 0,-1 0 0,1 0 0,-1 0 0,1 0 0,-1 0 0,1 0 0,-1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8:09:54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148 138 24575,'12'0'0,"1"0"0,0 0 0,0 0 0,1 0 0,-1 0 0,0-1 0,-3 0 0,2-2 0,-6 2 0,1-3 0,-4 3 0,0-2 0,0 3 0,-13 1 0,6 0 0,-11 0 0,6-1 0,2 0 0,-1 0 0,-1 0 0,2 0 0,0 0 0,2 0 0,0 0 0,2 0 0,-1 0 0,1 0 0,0 0 0,0 0 0,0 0 0,-2 0 0,0 0 0,-1 2 0,-3-2 0,0 3 0,-2-1 0,0 0 0,2 1 0,0-2 0,3 0 0,1 0 0,0 0 0,4 0 0,11-6 0,-3 2 0,12-5 0,-7 2 0,2-2 0,1 0 0,-1 0 0,2 2 0,-3-1 0,3 1 0,-5-2 0,2 2 0,-2 1 0,-2 2 0,0-1 0,-4 1 0,-1 1 0,-1-1 0,0 3 0,0-1 0,-1-1 0,-12 2 0,3 0 0,-13 3 0,7 2 0,-3 0 0,0 2 0,2-3 0,1 2 0,4-3 0,0 1 0,4-1 0,2 0 0,4-1 0,7-3 0,4-2 0,4-4 0,0 0 0,3-2 0,-3 3 0,5-2 0,-4 2 0,-1-1 0,-1 1 0,-5 4 0,0-1 0,-5 3 0,0-2 0,-2 2 0,-15 2 0,0 2 0,-11 2 0,2 3 0,0-1 0,-1 3 0,-3-2 0,6 1 0,3-3 0,3-2 0,4-1 0,0-1 0,4 0 0,1-1 0,0 0 0,2-1 0,-3 2 0,0 2 0,-4 2 0,0 0 0,0 0 0,-1 0 0,3-2 0,-2 2 0,2-3 0,4 0 0,-3 0 0,4-3 0,-3 1 0,2-2 0,0 0 0,1 0 0,-1 0 0,0 0 0,0 0 0,1 0 0,-1 0 0,-1 0 0,1 0 0,-1 0 0,1 1 0,0-1 0,-1 2 0,3-1 0,-2-1 0,3 4 0,2-2 0,-1 2 0,4-2 0,-3-1 0,0 0 0,2 1 0,-2-1 0,1 2 0,-1-3 0,0 3 0,1-1 0,0-1 0,0 2 0,0-3 0,-2 3 0,2-3 0,-2 3 0,2-3 0,0 2 0,0 0 0,0 1 0,0 0 0,0 4 0,2 0 0,1 6 0,4-1 0,-2 3 0,1-3 0,-1 1 0,-1-4 0,-1 0 0,-2-4 0,-1 1 0,0-2 0,1 0 0,-1-1 0,0 4 0,2-2 0,0 6 0,0-4 0,2 3 0,-3-3 0,1 2 0,-2-2 0,1-2 0,-1-1 0,0-1 0,0 0 0,-2 0 0,2-1 0,-3 1 0,3-2 0,-1 4 0,1 0 0,1 3 0,-1 1 0,2 0 0,-1 2 0,1-4 0,-2 0 0,0-1 0,0-2 0,1 0 0,-1-1 0,0 0 0,-2 0 0,2 0 0,-1 0 0,1 2 0,0 0 0,2 3 0,-1-1 0,2 2 0,-2-2 0,3 1 0,-4-1 0,2 0 0,0-1 0,-1 1 0,5 3 0,-3 2 0,4 0 0,-2-1 0,-1-1 0,0-1 0,-2 2 0,2-4 0,-4 0 0,2-1 0,-2-2 0,0 0 0,-1-1 0,1 0 0,-3 0 0,3 0 0,-2 2 0,3 0 0,-1 3 0,1 1 0,1 2 0,-1 0 0,3 0 0,-3 0 0,3 0 0,-2 0 0,1-2 0,1 1 0,-3-1 0,2 0 0,0 2 0,1 0 0,0 0 0,1 2 0,-2-2 0,-1-2 0,-2 0 0,0-2 0,1-2 0,-1-1 0,0-1 0,-2 0 0,1 0 0,-1-1 0,1 2 0,1 1 0,0 6 0,3 5 0,-2-2 0,6 7 0,-3-5 0,3 3 0,-3-2 0,-2-4 0,0-4 0,-1-1 0,1-3 0,-3 0 0,-1-2 0,0-1 0,1 1 0,1 1 0,0 4 0,5 6 0,0 3 0,5 4 0,0-1 0,0 1 0,-2-4 0,1 2 0,-4-5 0,0-1 0,-3-5 0,-1-2 0,-1-3 0,-2 0 0,2 2 0,-1 0 0,1 1 0,1 1 0,-1 2 0,0-2 0,1 0 0,-1-1 0,0-3 0,0 2 0,-1-2 0,-1 0 0,-1 0 0,0 3 0,2 1 0,1 4 0,2 2 0,2 1 0,-1 2 0,2 0 0,-1-2 0,-1-1 0,0-4 0,-3-1 0,0-1 0,1-2 0,-3 0 0,1-2 0,2-8 0,-2 3 0,3-6 0,-1 5 0,0 0 0,1 0 0,2-1 0,-1-1 0,1 2 0,0-2 0,-2 2 0,-1 1 0,-1-1 0,0 3 0,0-2 0,-1 1 0,1-1 0,-3-1 0,1 0 0,-1 0 0,0 0 0,0 0 0,0 0 0,-1 0 0,0 0 0,0 0 0,0 0 0,0 0 0,0 0 0,1 0 0,-1 0 0,0 0 0,0 0 0,1 0 0,0 0 0,-1 0 0,0 0 0,-1 0 0,1-3 0,-2-2 0,-1-7 0,0 2 0,-2-7 0,2 6 0,0-5 0,-2 6 0,4 1 0,-3 2 0,3 4 0,0 0 0,1 3 0,-1 0 0,2 0 0,-1 0 0,-1 0 0,2 0 0,-2 1 0,1-1 0,0 1 0,0-1 0,-1-1 0,-1 0 0,0-4 0,-3-1 0,2-4 0,-3 2 0,1-3 0,-1 1 0,1 2 0,-2-5 0,3 5 0,-1-2 0,-1 2 0,3 2 0,-3 0 0,3 2 0,1 2 0,0 1 0,3 1 0,-1-1 0,-1 1 0,2 0 0,-1 1 0,1-1 0,-2-2 0,0-1 0,-3-5 0,-4-8 0,-5-5 0,-3-5 0,3 6 0,-2-4 0,5 4 0,-3-4 0,0 4 0,3-1 0,1 7 0,-1-2 0,3 5 0,0-2 0,1 4 0,1-1 0,-1 2 0,1 0 0,-1 0 0,3 2 0,-1 1 0,1 1 0,1 0 0,0 1 0,-1-1 0,1 0 0,0 1 0,-1-3 0,-1 2 0,1-4 0,-2 2 0,1-2 0,0 2 0,2-1 0,-2 3 0,1-4 0,-1 4 0,1-2 0,1 1 0,0 1 0,-1-2 0,1 2 0,-1-1 0,1 1 0,-1-2 0,1 0 0,-4-1 0,3-1 0,-2 1 0,2 1 0,1 3 0,-1-1 0,1-2 0,-1 2 0,-1-1 0,2-1 0,-2 2 0,1-4 0,1 4 0,-3-3 0,2 1 0,-1 0 0,0 0 0,1 2 0,0 1 0,0-1 0,1 0 0,0 1 0,-1 1 0,1-2 0,0 2 0,0 0 0,-1-1 0,1 2 0,0 0 0,0 2 0,2 0 0,-2 1 0,1-3 0,-1 4 0,-3-6 0,0 2 0,-4-3 0,0-2 0,-3 1 0,3-1 0,-3 3 0,6 1 0,-2 3 0,3-1 0,1 3 0,2-1 0,2 5 0,1 2 0,3 3 0,1 5 0,6 0 0,1 2 0,4 2 0,0-1 0,0 0 0,2-2 0,-2 2 0,0-4 0,2 2 0,-2-3 0,2 1 0,2 0 0,-1 0 0,1 2 0,-2-2 0,0 4 0,-2-4 0,-1 1 0,-4-3 0,-1-1 0,-3-2 0,-2-3 0,-1 0 0,0-2 0,0 0 0,0-1 0,-1-6 0,-1-3 0,-4-2 0,-1-4 0,-3 3 0,-3-8 0,0 2 0,-3-6 0,-3-3 0,2 4 0,-2-3 0,1 3 0,1 0 0,-1 3 0,5 2 0,2 6 0,3 2 0,2 3 0,1 0 0,0 2 0,2 0 0,0 0 0,0 1 0,0-3 0,0 2 0,0-4 0,0 4 0,2-2 0,-2 2 0,1 0 0,-1 0 0,0 0 0,0 0 0,0 0 0,0 0 0,0 0 0,0 1 0,0-1 0,0 0 0,0 0 0,0 0 0,2 1 0,0-3 0,-1-2 0,2-2 0,-1-2 0,2 0 0,0 0 0,-1 2 0,-1 2 0,1 1 0,-3 2 0,3 1 0,-1 2 0,0 1 0,2 0 0,-1 0 0,1 0 0,-1 0 0,0-2 0,0 1 0,0-4 0,0 2 0,0-2 0,0 2 0,0 0 0,0 0 0,0 0 0,0 1 0,0-1 0,-1 2 0,-1-2 0,-1 0 0,0 0 0,0 0 0,0 0 0,0 0 0,0 0 0,0 0 0,0 0 0,0 0 0,0 1 0,0-1 0,0 0 0,0 0 0,-2 1 0,1 10 0,-1-5 0,2 9 0,0-7 0,0 2 0,0-1 0,0 1 0,0-1 0,0 1 0,0 2 0,0 0 0,1 4 0,1 0 0,2 3 0,1 3 0,-1 0 0,0 2 0,0 3 0,1-1 0,-1-2 0,0 0 0,0-4 0,0 1 0,0-4 0,0 1 0,0-1 0,0 2 0,0 2 0,0-1 0,0 3 0,0-3 0,-2 1 0,2-2 0,-4-4 0,2 0 0,0-4 0,-2 0 0,3-1 0,-1 4 0,0-4 0,2 13 0,-2-9 0,2 12 0,0-8 0,0 5 0,0-3 0,0-1 0,2-1 0,-2-3 0,2 1 0,-2 0 0,-1-1 0,1 3 0,0-1 0,0 4 0,0-1 0,2 1 0,-2-2 0,2-3 0,-2 1 0,-1-5 0,-1-3 0,0 1 0,-1-4 0,1 8 0,1-1 0,1 7 0,0 1 0,0 1 0,1 3 0,1-1 0,-1 1 0,1-3 0,0 1 0,-2-3 0,2-1 0,-2-1 0,0 2 0,2 4 0,1 2 0,0 1 0,1-5 0,-1 4 0,-1-3 0,2 2 0,-3-6 0,0-3 0,-1-4 0,-2-2 0,1-1 0,-3-2 0,1 0 0,1-1 0,-1 0 0,3 2 0,-1 0 0,3 4 0,-2-1 0,2 0 0,-3-4 0,0-1 0,0 0 0,-1-2 0,-1-6 0,-1-1 0,-1-5 0,-3-1 0,-2-1 0,-4-6 0,-4-3 0,0-4 0,-2 5 0,2-5 0,-1 7 0,1-5 0,-4 1 0,5 3 0,-3-2 0,4 4 0,-1-1 0,0 2 0,0-2 0,0 1 0,0-3 0,2 4 0,1-1 0,2 2 0,0 0 0,2 2 0,0-1 0,3 3 0,-3-3 0,2 3 0,-2-3 0,0-1 0,0-1 0,-1-4 0,-1 2 0,3-5 0,-3 2 0,1-3 0,1 4 0,-1-1 0,1 1 0,1-1 0,-3 3 0,4-2 0,-2 5 0,0-3 0,1 3 0,-2-5 0,1 7 0,0-7 0,1 8 0,1-1 0,0-1 0,-2 1 0,2-2 0,-2 0 0,2 0 0,0 2 0,0 1 0,1 2 0,-1 0 0,0 0 0,2 2 0,-1-3 0,1 0 0,-2-4 0,0 2 0,0-1 0,0 3 0,2 1 0,0 2 0,2 4 0,0 1 0,4 2 0,4 1 0,2 1 0,6 0 0,-3 0 0,6 0 0,-3 0 0,3 0 0,-6 0 0,0 0 0,-2-2 0,-2 0 0,-2-1 0,-2 0 0,-2 0 0,0 0 0,-1 0 0,-1 0 0,-1 0 0,0 0 0,0 0 0,0 0 0,0-4 0,0 2 0,0-8 0,0 1 0,0-1 0,0-1 0,0 3 0,0 2 0,0 2 0,0 3 0,0 1 0,0 0 0,0 11 0,0-6 0,0 11 0,1-8 0,1 4 0,2 2 0,0 5 0,2 3 0,1 3 0,1-3 0,1 4 0,1 0 0,0 2 0,1 2 0,-2-5 0,2 2 0,-2-2 0,1-1 0,-1 1 0,-1-1 0,1 3 0,-2-4 0,1 4 0,-3-10 0,1 4 0,-3-9 0,1 2 0,-1-4 0,-1-2 0,1 1 0,-3 1 0,3 4 0,-1 1 0,5 8 0,-3-7 0,4 10 0,-3-6 0,1 2 0,0-1 0,0 1 0,-1-7 0,-1 0 0,-1-6 0,-3-1 0,3 4 0,-2 2 0,2 3 0,-1 1 0,0 1 0,2 0 0,-4 0 0,2-2 0,0-3 0,-2-1 0,2-2 0,-2-2 0,0 3 0,0-2 0,1 9 0,0-2 0,3 7 0,-2-2 0,2 2 0,1 1 0,-3-3 0,2-1 0,-4-6 0,2 1 0,-2-8 0,1 5 0,0-5 0,2 7 0,-1 0 0,2 4 0,-2 0 0,2 2 0,-2-2 0,2 1 0,-2-4 0,0-4 0,-1-1 0,0-3 0,0 2 0,-1-2 0,2 3 0,0 3 0,0 3 0,2 2 0,-2-2 0,2 1 0,-1-4 0,-1 1 0,2-4 0,-4-1 0,1-2 0,-1-1 0,0-3 0,0-7 0,0 0 0,0-5 0,0 4 0,0 0 0,0 0 0,0 2 0,0-1 0,0 3 0,0-4 0,0 4 0,0-5 0,0 0 0,-1-5 0,-2-1 0,1-4 0,-2-1 0,2-3 0,-2 3 0,0-2 0,1 5 0,0 0 0,2 3 0,-2 2 0,3 0 0,-4 0 0,4 0 0,-3-3 0,2 1 0,-1-6 0,1 3 0,0-5 0,-1 4 0,1-1 0,0 2 0,-2 2 0,2-1 0,-2 4 0,3-3 0,-4 1 0,2 2 0,0-7 0,-2 1 0,0-5 0,-1 1 0,-1-1 0,2 3 0,-2 1 0,1 0 0,-1 1 0,1 1 0,0 0 0,0 5 0,0-2 0,2 2 0,-3 0 0,3-2 0,-2 1 0,-1-1 0,2 2 0,-1 0 0,0 2 0,1 0 0,-1 1 0,3 3 0,0 0 0,1 3 0,0 0 0,1 10 0,0-1 0,0 9 0,0-3 0,2 1 0,2 1 0,1-1 0,3 1 0,2 0 0,-2-1 0,2 1 0,-2-3 0,2 4 0,-2-5 0,1 3 0,-1-1 0,-1-1 0,1 1 0,0 0 0,-1-2 0,-1 3 0,1-1 0,-3-2 0,2 2 0,-3-2 0,1 0 0,-1-2 0,1 2 0,0-2 0,-1 2 0,1 0 0,-1-1 0,1 1 0,0 0 0,-1 0 0,-1-2 0,2 0 0,-4-4 0,1-1 0,-1-1 0,0 0 0,0 0 0,0 0 0,2 4 0,0 0 0,0 9 0,2 7 0,-2 2 0,3 3 0,-2-1 0,0-4 0,0-2 0,-1-2 0,1-6 0,-2-1 0,0-5 0,-1-3 0,0 1 0,2 2 0,0 4 0,2 3 0,0 4 0,0 1 0,0 0 0,0-1 0,0-4 0,0-1 0,-2-4 0,1 0 0,-3-4 0,2-1 0,-2-1 0,0 0 0,0 0 0,0 0 0,0 0 0,0-11 0,0 3 0,0-8 0,0 6 0,0 0 0,0 1 0,0 1 0,0-2 0,0 4 0,0-2 0,0 2 0,-1 0 0,0 0 0,0 0 0,0 1 0,0 0 0,0-1 0,-1-2 0,2-3 0,-3-6 0,2 2 0,-3-9 0,2 7 0,-2-2 0,2 0 0,-1 7 0,2-2 0,-2 4 0,3 2 0,-2 1 0,2 1 0,0 0 0,-1 0 0,1 1 0,-2-2 0,2 0 0,0-1 0,-1-2 0,-1 1 0,-2-2 0,1 4 0,2 0 0,-1 1 0,1 0 0,1 0 0,3 11 0,1-2 0,5 11 0,0-6 0,-1 0 0,1-1 0,-4-2 0,2-1 0,-4-2 0,2 0 0,-2-2 0,-1 0 0,0 0 0,-1 3 0,1 0 0,0 4 0,2 1 0,0 1 0,-1 1 0,1-4 0,-2-1 0,1-1 0,-3-2 0,3 0 0,-3-2 0,2 0 0,-2 0 0,1 0 0,-1 0 0,1-1 0,-1 1 0,0 0 0,0 0 0,0 0 0,0 0 0,0 0 0,0 0 0,0-1 0,0 1 0,0 0 0,0 0 0,0 0 0,0 0 0,0 1 0,0 3 0,0 2 0,0 2 0,0-2 0,0-1 0,2-1 0,-2 0 0,2-2 0,-2-1 0,0-1 0,1 0 0,-1 0 0,2-11 0,-2 3 0,0-8 0,0 6 0,0 2 0,0-1 0,0 2 0,0-1 0,0 2 0,-2 0 0,1-1 0,-3-1 0,1-4 0,-3-2 0,0-3 0,-2-2 0,0-2 0,2 1 0,-2-4 0,3 7 0,-1-2 0,3 5 0,-1 2 0,1 2 0,1 3 0,1 1 0,1 0 0,0 0 0,0 0 0,0 0 0,0-1 0,0-3 0,-2-2 0,0-4 0,-2-1 0,0-2 0,0-2 0,0 1 0,0-4 0,0 5 0,-1-3 0,3 6 0,-1 2 0,1 0 0,0 5 0,0 0 0,2 3 0,0 0 0,0 0 0,-1 10 0,1-4 0,-2 9 0,2-7 0,0 1 0,0-1 0,0 0 0,0 2 0,0-2 0,2 3 0,2 4 0,4 4 0,1 3 0,1-3 0,0 5 0,-1-4 0,1 2 0,-4-3 0,1-3 0,-3-4 0,1-1 0,-2-3 0,-1 0 0,0-2 0,-2 0 0,0 0 0,0 0 0,0 0 0,0 0 0,1-1 0,0 1 0,3 2 0,1 4 0,0 1 0,3 3 0,-1-4 0,-2 1 0,0-3 0,-1 0 0,-1-2 0,0-2 0,-2 0 0,1 0 0,-2 0 0,0 0 0,0-1 0,0 1 0,0 0 0,0 0 0,0-1 0,0 1 0,0 0 0,0 0 0,0 1 0,0 3 0,0 2 0,0 4 0,0-1 0,0-1 0,0-2 0,0-3 0,0-1 0,0 0 0,-2-2 0,2 0 0,-3-1 0,1-1 0,-2-1 0,0 0 0,1 0 0,0 0 0,0 0 0,0 0 0,0 0 0,0 0 0,0 0 0,0 0 0,0 0 0,0 1 0,0 1 0,1 1 0,0-1 0,0 0 0,-1 0 0,0 0 0,1 0 0,-1 0 0,2 0 0,-1 0 0,-1 0 0,3 1 0,-3 0 0,2 0 0,-1 0 0,-1 0 0,3 0 0,-3-1 0,3 0 0,-3 0 0,1 1 0,-1 0 0,0 0 0,0-1 0,2 0 0,-2-2 0,1 3 0,1-1 0,-2-1 0,1 2 0,-1-3 0,2 3 0,-2-3 0,1 3 0,-1-3 0,1 1 0,-1-1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8:10:10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24575,'0'13'0,"0"3"0,0 9 0,0-5 0,-2 13 0,-1-13 0,-1 7 0,1-8 0,0 0 0,2-7 0,0-3 0,1-3 0,0-3 0,0 2 0,0-2 0,0 0 0,0 1 0,0 4 0,0 1 0,0 9 0,0-6 0,0 6 0,0-8 0,0 5 0,0-8 0,0 2 0,0-4 0,0-2 0,0 0 0,1 0 0,0-1 0,1 0 0,1 0 0,-1 0 0,2 1 0,-1 0 0,0-2 0,-2 2 0,0-2 0,1 2 0,-1 0 0,1 4 0,1-2 0,-1 6 0,1-4 0,1 3 0,-1-3 0,-1 2 0,1-4 0,-3 0 0,3-2 0,-3 0 0,2 0 0,-1-2 0,0 2 0,1-1 0,0 0 0,-1 1 0,1 0 0,0 2 0,1 0 0,0 2 0,1-1 0,-1 3 0,1 0 0,-1 0 0,2 1 0,-1-3 0,3 4 0,-3-4 0,1 3 0,0-2 0,-1 0 0,1 1 0,-1-2 0,0 1 0,1-1 0,0 0 0,-1-1 0,0 1 0,0 0 0,-1-2 0,0 1 0,0-3 0,0 3 0,1-2 0,-1 0 0,0-1 0,0 0 0,-2 0 0,2-1 0,-3 0 0,3 0 0,-2 1 0,2 0 0,-2-1 0,2 3 0,-1 0 0,1 2 0,0-1 0,3 3 0,-3-2 0,2 1 0,-1 1 0,-1-2 0,1 4 0,-1-4 0,2 1 0,-1-1 0,1 1 0,-2 0 0,1 0 0,-1-1 0,0-1 0,1 1 0,-1 0 0,0-1 0,1 1 0,-1 0 0,0-2 0,0 1 0,0-3 0,1 4 0,-1-2 0,0 0 0,0 1 0,0-3 0,1 3 0,-1 0 0,0-1 0,0 1 0,-1-1 0,1 1 0,-1-1 0,1 2 0,0-2 0,0 1 0,1 1 0,-1 0 0,0-1 0,1 1 0,-1 0 0,0-1 0,1 1 0,-1-1 0,0 1 0,2-2 0,-1 2 0,1-2 0,-2 0 0,0 1 0,0-3 0,0 4 0,0-4 0,1 2 0,-1-1 0,0 0 0,-2 0 0,2-1 0,-3 0 0,3-1 0,-3 2 0,3-2 0,-3 2 0,3-2 0,-2 1 0,3 2 0,0 0 0,0 4 0,2-2 0,-2 1 0,2-1 0,-2-1 0,2 1 0,-2-2 0,1 1 0,-1-1 0,0 0 0,1 2 0,-2-2 0,0 0 0,2 1 0,-2-3 0,2 2 0,-2-2 0,0 0 0,0 0 0,-1 0 0,-1 0 0,0-1 0,0 0 0,1 0 0,-2 1 0,3 0 0,-1 0 0,1 1 0,0 1 0,0 4 0,2-2 0,1 4 0,-1-4 0,0 1 0,0 1 0,-1-2 0,1 0 0,-2-1 0,0-1 0,1 0 0,-1 0 0,0-2 0,-2 0 0,2 0 0,-3 0 0,3-1 0,-3 1 0,3 0 0,-1 4 0,1 0 0,1 4 0,-1 0 0,3 0 0,-2 2 0,1-2 0,-1 1 0,-1-4 0,0-3 0,0 0 0,0-2 0,-1 0 0,-1 0 0,1-1 0,-2 0 0,3 1 0,-2 0 0,2 3 0,2 1 0,1 0 0,1 3 0,0-1 0,0 2 0,-1-2 0,0 2 0,0-4 0,-1 0 0,0-2 0,-2-2 0,0 0 0,0 0 0,-2 0 0,1-1 0,-1 1 0,0 0 0,2 0 0,0 2 0,2 2 0,1 0 0,-1 3 0,2-3 0,-4 4 0,4-4 0,-3 1 0,0-1 0,0-2 0,-3 0 0,1-2 0,-1-2 0,-1-7 0,2 1 0,-2-5 0,0 3 0,0 2 0,0-1 0,0-1 0,0 0 0,0 0 0,0 1 0,0-1 0,0 2 0,0-1 0,0 2 0,0 0 0,0 1 0,0-1 0,0 1 0,0 0 0,0 0 0,0 0 0,0 0 0,0 0 0,0 1 0,0-1 0,0 0 0,0 0 0,0 0 0,0 0 0,0 0 0,0 0 0,0 1 0,0-1 0,0 0 0,0 0 0,0 1 0,0-1 0,0 0 0,0 0 0,0-3 0,0-2 0,1-3 0,1-2 0,2 0 0,0-3 0,0 0 0,0 2 0,0 1 0,-2 2 0,1 2 0,-3 2 0,2 2 0,-2 2 0,1 0 0,-1 0 0,1 1 0,-1-1 0,2 0 0,-2 0 0,1 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8:10:45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733 1390 24575,'0'-9'0,"0"0"0,0 0 0,0 3 0,0 0 0,-1 3 0,0 0 0,0 0 0,1 0 0,0 0 0,0 0 0,0 0 0,-1-1 0,-1-3 0,-2 0 0,0-4 0,1 4 0,-1-3 0,1 4 0,1-2 0,0 4 0,1 0 0,0 1 0,0 0 0,0 0 0,0 0 0,0 0 0,0-1 0,-2-3 0,1-2 0,-1-1 0,-1 0 0,1 3 0,1-2 0,-1 3 0,1 0 0,0 2 0,1 1 0,1 0 0,0 0 0,-2 0 0,2-1 0,-4-3 0,1-2 0,-2-4 0,1-4 0,0 1 0,-1-5 0,2 7 0,-2-4 0,2 8 0,1-1 0,0 6 0,1 0 0,1 2 0,-2 0 0,2 1 0,0-1 0,-1 0 0,-1-6 0,-2-4 0,0-3 0,-2-5 0,1 2 0,-3-3 0,3 1 0,-3 2 0,4 0 0,-2 6 0,2 0 0,1 4 0,1 2 0,0 2 0,1 2 0,0 0 0,0 0 0,0 0 0,1 0 0,-3-1 0,-1-7 0,0-7 0,-5-7 0,2 0 0,-2-2 0,0 2 0,2 0 0,0 4 0,2 4 0,2 4 0,-2 4 0,5 2 0,-3 4 0,3 0 0,-1 2 0,-2-2 0,2 0 0,-4-2 0,3-2 0,-5-4 0,3-1 0,-4-3 0,2 1 0,0-2 0,0 3 0,2 1 0,1 4 0,0 3 0,1 0 0,-1 2 0,3 0 0,-1 0 0,-1 0 0,2 0 0,-1 0 0,1 1 0,-2-3 0,0-2 0,-2-4 0,1-3 0,-3-2 0,1 0 0,0 0 0,1 3 0,0 1 0,2 4 0,1 3 0,-1 0 0,2 2 0,-3 1 0,2 0 0,-1 0 0,1-1 0,-1 1 0,0-5 0,-1 2 0,0-8 0,-1 3 0,0-3 0,0 2 0,1 0 0,-1 0 0,0 0 0,1 2 0,-1 1 0,1 1 0,1 2 0,-1 0 0,3 2 0,-1 0 0,1 0 0,0 0 0,-3 1 0,2-1 0,-3-4 0,2 2 0,-1-8 0,-1 3 0,0-3 0,1 4 0,1 1 0,-1 1 0,1 2 0,0 0 0,0 3 0,-1 1 0,1-2 0,-2 3 0,1-4 0,0 2 0,-2-1 0,2 0 0,0 0 0,0 1 0,1-1 0,-1 3 0,1-1 0,-2 1 0,0 0 0,1 0 0,1 0 0,-1 0 0,-2 0 0,1 0 0,0 1 0,-1 1 0,2-1 0,-2 2 0,2-2 0,0 1 0,0 0 0,0-1 0,-2 2 0,0-1 0,0 0 0,-1 1 0,-1-1 0,0 1 0,-2 1 0,1-1 0,0 0 0,0 1 0,1-1 0,2 0 0,0 1 0,2-3 0,0 2 0,0-3 0,0 2 0,0-2 0,0 0 0,1 0 0,-3 0 0,2 0 0,-1 0 0,-1 1 0,2-1 0,-4 2 0,2-1 0,-2 0 0,2 0 0,-1-1 0,3 0 0,-2 0 0,2 0 0,0 0 0,0 0 0,0 0 0,0 2 0,0-2 0,-2 1 0,2-1 0,-2 0 0,4 1 0,6 4 0,0-2 0,4 2 0,-3-2 0,-3-3 0,4 3 0,-2-3 0,1 3 0,1-2 0,-2 1 0,1-1 0,-1 2 0,2-3 0,-2 3 0,1-3 0,-3 1 0,2-1 0,-2 0 0,0 0 0,0 0 0,0 0 0,0 0 0,0 0 0,-1 0 0,1 0 0,0 0 0,0 0 0,4 0 0,-2 0 0,4 0 0,-1 0 0,-1 0 0,4 0 0,-4 0 0,0 0 0,-1 0 0,-2 0 0,0 0 0,-1 0 0,0 0 0,0 0 0,0 2 0,-2-1 0,1 2 0,-2 0 0,0 0 0,0-1 0,0 1 0,0 0 0,0 0 0,0 0 0,0 0 0,0 0 0,0 2 0,0 2 0,0 2 0,0 2 0,0 2 0,0-2 0,0 2 0,0-4 0,0 0 0,0-3 0,0-1 0,0 0 0,0-2 0,0 0 0,0 0 0,0 0 0,0 0 0,0 0 0,0 0 0,0 0 0,0 3 0,0 1 0,0 4 0,0 0 0,0-2 0,0 2 0,1-6 0,-1 3 0,2-4 0,-2 0 0,0-1 0,0 0 0,-2-11 0,0 4 0,-1-9 0,-2 6 0,1 0 0,-1 1 0,0-3 0,0 0 0,-3-2 0,1-2 0,-1 1 0,1-1 0,-1 2 0,3 4 0,0-1 0,2 4 0,1 0 0,1 0 0,1 2 0,0-1 0,1 0 0,1 1 0,-1-1 0,2 2 0,-1-2 0,1 0 0,-1 0 0,0 0 0,1 0 0,-2 0 0,1 0 0,1 0 0,-2 1 0,2-1 0,-1 2 0,1-1 0,-2-1 0,1 9 0,-1-4 0,-1 6 0,-1-5 0,0 0 0,0 0 0,1 0 0,0 0 0,0 0 0,0 0 0,0 0 0,0 0 0,0 2 0,0-2 0,0 2 0,0-2 0,0 2 0,0 0 0,0 1 0,0 1 0,0 0 0,0 1 0,0-1 0,0 4 0,0-2 0,0 0 0,0 1 0,2-3 0,-2 4 0,3-4 0,-3 3 0,3-3 0,-1 4 0,0-2 0,1 2 0,-1-2 0,2 1 0,-1-3 0,-1 4 0,1-4 0,-1 2 0,1-1 0,1 1 0,-1 2 0,1 0 0,0 0 0,0 2 0,-1-2 0,1 5 0,0-5 0,0 2 0,-1-2 0,1-2 0,-2 2 0,1-4 0,-1 3 0,3 4 0,-1-2 0,1 6 0,-1-8 0,-1 3 0,1-6 0,-2 1 0,1-1 0,-3-2 0,3-1 0,-3-1 0,3 2 0,-1 2 0,2 2 0,-1 4 0,1 1 0,0 2 0,0-1 0,0-1 0,0-1 0,-1-4 0,-1-2 0,1-2 0,-3-2 0,2 0 0,-2 0 0,1 0 0,1-1 0,1 3 0,0 2 0,0 2 0,1 2 0,0 2 0,1-2 0,2 7 0,0-3 0,1 3 0,-1-2 0,0 0 0,-3-3 0,4 1 0,-4-1 0,1-2 0,1 4 0,-2-1 0,3 2 0,-2 0 0,1 0 0,-2 0 0,1-3 0,-1 3 0,2-5 0,-1 5 0,0-3 0,2 3 0,-3 0 0,2 0 0,-2 0 0,0-3 0,2 3 0,-2-3 0,1-1 0,-1 1 0,-2-6 0,1 1 0,-3-1 0,3-2 0,-2 0 0,0-2 0,-1 0 0,1 0 0,1 3 0,1 0 0,1 4 0,-1-3 0,-1 2 0,1-4 0,-1 1 0,0-3 0,-1 2 0,0-2 0,1-1 0,1 0 0,0 0 0,0 1 0,0 0 0,0-1 0,0 0 0,0 0 0,0 0 0,0-1 0,0-1 0,0 0 0,0 0 0,0 0 0,0 0 0,-1 0 0,1 0 0,0 0 0,0 0 0,0 0 0,0 0 0,0 0 0,-1 0 0,1 0 0,0-1 0,-1-1 0,0-1 0,0 0 0,0 0 0,0 1 0,0 0 0,1 0 0,0 0 0,-1 0 0,0 1 0,0-3 0,-1 2 0,1-2 0,-2 1 0,0 0 0,1-2 0,0 0 0,0-2 0,-1 1 0,0-1 0,0 2 0,0-1 0,0 2 0,0-2 0,0 3 0,0-4 0,0 4 0,0-2 0,0 2 0,0-2 0,0 2 0,0-2 0,0 2 0,-1 0 0,-1 0 0,0 0 0,0 0 0,0-3 0,-2-2 0,0-3 0,-1 0 0,1 0 0,0 2 0,1-1 0,1 4 0,-1 0 0,1 2 0,0 1 0,0 2 0,-1-2 0,0 3 0,0-2 0,0 2 0,0-1 0,-2 1 0,3-3 0,-2 3 0,2-2 0,-1 1 0,0 1 0,0-3 0,-1 1 0,0-1 0,-2 0 0,1-2 0,-2 0 0,1-2 0,-1 1 0,0-1 0,0 0 0,1 2 0,1 0 0,0 2 0,3 0 0,0 0 0,0 1 0,0 0 0,0 0 0,1-1 0,-1-1 0,-2-1 0,0-4 0,-1 0 0,0 0 0,1-2 0,-1 2 0,2-2 0,-3 0 0,2 2 0,-1-1 0,3 3 0,-1-2 0,1 4 0,0 0 0,1 2 0,0 0 0,0 0 0,-1 0 0,1 0 0,-1 0 0,0-3 0,-1 0 0,-1-6 0,0 2 0,-2-5 0,2 1 0,-4-4 0,4 1 0,-2-1 0,0 2 0,2 2 0,-4 1 0,4 2 0,-1 0 0,0 0 0,1 0 0,-3 0 0,3-2 0,-3 1 0,2-3 0,-2 1 0,3-2 0,-4 3 0,4 0 0,-3 2 0,3 0 0,-1 2 0,1-2 0,1 2 0,-3-2 0,2 0 0,-1 0 0,1-2 0,-1 1 0,1-1 0,-2 2 0,3 0 0,-1 0 0,0 2 0,1-1 0,-1 3 0,1-4 0,-1 4 0,1-2 0,-1 3 0,3 1 0,-2 0 0,2 2 0,-1 1 0,1-1 0,0 1 0,1-2 0,0 0 0,0 1 0,-1 2 0,0-3 0,-2-2 0,3-2 0,-3-6 0,0 1 0,0-1 0,-1 1 0,2 2 0,-1 2 0,2 0 0,-2 4 0,3 3 0,2 11 0,0 0 0,5 7 0,-2-5 0,3 2 0,-1-1 0,1 3 0,0-1 0,2 2 0,-2-2 0,2 2 0,-3-3 0,0 3 0,0 0 0,-2 2 0,2-1 0,-2-1 0,0-1 0,-1-3 0,0 1 0,-1-2 0,-1-2 0,2 1 0,-4-1 0,3 2 0,-2-2 0,2 2 0,-3-2 0,3 2 0,-1 0 0,2-1 0,0 1 0,-1 0 0,1 0 0,0-2 0,-1 2 0,0-4 0,1 3 0,-1-3 0,-1 4 0,2-2 0,-2 2 0,0 0 0,1 0 0,-3-1 0,2 1 0,-1-2 0,0 2 0,0-2 0,1 0 0,-2 1 0,3-1 0,-3 2 0,4 2 0,-4-1 0,4 3 0,-2-3 0,0 3 0,1-1 0,-1 4 0,2-3 0,0 0 0,0-4 0,-1 0 0,1 2 0,0-1 0,-1 3 0,1-1 0,0-1 0,0 0 0,1-2 0,-1-2 0,1 0 0,-2-2 0,1-2 0,-1-1 0,0-1 0,0 2 0,0 0 0,2 0 0,0 1 0,2 0 0,-1-1 0,1-1 0,-2 0 0,1-1 0,-2 0 0,0 0 0,-1-1 0,0-1 0,0-1 0,0 0 0,0 0 0,-2-4 0,0 0 0,-1-6 0,0 1 0,0 0 0,0-2 0,0 2 0,0 0 0,0 0 0,0 4 0,0-1 0,-1 3 0,-1-2 0,-1 0 0,-1 0 0,-2-3 0,-1-1 0,-1-5 0,1 1 0,-1-3 0,0 0 0,2 2 0,0 1 0,3 4 0,-1 2 0,1 1 0,0 1 0,-1-2 0,1 1 0,0-3 0,-1 0 0,1-2 0,-1 0 0,0 0 0,1 2 0,-1 2 0,1 1 0,1 2 0,1 0 0,-1 2 0,2-1 0,-1 0 0,-1 0 0,2-3 0,-3-1 0,1 0 0,-2-3 0,1 0 0,-1-3 0,2 2 0,-2-5 0,2 5 0,-2-4 0,1 3 0,-1-3 0,2 3 0,-2-3 0,2-1 0,-2 1 0,0-5 0,0 3 0,-1-4 0,3 2 0,-2-2 0,2 4 0,-2-1 0,0 4 0,0 1 0,0 2 0,0 0 0,1 2 0,-1-2 0,1 0 0,-1 0 0,0-3 0,0 3 0,1 0 0,-1 2 0,2 2 0,-1 1 0,1 3 0,1-2 0,-1 2 0,1 1 0,1-2 0,-3 2 0,1-4 0,-1 2 0,0-2 0,1 2 0,-1 0 0,3 1 0,-3 0 0,1 1 0,1 7 0,-1-2 0,2 7 0,0-5 0,0 2 0,0-1 0,0 3 0,2 0 0,0 2 0,3 0 0,-1 2 0,4 0 0,-4 3 0,3-2 0,-1 1 0,0-3 0,0 3 0,-1-3 0,-1 1 0,1-2 0,-1-1 0,0-1 0,-1 2 0,1-2 0,-1 2 0,1 0 0,0 0 0,-1 2 0,1 0 0,2 3 0,-2 0 0,2 0 0,-2 0 0,0 0 0,0 0 0,0-3 0,0 5 0,-1-4 0,4 7 0,-3-2 0,4 0 0,-3-1 0,2-2 0,-3-2 0,3-1 0,-2-2 0,1-2 0,-2 2 0,2-4 0,0 3 0,1-1 0,1 4 0,-1-1 0,0 1 0,1-2 0,-3 0 0,0-4 0,-1 1 0,-1-4 0,0 0 0,0-1 0,0 2 0,0-2 0,0 2 0,0-1 0,0 0 0,1 2 0,-1-3 0,0 2 0,0-4 0,-1 0 0,1-1 0,-1-7 0,-1 0 0,-1-6 0,0 2 0,0 0 0,0 0 0,0 2 0,0 0 0,0 2 0,-2 1 0,1-1 0,-5-1 0,2-2 0,-1-1 0,0-2 0,0 0 0,0-3 0,-1 2 0,2-1 0,-3 5 0,4 1 0,-1 1 0,2 4 0,0-3 0,-1 4 0,2 0 0,-1 0 0,-1-2 0,1 0 0,-1-3 0,-2-1 0,0-4 0,0 1 0,0-1 0,1 2 0,-2 2 0,3-2 0,-1 4 0,1-3 0,-1 1 0,0-2 0,1-3 0,-1 1 0,0-6 0,-1 0 0,-1 0 0,2-2 0,-2 5 0,2-3 0,0 1 0,0 3 0,0 0 0,1 4 0,-1 0 0,0-2 0,0 1 0,1-1 0,-1 2 0,2 3 0,-1 0 0,1 3 0,-1 0 0,-1 0 0,1 1 0,0-1 0,0-4 0,-1 2 0,-1-2 0,1 1 0,-1 1 0,2-2 0,1 2 0,-1 2 0,3 1 0,-3 1 0,3-1 0,-3 0 0,3-1 0,-4-4 0,4 0 0,-3-4 0,0-6 0,1 4 0,-1-5 0,2 11 0,-2-2 0,1 4 0,0 2 0,1 0 0,-1 2 0,2 0 0,-1 0 0,1 0 0,-2-3 0,2 0 0,-4-4 0,2 1 0,0-2 0,-1 2 0,3 0 0,-3 4 0,3 0 0,-2 2 0,2 0 0,-1 1 0,0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8:10:54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56 105 24575,'-3'6'0,"1"-1"0,2-2 0,0 4 0,0-2 0,-2 8 0,0-3 0,-2 5 0,-2-1 0,2-1 0,-1-1 0,3-4 0,-1-1 0,2-2 0,0-1 0,1-1 0,0 0 0,0 0 0,0 0 0,0 0 0,0 0 0,0 0 0,0 0 0,0 0 0,1 0 0,1 0 0,0-2 0,1 1 0,0-2 0,0 1 0,0 1 0,0 1 0,0 0 0,2 0 0,0 2 0,2 0 0,1 0 0,-1 1 0,4 0 0,-4 1 0,3 0 0,-1-2 0,2 0 0,0-1 0,-2 0 0,2-1 0,-2 1 0,0-2 0,1-1 0,-3-1 0,4 0 0,-2 0 0,2 0 0,-1 0 0,-1 0 0,2 0 0,-2 0 0,2 0 0,-2 0 0,1 0 0,-3-1 0,2-1 0,-2-1 0,-1-1 0,1 2 0,-2 0 0,0 0 0,-2 0 0,0-1 0,-2 2 0,2-1 0,-3-2 0,2 2 0,-1-2 0,-1 1 0,2 0 0,-2 0 0,0-2 0,0 1 0,0-2 0,0 1 0,0 0 0,0-1 0,0 1 0,0 0 0,0 0 0,0 0 0,0 2 0,0-2 0,-2 3 0,2 0 0,-3 0 0,3-1 0,-3-2 0,3-2 0,-4-2 0,2-2 0,0 0 0,1 0 0,-1 2 0,2 1 0,-3 1 0,2 2 0,-1 0 0,1 2 0,-1 2 0,0-2 0,-1 3 0,0-2 0,0 1 0,0 1 0,0-2 0,0 1 0,0 1 0,0-2 0,-1 1 0,1 1 0,-1-3 0,-1 2 0,-2-2 0,-2 3 0,2-1 0,-3 1 0,-2 0 0,1 0 0,-2 0 0,2 0 0,2 0 0,0 0 0,2 0 0,2 0 0,-1 0 0,3 0 0,-2 0 0,2 0 0,0 0 0,0 1 0,1 1 0,0 0 0,0 1 0,-1 0 0,1 0 0,0 0 0,1 0 0,0 0 0,-1 0 0,2 0 0,-1 1 0,1-1 0,0 0 0,0-1 0,0 1 0,0 0 0,0 0 0,0 0 0,0 0 0,-3-1 0,1-1 0,-2-1 0,1 0 0,1-1 0,0-3 0,1-1 0,-2-1 0,3-1 0,-2 0 0,2 0 0,0 1 0,0-1 0,0 0 0,0 1 0,0-1 0,0 2 0,0 0 0,0 2 0,0 0 0,0 0 0,0 0 0,0 0 0,0 0 0,0 0 0,0 0 0,0 0 0,2 1 0,-1 0 0,1-1 0,1 2 0,-2-1 0,2 1 0,0 1 0,0 0 0,0-2 0,0 2 0,0-3 0,0 3 0,0-1 0,0-1 0,0 2 0,2-1 0,0-1 0,1 2 0,1-3 0,-1 1 0,3 0 0,-2-1 0,4 1 0,-4 0 0,3-1 0,-3 2 0,2 0 0,-3 1 0,1 0 0,0 0 0,-1 0 0,1 0 0,-2 0 0,1 0 0,-1 0 0,2 0 0,0 0 0,-2 0 0,1 1 0,-1 1 0,2 1 0,-1 1 0,1 1 0,-1-2 0,1 4 0,0-2 0,0 3 0,0 1 0,0 2 0,0 0 0,-1 0 0,-1 2 0,-1-1 0,0-1 0,-1-3 0,-1-1 0,-1 0 0,-1-2 0,0 1 0,0-1 0,0 2 0,0 1 0,-1 1 0,-1 2 0,-3-2 0,1 0 0,-1-3 0,2-1 0,-1 2 0,1-4 0,0 2 0,-2-4 0,2 2 0,-3-3 0,-1 3 0,0-1 0,-7 2 0,6-2 0,-5-1 0,4 1 0,0-2 0,-2 2 0,4-1 0,-2 0 0,1 0 0,1-1 0,-2 0 0,2 0 0,-1 0 0,1 0 0,-2 0 0,0 0 0,0 0 0,-2 0 0,0 0 0,1 0 0,0 0 0,0-2 0,3 1 0,-2-4 0,3 1 0,0-2 0,2 0 0,0 1 0,2-1 0,1 3 0,1-5 0,0 4 0,0-4 0,0 5 0,0-2 0,0 2 0,0 0 0,0 0 0,1 0 0,1 1 0,1 1 0,0 0 0,0 0 0,2 0 0,0 0 0,1 0 0,3-2 0,-2 3 0,4-4 0,-2 4 0,0-2 0,1 2 0,-3 0 0,4 0 0,-4 0 0,1 0 0,-1 0 0,0 0 0,-2 0 0,1 0 0,-3 2 0,2 1 0,1 5 0,-2-1 0,2 3 0,-2-3 0,-2-2 0,1 1 0,-3-3 0,1 2 0,-1-2 0,0 0 0,0 0 0,0 0 0,0 0 0,0 0 0,0 0 0,-2-2 0,0 0 0,-3-1 0,2 0 0,-1 0 0,0 0 0,0 0 0,-1-1 0,0-4 0,-1-1 0,0-3 0,2 3 0,-1-3 0,2 2 0,-1 0 0,2 1 0,0 2 0,1 0 0,0-1 0,1 1 0,0 0 0,0 1 0,0 0 0,0 0 0,0 0 0,0 0 0,0 0 0,0 0 0,0 0 0,0 0 0,0 0 0,0 0 0,0 0 0,0 0 0,0-2 0,-1 0 0,-1-1 0,-3-3 0,1 2 0,-3-2 0,2 4 0,-2-1 0,1 2 0,-3 1 0,2 0 0,-2 2 0,3 0 0,-1 1 0,2 0 0,-2 0 0,4 1 0,0 1 0,0 1 0,3 1 0,-4 1 0,1 2 0,-5 0 0,2 1 0,-5 2 0,2 0 0,-3 1 0,3-4 0,-3 5 0,5-5 0,0 0 0,2-2 0,2-2 0,0 0 0,1 0 0,1 0 0,-1 0 0,2 0 0,-1 0 0,1 0 0,0 0 0,0 0 0,0 0 0,0 0 0,0 0 0,1 0 0,1 0 0,1 0 0,0 0 0,0 1 0,0 0 0,0 2 0,0-1 0,1 0 0,0 1 0,0-2 0,2 0 0,-1 1 0,2-1 0,-1 1 0,-1-2 0,2 0 0,-2-1 0,1 1 0,1-1 0,-1-1 0,3 2 0,-2-1 0,2 0 0,-1 1 0,1-2 0,0 0 0,2 1 0,-4-2 0,1 4 0,1-4 0,-2 3 0,2-3 0,-1 2 0,-1-2 0,2 0 0,-3 0 0,1 0 0,-2 0 0,1 0 0,-1 0 0,4 0 0,-2 0 0,2 0 0,-1 0 0,-1-2 0,2 0 0,-1-1 0,0-2 0,0 1 0,-1-1 0,-1 2 0,1-2 0,0 1 0,-1-2 0,1 2 0,0-1 0,-2 2 0,1-1 0,-3 0 0,1 0 0,-1 1 0,-1 0 0,-1 0 0,0 0 0,0 0 0,0 0 0,-1 0 0,0 0 0,0 0 0,0-2 0,0 2 0,0-2 0,0 0 0,0-2 0,0-2 0,0-2 0,0 0 0,0 2 0,0-1 0,0 3 0,0-2 0,0 2 0,0 2 0,0-1 0,0 3 0,-1-2 0,-3 3 0,1-2 0,-3 2 0,0-3 0,0 0 0,-1 0 0,2-2 0,-1 2 0,2-1 0,-3 2 0,4-1 0,-2 3 0,2 0 0,0 0 0,0 0 0,-2-1 0,0 2 0,-1-3 0,-1 2 0,-2-1 0,2 1 0,-1-1 0,1-1 0,0 3 0,1-2 0,0 2 0,0 0 0,1 1 0,0-2 0,-1 2 0,-1-1 0,0 1 0,-2 0 0,2 0 0,1 0 0,-1 0 0,0 0 0,1 0 0,1 0 0,-2 0 0,4 0 0,-2 0 0,2 0 0,-4 0 0,2 0 0,-4 1 0,1 1 0,-1 2 0,-2-1 0,2 2 0,0-1 0,2 2 0,1-2 0,2 1 0,-2-1 0,4 0 0,-1 0 0,0-1 0,3 0 0,-3 2 0,1 0 0,-1 2 0,-1 1 0,1-1 0,-1 4 0,-1-4 0,3 1 0,-4 2 0,5-4 0,-3 1 0,3-4 0,0 0 0,1 0 0,-1 0 0,0 0 0,0 0 0,1 0 0,0 0 0,0-1 0,0 1 0,-3-1 0,1-1 0,-2-1 0,1 0 0,0 0 0,0 0 0,2-4 0,-1 1 0,2-4 0,0 2 0,0 0 0,0-4 0,0 4 0,0-4 0,0 1 0,0-1 0,0-2 0,0 2 0,0 0 0,0 2 0,0 1 0,0 0 0,0 2 0,0 1 0,0 0 0,2 0 0,-1 0 0,2 1 0,0-1 0,0 2 0,0-2 0,0 1 0,0-1 0,0 1 0,2-1 0,-2 0 0,4-2 0,-2 2 0,3-2 0,-1 1 0,4-1 0,-4 1 0,1-1 0,-3 3 0,2-1 0,-4 3 0,2-2 0,-1 1 0,1 1 0,2-3 0,0 1 0,1 0 0,-1-1 0,4 1 0,-4-2 0,3 2 0,-3-1 0,2 3 0,-2-1 0,-2 1 0,-1 0 0,-1 0 0,2 0 0,0 0 0,2 0 0,-1 0 0,1 0 0,2 0 0,-1 0 0,0 0 0,-4 0 0,1 0 0,-2 0 0,4 0 0,-2 0 0,1 0 0,-1 0 0,4 0 0,-4 1 0,4 1 0,-3 1 0,-1 2 0,2-1 0,-2 2 0,0-1 0,1 0 0,-1 2 0,2-2 0,-2 1 0,1 1 0,0 0 0,1 1 0,-1-1 0,1 2 0,-2-3 0,0 1 0,-2-2 0,1 3 0,-3-3 0,2 1 0,-3 1 0,3-2 0,-2 3 0,2-1 0,-3 4 0,3-2 0,-3 0 0,3-2 0,-2-1 0,0-3 0,-1 2 0,0-2 0,0 0 0,0 0 0,0 0 0,0 0 0,0 2 0,0 1 0,0 2 0,0 2 0,0-3 0,0 0 0,0-1 0,0-2 0,0 0 0,0-1 0,0 0 0,0 0 0,0 0 0,-1 0 0,-1 0 0,-1-1 0,0-1 0,2 0 0,-3-1 0,2 3 0,-3-3 0,0 3 0,0-1 0,-1 1 0,1 1 0,-2-1 0,2 0 0,0 0 0,-1 1 0,2-3 0,0 1 0,1-2 0,0 0 0,0 0 0,0 0 0,0 0 0,-1 0 0,0 0 0,-3 0 0,0 0 0,-4 0 0,2 0 0,-2 1 0,0 0 0,0 2 0,0-3 0,2 2 0,1-2 0,3 0 0,0 0 0,0 0 0,2 0 0,-2 0 0,1 0 0,-2 0 0,0 0 0,-1 0 0,2 0 0,-1 0 0,4 0 0,-1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8:10:29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24575,'8'0'0,"-1"0"0,0 0 0,-3 0 0,6 0 0,-5 0 0,4 0 0,-1-3 0,-1 2 0,4-4 0,-2 1 0,2 0 0,0-1 0,0 0 0,0 0 0,-1-2 0,1 3 0,-2-1 0,2 0 0,-2 1 0,2-1 0,-2 0 0,1 1 0,-3-1 0,4 1 0,-6 1 0,5-1 0,-6 1 0,4 0 0,-4 0 0,2 1 0,-3-1 0,4 1 0,-4-1 0,3 0 0,-2 0 0,2-1 0,-1 1 0,0 1 0,1-1 0,-2 2 0,2-3 0,-3 1 0,2 1 0,-2 1 0,0 0 0,0 0 0,0 0 0,1 1 0,-1 0 0,3-2 0,-1 1 0,0-1 0,1-1 0,-2 2 0,0-2 0,-1 3 0,0-1 0,0 1 0,0-1 0,0 0 0,0 0 0,-2-2 0,0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8:10:31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24575,'7'0'0,"4"0"0,-8 0 0,4 0 0,-4 0 0,2 0 0,-2 0 0,2 0 0,-1 0 0,0 0 0,2 0 0,-1-2 0,3 0 0,0-3 0,2 1 0,-3-2 0,4 0 0,-4 1 0,1-1 0,-1 2 0,0-1 0,-2 3 0,-1-1 0,-1 3 0,0-3 0,0 3 0,0-3 0,2 1 0,-2 1 0,2-2 0,-2 1 0,0 0 0,0 0 0,0 0 0,1-1 0,1 0 0,2-1 0,0-1 0,-1 2 0,1-2 0,0 1 0,-1 1 0,-1 0 0,0 1 0,-2 1 0,0-1 0,0 2 0,0-1 0,0-1 0,0 2 0,0-3 0,1 1 0,0 1 0,2-1 0,-3 1 0,2 0 0,-2 0 0,0 0 0,0 0 0,0 0 0,0 1 0,0 0 0,0 0 0,0 0 0,0 0 0,0 0 0,0 0 0,0-1 0,0 0 0,0 0 0,0 0 0,0 0 0,0 0 0,0 1 0,0-1 0,0 0 0,0 0 0,0 1 0,-2 4 0,1-2 0,-2 3 0,0-2 0,0 0 0,0 0 0,0 0 0,0 0 0,0 0 0,0 0 0,0 0 0,0 0 0,-2 0 0,2 2 0,-1 0 0,1 3 0,0 1 0,0 0 0,0 0 0,0-2 0,0-1 0,0-1 0,0 0 0,0-2 0,0 0 0,0 0 0,0 0 0,0 0 0,0 0 0,0 0 0,0 0 0,0 0 0,0-1 0,0 1 0,0 0 0,0 4 0,0 0 0,0 4 0,0 2 0,0-3 0,0 2 0,0-4 0,0 0 0,0-3 0,0 0 0,0-2 0,0 0 0,0 0 0,0 0 0,0-1 0,0 1 0,0 0 0,0-1 0,0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8:11:07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7 178 24575,'0'8'0,"0"-1"0,0-4 0,0 1 0,0 3 0,0 4 0,0 3 0,0 2 0,0-2 0,-1 1 0,0-4 0,-1 1 0,2-4 0,0-3 0,0 0 0,0-2 0,0 0 0,0 0 0,0 0 0,0-1 0,0 1 0,0 0 0,0 1 0,0 1 0,0 3 0,0-1 0,0 3 0,0-1 0,0 0 0,0 0 0,0-2 0,0-2 0,0-1 0,0-1 0,0 0 0,0 0 0,0 0 0,0 0 0,0 1 0,0 1 0,0 4 0,0 0 0,0 4 0,0-2 0,0 2 0,0-2 0,0-2 0,0 0 0,0-4 0,0 0 0,0-2 0,0-1 0,-1 1 0,1 0 0,-1 0 0,1 0 0,0 1 0,0 1 0,0 2 0,0 0 0,0-2 0,0 1 0,0-3 0,0 2 0,0-2 0,0 0 0,2 0 0,0 0 0,1 0 0,0 0 0,-2 0 0,1 0 0,1 0 0,-3 0 0,3-1 0,-1 0 0,2 0 0,0 0 0,-2 1 0,1 0 0,0 0 0,0 0 0,1 0 0,-3 0 0,2-1 0,-2-1 0,2 1 0,-1-1 0,1 2 0,-2 0 0,2 0 0,0 0 0,0 0 0,2 0 0,-2 0 0,2 1 0,-2-1 0,0 0 0,0 0 0,0-2 0,-2 2 0,2-2 0,-1 1 0,0 1 0,1-2 0,0 2 0,0 0 0,0 0 0,0-1 0,0 1 0,0-3 0,0 1 0,0-1 0,0 0 0,0 2 0,0-1 0,0 1 0,0 0 0,0 0 0,2 1 0,0-1 0,0 1 0,1-1 0,-3 1 0,4-2 0,-4 2 0,2-3 0,-2 3 0,0-3 0,0 2 0,0-2 0,0 1 0,-1-1 0,1 2 0,0-2 0,0 1 0,0-1 0,2 3 0,0-2 0,0 1 0,1 0 0,-3 0 0,2-1 0,-2-1 0,0 0 0,0 0 0,0 0 0,0 2 0,0-2 0,1 3 0,0-1 0,2-1 0,-3 2 0,4-3 0,-2 3 0,0-2 0,1 2 0,-3-3 0,2 1 0,-2-1 0,0 2 0,0-2 0,0 1 0,0-1 0,0 0 0,0 0 0,0 0 0,0 0 0,0 0 0,0 0 0,0 0 0,0 0 0,1 0 0,0 2 0,2-2 0,-3 1 0,2-1 0,-2 0 0,0 0 0,0 0 0,0 0 0,0 0 0,-1 0 0,1 0 0,0 0 0,0 0 0,0 0 0,0 0 0,0 0 0,0 0 0,0 0 0,0 0 0,0 0 0,0 0 0,0 0 0,0 0 0,0 0 0,0 0 0,0 0 0,0 0 0,0 0 0,0 0 0,-1 0 0,1-1 0,0 1 0,0-3 0,2 3 0,-2-3 0,4 3 0,-4-3 0,2 3 0,-2-2 0,0 1 0,0 1 0,0-2 0,-2 0 0,2 1 0,-2-3 0,2 4 0,2-1 0,0-1 0,0 0 0,1 0 0,-3 0 0,2 1 0,-2 0 0,0 0 0,-1-1 0,0 0 0,1 1 0,-1 0 0,2 1 0,-2-2 0,1 1 0,-2-1 0,2 1 0,0-2 0,0 3 0,2-2 0,-1 1 0,0 0 0,2 0 0,-3 0 0,2 0 0,-2 0 0,0 1 0,0-1 0,0 0 0,0-1 0,0 1 0,0 0 0,0 0 0,-1 0 0,0-1 0,1 0 0,-2-1 0,2 2 0,0-2 0,0 1 0,0-1 0,0 2 0,0-2 0,0 1 0,0-1 0,-1 0 0,-1 0 0,-1 1 0,1-1 0,0 0 0,0 0 0,-1 0 0,0 0 0,0 1 0,0-1 0,0 0 0,0 0 0,0 0 0,0 0 0,0 0 0,0 1 0,0-1 0,1 0 0,0 0 0,1 0 0,-1 0 0,0-1 0,-1 1 0,0 0 0,0 0 0,1 0 0,0 1 0,0-1 0,-1 0 0,0 0 0,0 0 0,0 0 0,0 0 0,0 1 0,0-1 0,0 0 0,0 0 0,0-1 0,0-1 0,0 0 0,0 1 0,0-1 0,0 2 0,0-2 0,0 2 0,0 0 0,0 0 0,0 0 0,0 0 0,0 0 0,0-1 0,0-3 0,0-1 0,0-2 0,0 1 0,0 0 0,0 0 0,0 4 0,0-1 0,0 2 0,0 0 0,0 1 0,0 0 0,0 0 0,0 0 0,0-1 0,0-1 0,0-4 0,0-2 0,0 0 0,0-3 0,0 3 0,0 2 0,0 1 0,0 1 0,0 0 0,0 2 0,0 1 0,0 1 0,0 0 0,0 0 0,0 0 0,0 1 0,0-3 0,0-2 0,0-2 0,0-2 0,0 0 0,0 0 0,0 2 0,0 1 0,0 3 0,0 0 0,-1 2 0,0 0 0,0-1 0,1 1 0,0-3 0,0 1 0,0-3 0,0 0 0,-2-2 0,2 3 0,-2-2 0,1 2 0,0 2 0,-2 1 0,2 1 0,-2 1 0,1 0 0,0 1 0,-1-1 0,0 0 0,-1-1 0,1 0 0,-1 0 0,1 0 0,-1 0 0,0 1 0,0-1 0,2 1 0,-1 1 0,2-1 0,-2 1 0,0 1 0,0-3 0,0 3 0,0-3 0,0 3 0,1-3 0,0 3 0,0-1 0,-1-1 0,0 2 0,1-3 0,-1 3 0,1-3 0,-3 3 0,2-3 0,0 3 0,0-3 0,0 3 0,0-1 0,1 1 0,-1-2 0,0 2 0,0-1 0,0-1 0,0 1 0,-2-1 0,0-1 0,0 3 0,-1-3 0,0 2 0,0-2 0,-1 1 0,0 1 0,2-1 0,1 2 0,1 0 0,0 0 0,-1 0 0,1-1 0,0 0 0,0 0 0,-1 1 0,-1 0 0,-2 0 0,0 0 0,1 0 0,-1 0 0,0 0 0,1 0 0,-1 0 0,0 0 0,0 0 0,-1 0 0,1 0 0,-4 0 0,4 0 0,-3 0 0,2 0 0,-2 0 0,3 0 0,-2 0 0,1 0 0,2 0 0,-2 0 0,0 0 0,2 0 0,-3 0 0,4 0 0,0 0 0,0 1 0,0 0 0,2 1 0,-3-1 0,2 1 0,-2-1 0,2 0 0,-2 0 0,3 1 0,-4 0 0,2 1 0,-1-1 0,0 1 0,0 0 0,1 0 0,0 0 0,-1 1 0,2-1 0,-2 0 0,3 0 0,-2 0 0,0 0 0,2 0 0,-3 1 0,2-3 0,-1 2 0,2-1 0,0 1 0,0 0 0,2 0 0,-1 0 0,2-1 0,-1 1 0,-1 0 0,-1 0 0,-1 2 0,0 0 0,-2 1 0,1 1 0,-1 0 0,0-2 0,2 1 0,0-2 0,2 0 0,-1-1 0,3 0 0,-2 0 0,-2-9 0,3 4 0,-2-7 0,1 7 0,2-1 0,-3 0 0,3 0 0,-2-2 0,2 2 0,0 0 0,0 0 0,-1 0 0,1 0 0,-3 0 0,3 0 0,-3 0 0,3 0 0,-3 0 0,3 0 0,-2 0 0,2 0 0,0 1 0,-1-1 0,1 0 0,-2 0 0,2 0 0,0 0 0,0-1 0,0 0 0,0 0 0,0 0 0,0 1 0,0 0 0,0 0 0,0 0 0,0 0 0,0 0 0,3 2 0,-1 0 0,2-1 0,-1 2 0,0-2 0,0 2 0,0 0 0,0 0 0,0-1 0,0-1 0,2-1 0,0-1 0,1 0 0,1-1 0,-2 2 0,1-1 0,-2 3 0,0-2 0,-1 3 0,0-3 0,0 3 0,0-3 0,0 1 0,0-1 0,2 0 0,-2 0 0,3-1 0,-2 1 0,0 2 0,-1-2 0,0 2 0,0 0 0,0 1 0,0 0 0,0-1 0,0 0 0,0-1 0,0 1 0,0-1 0,2 1 0,-2-1 0,2 1 0,-2 0 0,0 1 0,0 0 0,0 0 0,0 0 0,0 0 0,1 0 0,1 0 0,2-2 0,-1 2 0,-1-3 0,2 3 0,-2-1 0,1 1 0,-1 0 0,2-2 0,-2 2 0,0-2 0,1 1 0,-1 0 0,1-2 0,1 3 0,-2-2 0,1 1 0,-2 1 0,0-2 0,-1 2 0,0 0 0,0 0 0,0 0 0,0 0 0,0 0 0,0 0 0,0 0 0,0 0 0,2 0 0,-2 0 0,3 0 0,-2 0 0,2 0 0,-2 0 0,2 0 0,-3 0 0,2 0 0,-1-1 0,0 0 0,0 0 0,-1 1 0,2 0 0,-2 0 0,4 0 0,-4 0 0,3 0 0,-2 0 0,0 0 0,-1 0 0,0 0 0,0 0 0,0 0 0,0 0 0,0 0 0,0 0 0,0 0 0,0 0 0,2 0 0,0 0 0,0 1 0,1-1 0,-2 3 0,2-3 0,-3 2 0,2-1 0,0-1 0,-2 3 0,2-3 0,-2 3 0,0-3 0,0 3 0,0-3 0,0 3 0,-1-3 0,0 3 0,2-1 0,-2 1 0,2-2 0,-1 2 0,0-3 0,0 3 0,0-3 0,0 3 0,0-3 0,0 3 0,0-1 0,0-1 0,0 2 0,0-1 0,0 1 0,0-2 0,0 2 0,0-1 0,0 1 0,0 0 0,0-2 0,0 2 0,0-3 0,-1 3 0,1-3 0,-2 4 0,2-3 0,-1 3 0,1-3 0,-2 2 0,2 0 0,0-1 0,0 0 0,0 0 0,0 0 0,-1 0 0,1-1 0,-3 3 0,1-2 0,-1 2 0,0-1 0,1-1 0,0 1 0,1 0 0,0 0 0,0 0 0,0 0 0,-1 0 0,1 0 0,-1 0 0,0 0 0,-1 0 0,0 0 0,0 0 0,0 0 0,0 0 0,0 0 0,0 3 0,0 0 0,0 1 0,2-1 0,-2-2 0,1 0 0,-1-1 0,0 0 0,0 0 0,0 0 0,0 0 0,0 0 0,0-1 0,0 1 0,0 0 0,0 0 0,0-1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18:10:22.972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55 1 3056,'0'0'121,"0"4"-15,-20 104 2916,-2-6-1158,19-59-1167,2 24-697,0-23 358,-4 42-358,3-58 63,1 0 1,2 0-1,2 17-63,15 69 130,3 20-4,-14-108-62,1 0 1,3 8-65,2 2 11,-11-28-7,0-1-1,1 1 0,0-1 1,0 0-1,3 3-3,10 26 19,-10-14-14,-1 1 0,1 13-5,2 13 0,3-2 1,1-5 4,-1-4-2,44 96 42,-50-117 16,2-1-1,0 0 0,1 0 0,1-1 0,0 0 0,1-1 1,0 0-1,9 8-60,78 100 385,-93-117-361,1-1 1,-1 1-1,1-1 0,0 0 1,0-1-1,3 3-24,-3-4 10,-1 1 0,-1-1 0,1 1 0,0 0 0,-1 1 0,1-1 0,-1 0 1,0 1-1,0 0 0,0 0-10,5 11 26,2 0 0,0-1 1,1 0-1,11 10-26,-17-20 13,-4-3-12,0 0 0,0-1 0,0 1 1,0 0-1,0 0 0,0 0 0,-1 0 0,1 0 0,0 1 1,-1-1-1,1 0 0,-1 0 0,1 0 0,-1 0 0,1 1 1,-1-1-1,0 0 0,0 1 0,0-1 0,0 0 0,0 0 1,0 1-2,3 2 8,5 6 1,-6-8 6,6-1 19,-8-1-28,1 0 0,0 0 0,-1 0 0,1 1 0,0-1 0,0 0-1,-1 0 1,1 0 0,0 0 0,-1-1 0,1 1 0,0 0 0,0 0 0,-1 0 0,1-1-1,0 1 1,-1 0 0,1 0 0,0-1 0,-1 1 0,1-1 0,-1 1 0,1-1-1,-1 1 1,1-1 0,-1 1 0,1-1 0,-1 1 0,1-1 0,-1 1 0,0-1-1,1 0 1,-1 1 0,0-1 0,1 0 0,-1 1 0,0-1 0,0 0 0,0 0-6,2-5 28,0-1 1,-1 0-1,0 1 1,0-1-1,-1 0 1,0 1 0,0-1-1,0 0 1,-1-2-29,-13-62 159,8 42-119,-10-29 89,12 48-109,1-1 1,0 0 0,0-1 0,0-9-21,-2-19 26,3 15-7,0 0 1,2-9-20,0-4 4,0 25-2,7-44 3,0 18-5,2-11 1,-1 1 4,-2 13-2,15-43 15,-8 35-12,-6 5 9,-6 31-10,0 0 0,1-1 1,0 1-1,3-7-5,20-43 43,3 0-43,8-47 34,26-18 34,-44 83-61,-17 35-192,1 0-1,1 0 0,-1 0 0,1 0 1,0 1-1,0-1 0,0 1 1,2-2 185,4-4-7360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18:10:27.840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93 34 3768,'-3'15'3,"-3"31"58,4 11 259,5 57-320,6-44 281,-8-55-151,-1-4 21,0 0 0,1 0 1,1 0-1,2 8-151,-4-16 241,1-8-36,4-31 62,-5-23 78,-3 0 1,-5-26-346,6 70 83,-1 1 1,0 1-1,0-1 1,-2-3-84,-2-4 182,-24-56 555,30 75-529,-15 12 280,12-3-439,1-1 0,-1 1 0,2-1 0,-1 1-1,1 0 1,0 0 0,0 0 0,1 0 0,0 0 0,0 0 0,1 1 0,0-1-49,0 22 105,2-1 1,2 13-106,0-14 73,5 58 87,-5-60-93,0 11 161,2 0-1,1 1-227,-6-35 55,-1-8 4,-1-135 166,-5 84-141,1-80 161,-2 101-67,6 33-98,1 3 17,0 0 6,2 7-17,5 35 44,-2 45 172,-3 12-302,-3-76 13,1-13 8,0 1 1,0-1-1,1 1 0,0 0-21,3 20 107,2-1 0,3 9-107,-9-38 34,0-1 3,4-26 12,-3 19-46,0 1 0,0-1 0,-1 1 0,0 0 0,0-1 0,-1-4-3,-5-73 41,-9-29-41,0 38 49,15 74-34,0 1 8,0 0 2,-1 4 0,-1 13-12,0 1-1,2-1 1,0 1-1,1 0 1,2 10-13,-1-10 3,2 36 46,9 44-49,-7-60 20,5 20 41,1-1 1,16 41-62,-23-84 6,-4-12 8,-1-2 0,2-2-3,1-2-9,-1 0 0,1 0 0,-1-1-1,-1 1 1,1-1 0,0 1 0,-1-1 0,0 0 0,0 0 0,-1 1 0,1-1-1,-1 0 1,0-3-2,-2-64 8,2 66-8,-6-63 13,1 3-10,3 36 6,-1 0 1,-1 1-1,-2-1 0,-1 1 1,-7-18-10,14 45 16,-2 9-3,-1 0-11,2-4 0,0 1 1,0-1-1,0 1 0,0 0 0,0-1 1,1 1-1,-1 0 0,1 1-2,-3 34 24,2-1 0,1 16-24,1-38 4,-1 32 29,3 0-1,2 0 1,2-1 0,3 8-33,-6-36 25,-1 1 0,0-1 1,-2 6-26,-1-23 20,0-2 2,7-16 16,-3-6-23,0 0 1,-2 0 0,-1 0 0,0 0-1,-3-19-15,1 0 18,1-37 19,-2-89 70,2 164-87,1-8 20,-2 26-20,-3 32-7,-2 31 16,2 7-29,4-65 1,3 33 8,-1-29-4,2 11 8,-2 0-1,-2 6-12,0-34 3,3-10 4,2-4-5,0 0-1,0-1 1,-1 1 0,0-1 0,-1 0 0,0-1 0,0 1 0,0 0 0,-1-3-2,10-47 51,5-60-51,-11 41 36,-5 65-22,3-71 69,-4 80-44,-2 6-6,-2 6-25,0 1 0,1-1 0,0 1 0,1-1 0,0 1 0,0 0 0,1 0-1,1 0 1,-1 0-8,1 1 4,-2 15 17,1 0-1,1 13-20,2 19 12,-2-8 0,1 2-8,-2-36-1,3 39 1,1-38-4,-3-17 0,0 1 0,0-1 0,0 0 0,0 0 0,0 1 0,0-1 0,0 0 0,0 1 0,0-1 0,1 0 0,-1 0 0,0 1 0,0-1 0,0 0 0,0 0 0,0 1 0,0-1 0,1 0 0,-1 0 0,0 1 0,0-1 0,0 0 0,0 0 1,1 0-1,-1 1 0,0-1 0,0 0 0,1 0 0,-1 0 0,0 0 0,0 0 0,1 0 0,-1 1 0,0-1 0,0 0 0,1 0 0,-1 0 0,0 0 0,1 0 0,-1 0 0,0 0 0,0 0 0,1 0 0,-1 0 0,0 0 0,1 0 0,-1-1 0,0 1 1,0 0-1,1 0 0,-1 0 0,7-9 4,-7 9-4,15-30 2,0-13-2,-3-9 1,-6-1 4,-4 4-2,-3-22 5,1 41 0,0 28-1,0 17 9,0 13-10,0 19-3,-6 202 37,7-242-33,0 2 1,-1-4 0,0-5-8,0 1 0,0-1 0,0 0 0,0 0 0,0 0 1,-1 0-1,1 1 0,0-1 0,0 0 0,0 0 1,0 0-1,0 1 0,0-1 0,0 0 0,0 0 1,0 0-1,0 1 0,0-1 0,0 0 0,0 0 0,0 0 1,0 1-1,0-1 0,1 0 0,-1 0 0,0 0 1,0 0-1,0 1 0,0-1 0,0 0 0,0 0 0,0 0 1,1 0-1,-1 1 0,0-1 0,0 0 0,0 0 1,0 0-1,1 0 0,-1 0 0,0 0 0,0 0 0,0 0 1,0 0-1,1 1 0,-1-1 0,0 0 0,0 0 1,0 0-1,1 0 0,-1 0 0,0 0 0,0 0 0,0 0 1,1 0-1,-1-1 0,0 1 0,0 0 0,0 0 1,1 0-1,-1 0 0,0 0 0,0 0 0,0 0 1,0 0-1,1 0 0,-1-1 0,0 1 0,9-9 2,-9 9-2,6-7 1,-3 3 1,-1 1-1,1-1 1,0 0-1,-1 0 0,0-1 1,0 1-1,0-2-1,9-23 15,-1 0-1,-2 0 1,5-29-15,-6 0 12,-3 22 0,2-3-8,-4 9 1,-4 17-3,-2 14-2,-2 10 0,-1 23 0,3 16 0,3 10 0,1-3 0,0-5 0,0-5 0,0-3 0,-3-12 0,2-16 0,5-13 2,2-7 2,9-14-2,4-11-2,3-7 0,-3-8 0,-6-8 0,-6 11-8,1-26 8,-7 56 0,2-10 0,-4 6 0,1 15 0,0 0 0,0-1 0,0 1 0,0 0 0,0-1 0,0 1 0,-1 0 0,1 0 0,0-1 0,0 1 0,0 0 0,-1-1 0,1 1 0,0 0 0,0 0 0,-1-1 0,1 1 0,0 0 1,0 0-1,-1 0 0,1-1 0,0 1 0,-1 0 0,1 0 0,0 0 0,-1 0 0,1 0 0,-3 13 5,4-1-3,-2-1-1,1 1 0,-2 0 1,1-1-1,-2 1 0,1-1 1,-3 4-2,-6 21 8,1 3 4,1 2 1,1 4-13,7-40 7,-1 4 1,1-7 1,1-2 4,3-2-11,0 1 0,0 0-1,0-1 1,0 1 0,0-1 0,0 0-1,0 0 1,-1 0 0,1 0 0,-1-1-1,0 1 1,0-1 0,1 1 0,-2-1-1,2-1-1,-1 2 2,12-15 8,-1-1-1,-1 0 0,0-1 1,-1 0-1,-2-1 0,0 0 1,0-2-10,2-22 5,-8 32-3,-1-32 3,-2 33-7,0 13 2,0 0-1,-1-1 1,1 1-1,0 0 1,-1-1-1,1 1 1,-1 0 0,0-1-1,1 1 1,-1-1-1,0 1 1,0-1-1,0 1 1,0-1 0,-14 26-8,14-24 7,-3 9-2,-1 0 0,2 0-1,-2 7 4,-8 92-5,10-79 6,3-28 2,1 25 2,2-32 0,17-30 6,-7 8 1,-1-1 0,-2-1 0,4-12-12,-7 7 4,-5 25-2,-1-1 1,-7-19-1,6 27-2,0-1 0,0 1 0,0-1 0,0 0 0,-1 1 0,1-1 0,0 1 0,0-1 0,-1 1 0,1-1 0,0 1 0,-1-1 0,1 1 0,-1-1 0,1 1 0,0-1 0,-1 1 0,1 0 0,-1-1 0,1 1 0,-1 0 0,0-1-1,0 1 1,1 0 0,-1 0 0,0 0 0,0-1 0,0 1 0,1 0 0,-1 0 0,0 1 0,0-1 0,0 0 0,1 0 0,-1 0-1,0 0 1,0 1 0,1-1 0,-1 0 0,0 1 0,1-1 0,-1 0 0,0 1 0,1-1 0,-1 1 0,0-1 0,-13 20-5,-2 27-4,14-41 7,-2 7-1,0 0 0,1 0 1,1 1-1,0-1 0,0 1 0,2 2 3,-8 70-5,9-84 5,-1-1 0,0 1 0,0 0 0,0-1 0,-1 1 1,1 0-1,0-1 0,-1 1 0,1 0 0,-1-1 1,1 1-1,-1-1 0,0 1 0,0-1 0,0 2 0,2 10 4,-4-24 0,0 0 0,0 1-1,-1 0 1,0-1 0,-1 1 0,0 1-1,-1-1 1,0 1 0,0 0 0,-1 0-1,0 1 1,-1-1 0,0 2-1,0-1 1,-9-5-4,0 4 3,14 8-2,0 0 1,0 0-1,0 0 1,0 1 0,0-1-1,0 1 1,0 0-1,0 0 1,0 0-1,0 0 1,0 0-1,0 1 1,0-1-1,-1 2-1,-14 6 5,15-2-3,2-4-1,-5 17 2,3 8 2,-6 94-3,8-108-3,-1 35 3,2-32 5,0-16-7,0 0 0,0 0 0,0 0 0,0-1 1,0 1-1,0 0 0,0 0 0,0 0 0,-1 0 1,1 0-1,0 0 0,0 0 0,0-1 0,0 1 1,0 0-1,0 0 0,0 0 0,0 0 0,0 0 1,0 0-1,0-1 0,0 1 0,0 0 0,0 0 0,0 0 1,0 0-1,1 0 0,-1 0 0,0 0 0,0-1 1,0 1-1,0 0 0,0 0 0,0 0 0,0 0 1,0 0-1,0 0 0,0 0 0,0 0 0,1 0 1,-1-1-1,0 1 0,0 0 0,0 0 0,0 0 1,0 0-1,0 0 0,0 0 0,1 0 0,-1 0 1,0 0-1,0 0 0,0 0 0,0 0 0,0 0 1,0 0-1,1 0 0,-1 0 0,0 0 0,0 0 0,0 0 0,0 0 0,1 0 0,-1 0 0,0 0 0,0 0 0,0 0 0,0 0 0,0 0 0,1 0 0,-1 0 0,0 0 0,0 0 0,0 0 0,0 0 0,0-1 0,1 1 0,-1 0 0,0 0 0,0 0 1,0 0-1,0 0 0,0 0 0,0 0 0,0-1 0,0 1 0,0 0 0,1 0 0,-1 0 0,0 0 0,0 0 0,0-1 0,0 1 0,0 0 0,0 0 0,0 0 0,0 0 0,0-1 0,0 1 0,0 0 0,0 0 0,0 0 0,2-37 5,-1 26-3,-3-44 4,2 44-3,-2 1-1,1 0 1,-2 0 0,1 0-1,-1 1 1,-1-1 0,0 1-1,0-1 1,-4-4-3,0 1 7,-5 2 1,9 9 0,4 2-7,-1 1 0,0 0 0,1-1 0,-1 1 0,0 0 0,1-1 0,-1 1 0,1 0 0,-1 0 0,1-1 0,0 1 0,-1 0 0,1 0 0,0 0 0,-1 0 0,1-1 0,0 1-1,5 30 35,0 28-35,-1 4 13,23 104 27,-27-166-40,2 14 11,-3 3-6,1-16 2,0-2 1,1-7-2,2 1-5,-2 4 0,0 0 0,0 0-1,-1 0 1,1 0-1,-1-1 1,1 1-1,-1 0 1,0 0 0,0 0-1,0-1 1,0 1-1,0 0 1,0 0 0,-1-1-1,0-7 2,1-6 5,-1 0 1,-1 0-1,-1 0 0,-1 0 1,0 1-1,0-1 1,-2 1-1,-6-13-7,-34-50 59,43 73-42,-3-2 4,5 6-2,-2 6 4,3-5-22,0 0-1,0 1 1,-1-1-1,1 0 1,0 1-1,0-1 1,-1 0-1,1 1 1,0-1-1,0 0 1,0 1 0,0-1-1,-1 0 1,1 1-1,0-1 1,0 0-1,0 1 1,0-1-1,0 1 1,0-1-1,0 0 1,0 1 0,0-1-1,0 1 1,0-1-1,0 0 1,1 1-1,-1-1 1,0 0-1,0 1 1,0-1-1,15 77 39,24 109 6,-35-166-43,15 43 8,-3-18 2,-2-8-8,-6-18 3,-8-19-7,0 0 0,0 0 0,1 0 1,-1 1-1,0-1 0,0 0 0,0 0 1,0 0-1,0 0 0,1 0 0,-1 0 0,0 0 1,0 0-1,0 0 0,0 0 0,1 0 1,-1 0-1,0 0 0,0 0 0,0 0 1,0 0-1,1 0 0,-1 0 0,0 0 1,0 0-1,0 0 0,0 0 0,0 0 1,1-1-1,-1 1 0,0 0 0,0 0 1,0 0-1,0 0 0,0 0 0,0 0 1,1 0-1,-1-1 0,0 1 0,0 0 1,0 0-1,0 0 0,0 0 0,0 0 1,0-1-1,0 1 0,0 0 0,0 0 1,0 0-1,0 0 0,0-1 0,6-8 2,2-28 1,-5-15 2,-11-6-3,-3 0-2,0 6 1,7 32 0,2 4 4,-2 1 0,1 0 0,-2 0 0,-5-13-5,-31-34 19,41 60-12,0 2 1,0 0 1,2 15 7,16 79 16,-6-39-20,6 17-8,3 2 1,4-6-2,7 11 4,-26-62-7,-2-9-1,-1-8 2,-1-14-9,-2-90-15,0 95 22,0-51-11,-2 0 1,-4-7 11,-8 18-1,-5 11 1,1 12 0,18 26 0,0-1 0,-1 0 0,1 1 0,-1-1 0,1 1 0,0-1 0,-1 1 0,1-1 0,-1 1 0,1-1 0,-1 1 0,1-1 0,-1 1 0,1 0 0,-1-1 0,1 1 0,-1 0 0,0 0 0,1-1 0,-1 1 0,0 0 0,1 0 0,-1 0 0,0 1 0,0 1 0,0-1 0,1 1 0,-1-1 0,0 1 0,1-1 0,0 1 0,-1 0 0,1-1 0,0 1 0,0 0 0,0-1 0,0 1 0,-3 47 0,1 12 0,7 7 0,4 3 0,2-3 0,-7-47-1,1 11-8,2 0 1,10 30 8,-17-62 0,0 0 0,0 0 0,0 0 0,0 0 0,0 0-1,0 0 1,1 0 0,-1 0 0,0 0 0,0 0 0,0 0 0,0 0 0,0 0-1,0 0 1,0 0 0,0 0 0,0 0 0,0 0 0,0 0 0,0 0-1,0 0 1,0 0 0,0 0 0,0 0 0,0 0 0,0 0 0,0 0 0,0 0-1,1 0 1,-1 0 0,0 0 0,0 0 0,0 0 0,0 0 0,0 0 0,0 0-1,0 0 1,0 0 0,0 0 0,0 0 0,0 0 0,2-4 0,-1 1-1,1-1 1,-1 0 0,0 1 0,0-1 0,-1 0 0,1 0-1,-1-2 1,1-8 1,10-65-8,10-159-2,-17 162 2,-2 52 4,-1 12 2,0 0 0,-1 0 0,0 0 0,0 0 0,-1 0 0,-1-1 1,-3-6 0,2 14 0,1 8 0,1 13 0,0-13 0,-4 45 0,-6 15 0,1 10 0,3 10 0,6 1 0,4-15 0,-3-25 0,1-19 0,5-13 0,-6-12 0,1 0 0,-1 0 0,0 1 0,1-1 0,-1 0 0,0 0 0,1 0 0,-1 0 0,0 0 0,1 0 0,-1 0 0,1 0 0,-1 0 0,0 0 0,1 0 0,-1 0 0,0 0 0,1 0 0,-1 0 0,0 0 0,1-1 0,-1 1 0,0 0 0,1 0 0,-1 0 0,0 0 0,1-1 0,-1 1 0,0 0 0,1 0 0,-1-1 0,0 1 0,0-1 0,16-26 0,5-29 0,1-13 0,-2-1 0,-6 6 0,-8 15 0,-3 7 0,-3 9 0,-3 8 0,-3 9 0,-5 5 0,11 10 0,-1 1 0,1 0 0,-1 0 0,1 0 0,0 0 0,-1 0 0,1 0 0,-1 0 0,1 0 0,-1 0 0,1 0 0,-1 0 0,1 0 0,0 0 0,-1 0 0,1 0 0,-1 0 1,1 1-1,0-1 0,-1 0 0,1 0 0,-1 1 0,1-1 0,0 0 0,-1 0 0,-9 12 5,-3 13-2,6-3 2,0 0 1,2 0-1,1 1 0,0 0 1,2 0-1,0 8-5,2-22 0,-2 41 16,3-3 32,3-49-25,-4 2-22,1 0 0,0 0 0,-1 0-1,1-1 1,-1 1 0,1 0 0,0 0 0,-1-1 0,1 1-1,-1 0 1,1-1 0,-1 1 0,1 0 0,-1-1 0,1 1 0,-1-1-1,1 1 1,-1-1 0,0 1 0,1-1-1,13-23 16,-2-1 0,0-1 0,-2 0 1,0-3-17,-5 16 2,-3 5 5,1-1 1,-1 1-1,0-1 1,-1 0 0,0 0-1,0 1 1,-1-1-1,0 0 1,-1-8-8,-1-34 68,2 48-55,-4 3 2,3 0-15,1 0 0,-1 0 1,1 0-1,0 0 0,-1 0 1,1 0-1,-1-1 0,1 1 1,-1 0-1,1 0 0,-1 0 1,1 1-1,0-1 0,-1 0 1,1 0-1,-1 0 0,1 0 1,-1 0-1,1 0 0,0 1 1,-1-1-1,1 0 0,-1 0 1,1 1-1,0-1 0,-1 0 1,1 0-1,0 1 0,-9 14 12,2 14-8,1 16 1,1 15-2,2 5 2,0-3-2,1 21 5,2-65-1,5-30 7,-4 8-12,1-4 1,0-1 1,0 1-1,-1 0 1,0-1 0,0 1-1,-1-1 1,0 1-1,0 0 1,-1-1-1,-1 1 1,1-1-1,-1 1 1,0 0-1,-1 0 1,0 0-1,0 0 1,-1 1 0,-1-3-4,2 5 17,-3-3 3,4 6-8,2 2 1,-1 3-3,-7 14-4,7 10-3,4 17 2,-3 14-2,1-9 0,0-4 10,-2 0 0,-3 11-13,4-36 2,0-20-2,0 1 0,0-1 0,0 0 0,0 1 0,0-1 0,0 0 0,0 1 0,0-1 0,0 0 0,0 1 0,0-1 0,0 0 0,0 1 0,0-1 0,0 0 0,1 1 0,-1-1 0,0 0 0,0 1 0,0-1 0,0 0 0,1 0 0,-1 1 0,0-1 0,0 0 0,1 0 0,-1 1 0,0-1 0,0 0 0,1 0 0,-1 0 0,0 0 0,1 1 0,-1-1 0,0 0 0,1 0 0,-1 0 0,1-2 0,0 0 0,0 0 0,0 1 0,0-1 0,-1 0 0,1 0 0,-1 0 0,1-1 0,-1 1 0,0 0 0,0 0 0,0 0 0,0-1 0,2-4 0,-1 1 0,-7-29 0,5 27 0,-8-24 0,2 21 0,-4 5 0,11 6 0,-1 0 0,1 0 0,-1 1 0,1-1 0,-1 0 0,1 0 0,-1 0 0,1 1 0,0-1 0,-1 0 0,1 1 0,-1-1 0,1 1 0,0-1 0,-1 0 0,1 1 0,0-1 0,-1 1 0,1-1 0,0 1 0,0-1 0,0 1 0,-1-1 0,1 0 0,0 1 0,-1 22 0,3 10 0,4 6 0,3 2 0,2-1 0,0-9 0,0-11 0,1-7 0,1-8 0,-13-5 0,0 0 0,1-1 0,-1 1 0,1 0 0,-1 0 0,0 0 0,1 0 0,-1-1 0,0 1 0,1 0 0,-1 0 0,0-1 0,1 1 0,-1 0 0,0-1 0,0 1 0,1 0 0,-1-1 0,0 1 0,0 0 0,0-1 0,1 1 0,-1-1 0,0 1 0,0 0 0,0-1 0,0 0 0,-4-12 0,-22-26 0,21 30 1,3 7 6,3 5 1,2 4-7,-1-1 5,0 0 1,0 1-1,0-1 0,-1 1 1,1 4-7,-2-9 8,0 1 4,4 6-8,-3-7 3,1 0-1,7 4-4,-1-5-2,-14-1-2,4 0-7,3-2-11,5-8-1889,-5 8-7567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18:11:25.487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0 88 4216,'0'0'136,"0"0"28,0 0 112,6 4-23,12 9 176,-1 1-1,-1 0 0,4 5-428,-16-14 138,1 0-1,0 0 0,0-1 0,0 1 0,1-1 0,-1 0 0,1-1 0,2 1-137,12 9 366,106 59 889,-96-51-853,-2 1 1,-1 2 0,16 17-403,-31-27 136,0 0 0,-1 0 0,0 1 0,-1 0 0,-1 1 1,0 0-1,-2 1 0,1-1 0,-1 5-136,17 25 333,-16-32-175,-1 1 0,7 15-158,-1 14 143,-12-41-133,8 31 304,4 30-314,-8-12 100,21 110 179,3 31 347,-25-155-282,1-1 0,11 37-344,-14-62 54,1 1-1,-2 0 0,0-1 1,0 1-1,-1 7-53,0-12 20,0 69 144,0-74-136,0-1 4,0 7-23,0-6 6,0 10 56,0-5-55,0-6 0,0-2-2,0 0-3,0 0-11,0 0 1,0 1-1,0-1 1,1 0 0,-1 0-1,0 0 1,0 0-1,0 1 1,1-1-1,-1 0 1,0 0-1,0 0 1,1 0-1,-1 0 1,0 0-1,0 0 1,1 0-1,-1 0 1,0 0 0,0 0-1,1 0 1,-1 0-1,0 0 1,0 0-1,1 0 1,-1 0-1,0 0 1,0 0-1,1 0 1,-1 0-1,0 0 1,0 0-1,1 0 1,-1-1-1,0 1 1,0 0 0,1 0-1,-1 0 1,0 0-1,0-1 1,0 1-1,0 0 1,1 0-1,-1-1 1,0 1-1,0 0 0,14-10 9,-13 9-10,2-1 3,0-1 0,-1 0 0,1 0 0,-1 0 0,0-1 0,0 1 1,0 0-1,0-1 0,0 0 0,-1 1 0,2-5-2,4-10 9,-2 3-4,-2 7 2,-1 0-1,2 0 1,-1 0-1,1 1 1,0-1-1,1 1 1,0 0-1,0 0 1,0 1 0,4-5-7,65-54 148,14-23-148,-64 54 33,-9 12-28,-13 19-3,23-21 2,-19 20-4,0-1 0,6-21 0,7-27 0,-7 20 0,1-4 0,-7 25 0,11-40 0,-7 21 0,3-6 0,-8 26 0,-3 5 0,0 0 0,0 0 0,-1 0 0,0 0 1,0 0-1,0-5 0,0 4 1,1 1 2,9-23 1,-8 21-3,8-30 6,-5 8 1,6 1-1,-2-11-7,-6 1 0,4-1 0,-6 33 0,-1-17 0,-2 11 0,5-78-8,-3 62 8,0-2-4,-2 0 0,-1-2 4,2 22 0,-4-20 0,0 8 0,-6-39 0,4 34 0,-3 1 0,-11-21 0,5 7-19,15 39-2,0 2-11,0 0-31,0 0-1800,0 0-7187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2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24575,'0'-3'0,"0"0"0,0 1 0,0 0 0,1 0 0,0 1 0,0 0 0,0 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18:11:32.338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324 982 2608,'0'0'89,"5"-3"-10,16-10 0,-20 13-70,-1 0 1,0 0 0,0 0 0,1-1 0,-1 1-1,0 0 1,1 0 0,-1 0 0,0 0-1,0-1 1,1 1 0,-1 0 0,0 0 0,0-1-1,0 1 1,1 0 0,-1 0 0,0-1 0,0 1-1,0 0 1,0 0 0,1-1 0,-1 1 0,0 0-1,0-1 1,0 1 0,0 0 0,0-1 0,0 1-1,0 0 1,0-1 0,0 1-10,4-35 555,2 0-1,1 0-554,0 9 230,1-9 295,-8 33-324,0-8 726,0 95-471,2 99 313,1-127-473,-1-38-117,1-1 1,1 1-1,1-1 0,5 12-179,-9-28 154,-1-2-144,-1 1 0,1-1 0,0 0 0,0 0-1,0 0 1,0 1 0,0-1 0,0 0 0,0 0 0,0 1 0,0-1 0,0 0 0,0 0 0,0 1 0,0-1 0,0 0 0,0 0 0,0 1 0,1-1 0,-1 0 0,0 0 0,0 0 0,0 1-1,0-1 1,0 0 0,0 0 0,1 0 0,-1 1 0,0-1 0,0 0 0,0 0 0,0 0 0,1 0 0,-1 0 0,0 1 0,0-1 0,1 0 0,-1 0 0,0 0 0,0 0 0,0 0-10,9-7 143,7-18-2,-3 1-14,-6 11-70,-1 0 0,0-1 1,-1 1-1,0-1 0,1-10-57,-5 19 21,0-1-36,-1-11 218,-12 33-161,8-7-37,0 0 1,1 0 0,0 1-1,1 0 1,0 0-6,-13 45 17,-33 54 60,47-106-42,0 6 213,12-19-129,-3 0-82,-1 1 0,0-2 0,-1 1 0,0-1 1,-1 0-1,0 0 0,-1 0 0,1-5-37,16-75 337,-20 89-243,-1 2 16,-2 0-90,0 0-1,-1 1 1,1-1-1,0 1 1,0 0-1,0-1 1,0 1-1,0 0 1,0 0-1,1 0 1,-1 1-1,0-1 1,0 0-1,1 1 1,-2 0-20,-26 31 121,17-18-84,7-9-20,0-1-8,0 0 1,1 1-1,0-1 1,1 1-1,-1-1 1,1 1-1,0 0 0,0 0 1,1 1-1,0-1 1,0 0-1,1 1 1,-1 0-1,1 4-9,-1-5 10,-2 5-2,18-55 9,-11 34-13,0 0 0,0 0 0,-1-1 0,0 1 0,-1-1 0,0-4-4,-1 13 7,0 2 1,0 0 1,-3 4 3,-5 6-7,-2 3 11,1 1-1,0 0 1,-4 10-16,1-1 20,-21 43 63,29-56-75,4 2-2,4-2-4,4-6-1,-3-6 4,14-17 15,-1 0-1,0-1 0,-2-1 1,6-10-20,-14 19 3,-5 10 0,-1-1 0,0-1 1,0 1-1,-1 0 0,1 0 0,-1-1 0,1 1 0,-1-1 0,0 1 0,0-1 0,0-1-3,25-121 125,-3-12-125,-12 69 64,-6 48-54,15-54 30,20-67 73,-37 131-97,0 3 2,0-1 1,-1 1 0,-1-1-1,1 0 1,-2 0 0,1 0 0,-1 0-1,-1-8-18,1 15 18,0 2-2,0 0 0,0 0 1,0 0 6,0 0 1,-2 2 0,-1 4-17,-1 0 1,1 0-1,0 1 1,0-1-1,1 1 1,0-1-1,0 1 1,1 0-1,-1 0 0,2-1 1,-1 1-1,1 0 1,0 2-8,1 11 18,0-8 6,-1 0 1,0 0 0,-1 0 0,0 0 0,-1 0 0,-1 5-25,2-14 41,1-3 6,-6-17 41,-8-24-40,-39-142 84,49 169-123,0 0 0,-1 0-1,0 1 1,-1 0 0,-1 0 0,-5-9-9,-7-10 23,15 25-15,-9-15 20,-1 0 0,-9-9-28,18 26 24,-4-2-2,9 7-21,0-1-1,0 1 0,0 0 0,0 0 1,0 0-1,0 0 0,0 0 0,0 0 1,-1 0-1,1 0 0,0 0 0,0 0 1,0 0-1,0 0 0,0 0 1,0 0-1,0 0 0,0 0 0,0 0 1,0 0-1,-1 0 0,1-1 0,0 1 1,0 0-1,0 0 0,0 0 1,0 0-1,0 1 0,0-1 0,0 0 1,0 0-1,-1 0 0,1 0 0,0 0 1,0 0-1,0 0 0,0 0 1,0 0-1,0 0 0,0 0 0,0 0 1,0 0-1,0 0 0,0 0 0,-1 0 1,1 0-1,0 0 0,0 1 1,0-1-1,0 0 0,0 0 0,0 0 1,0 0-1,0 0 0,0 0 0,0 0 1,0 0-1,0 0 0,0 1 0,0-1 1,0 0-1,0 0 0,0 0 1,0 0-1,0 0 0,0 0 0,0 0 1,0 0-1,0 0 0,-3 9 8,1 0-1,0 1 1,1-1 0,0 0-1,0 0 1,1 1 0,0 4-8,5 61 29,-5-73-29,3 20 18,0-1 1,2 0-1,0 0 1,6 14-19,5 16 74,-15-48-42,-1-3 0,1-11 15,-1 7-41,0-1 1,0 0-1,0 1 1,-1-1 0,1 1-1,-1-1 1,0 1 0,-2-5-7,3 7 4,-14-42 49,-2 0 0,-15-28-53,21 49 0,-10-24 20,10 21 10,-2 0 0,0 1 0,-11-14-30,8 14 26,14 23-11,1 2 5,0 6-8,-2 12-7,2 0 1,0 0-1,2 9-5,0-6 4,1 0 1,1 0-1,1 0 1,1-1 0,2 3-5,-2-5 1,7 22 20,15 33-21,-20-53 10,26 78 59,-34-96-42,0-2 6,0 0 6,0-6-6,-9-48 58,-3 0 1,-9-22-92,1 8 57,10 35-17,-1 2 0,-2 0 0,-3-2-40,-35-54 67,50 84-47,-2 2 0,-5-5-14,6 4 9,1 6 4,0 5-10,-1 1 1,2-1 0,-1 1-1,1 0 1,1-1 0,1 10-11,13 57 25,-12-61-22,-2-9 0,1 0-1,-1 0 1,1-1 0,0 1-1,1-1 1,-1 1-2,3 7 7,-2-4 0,1 1-1,1-1 1,-1 0-1,1 0 1,1 0 0,1 0-7,-4-7 9,4-3 6,-5-5 2,-3-4-12,0 1 0,-1-1 0,0 0 0,0 1 0,-1 0 0,0-1 0,-1 1 0,-1-2-5,-65-137 52,46 87-40,21 51-7,1 4-3,0 1 0,0 0 0,0 0-1,-1 0 1,0 0 0,0 1 0,0-1 0,0 1-1,-1 0 1,0 0 0,0 0 0,0 0 0,0 0 0,-1 1-2,0-1 8,-4-3 0,7 5 1,-6 15 6,5-10-13,2 5 12,7 14-2,14 41 8,-17-54-18,21 55 41,21 42-43,-39-95 2,-2-4 0,0 0 0,0-1 0,0 0 0,1 1 0,3 2-2,61 70 32,-68-77-24,1-1 4,5 3-8,-5-3 3,-3-7-1,-7-32-1,3 27-3,-1 0-1,-14-39 9,18 40-6,-17-40 0,16 40-3,2 7 1,0 0-1,0 0 1,-1 0-1,1 0 0,-1 0 1,0 0-1,1 0 1,-1 1-1,-1-1 1,-1-2-2,3 4 8,1 1 0,0 9-4,2 1 0,-1-1 0,1 0 0,1 0 0,0 1 0,4 7-4,-4-7 2,5 12 5,2 0 1,0 0-1,1-1 0,3 3-7,-6-10 2,4 6 3,0-2 1,1 1 0,1-2-1,1 1-5,-2-2 2,23 23 9,-23-27-9,26 25 1,-13-17 0,-20-16 0,0 0 0,0 0-1,-1 0 1,1 1 0,-1 0 0,0 0-1,-1 0 1,1 1 0,-1 0-1,0 0 1,-1 0 0,1 0 0,-1 0-3,-2-4 8,-3-2-8,1-1 1,0 1 0,-1-1 0,1 0 0,0 0 0,0 0 0,0 0 0,-1 0 0,1 0 0,0 0 0,0 0 0,0 0 0,1 0 0,-2-1-1,1 0 1,-18-27 2,-1-8 2,-2-1-3,0 1-2,1 1 0,0 6 0,3 8 0,2 7 0,4 8 0,7 9 0,4 6 0,3 14 0,4 15 0,2 17 1,4 9 4,2 3-2,3-7 2,-3-12-2,-12-41-3,12 32 9,-13-37-9,-1 0 1,1 0-1,-1 0 1,1 0-1,-1 0 1,1 0-1,0 0 1,0 0 0,0 0-1,-1-1 1,1 1-1,0 0 1,0 0-1,0-1 1,0 1-1,0-1 1,0 1-1,0-1 1,0 1 0,0-1-1,1 0 1,-1 1-1,0-1 1,0 0-1,0 0 1,0 0-1,0 0 1,1 0-1,-1 0 1,0-1-1,0 0 1,0 1-1,0-1 1,-1 0 0,1 0-1,0 1 1,0-1 0,-1 0-1,1 0 1,0 0 0,-1 0-1,1 0 1,-1 0 0,0 0-1,1 0 1,-1 0 0,1-1-1,0-1 1,2-5 2,0-1 0,0 1-1,-1-1 1,0 0 0,-1 1-1,1-8-2,-4-21 3,-10-33 5,4 36-3,-5 1-3,9 22-2,2 5 0,0 1 0,0 0 0,0 0 0,-1 0 0,0 1 0,0-1 0,-1 1 0,1-1 0,-10-10 0,13 15 0,0-1 0,0 1 0,0 0 0,-1 0 0,1 0 0,0-1 0,0 1 0,0 0 0,-1 0 0,1 0 0,0 0 0,0-1 0,0 1 0,-1 0 0,1 0 0,0 0 0,0 0 0,-1 0 0,1 0 0,0 0 0,-1 0 0,1 0 0,0 0 0,0 0 0,-1 0 0,1 0 0,0 0 0,0 0 0,-1 0 0,1 0 0,0 0 0,0 0 0,-1 0 0,1 0 0,0 0 0,0 1 0,-1-1 0,1 0 0,-1 19 0,6 20 0,4 14 0,5 6 0,2 9 0,1 1 0,-3-12 0,-5-24 0,-4-24 0,-5-9 0,0 0 0,0 1 0,0-1 0,0 0 0,0 0 0,0 0 0,0 0 0,0 0 0,0 0 0,1 0 0,-1 0 0,0 0 0,0 1 0,0-1 0,0 0 0,0 0 0,0 0 0,0 0 0,0 0 0,1 0 0,-1 0 0,0 0 0,0 0 0,0 0 0,0 0 0,0 0 0,0 0 0,0 0 0,1 0 0,-1 0 0,0 0 0,0 0 0,0 0 0,0 0 0,0 0 0,0 0 0,0 0 0,1 0 0,-1 0 0,0 0 0,0 0 0,0 0 0,0 0 0,0-1 0,0 1 0,0 0 0,0 0 0,1 0 0,9-30 0,-2-15 0,-4-2 0,-4 46 0,1-10-2,0-1 1,-1 0 0,-1 0-1,0 0 1,0 1 0,-1-1-1,0 0 1,-1 1 0,-1-1-1,0 1 1,-3-6 1,5 13-1,1 1 0,-2-1 0,1 1-1,0-1 1,-1 1 0,1 0 0,-1 0 0,0 0 0,0 0 0,0 0 0,-1 1 0,1 0 0,-1-1-1,1 1 1,-1 0 0,0 1 0,0-1 1,2 2-6,-2 5-3,3-5 9,1 0 0,0 0 0,-1 0-1,1 0 1,-1 0 0,1 1 0,0-1 0,-1 0-1,1 0 1,0 1 0,0-1 0,-1 0 0,1 1-1,0-1 1,-1 0 0,1 1 0,0-1-1,0 0 1,0 1 0,-1-1 0,1 1 0,0-1-1,0 0 1,0 1 0,0-1 0,0 1-1,0-1 1,0 0 0,0 1 0,0 0 0,-4 15-2,1-5 1,1 0 0,1 0-1,0 0 1,0 0 0,1 1 1,1 172-9,-2-164 7,1-12 1,1 0 0,-1 0 0,1 0 0,0 0 0,1 2 1,-1-7-1,1 8 0,0 0-1,1-1 1,0 1-1,0-1 1,1 0 0,5 7 1,-9-17 0,0 1 0,0-1 0,0 1 0,0-1 0,1 0 0,-1 1 0,0-1 0,0 1 0,1-1 0,-1 0 0,0 1 0,1-1 0,-1 0 0,0 0 0,1 1 0,-1-1 0,0 0 0,1 0 0,-1 0 0,1 1 0,-1-1 0,1 0 0,-1 0 0,0 0 0,1 0 0,-1 0 0,1 0 0,1 0 0,-1 0 0,1-1 0,0 1 0,-1 0 0,1-1 0,-1 0 0,1 1 0,-1-1 0,1 0 0,-1 0 0,1 0 0,-1 0 0,0 0 0,0 0 0,3-2 0,-1-1 0,0 0 0,0 0 0,0 0 0,0 0 0,-1 0 0,1-3 0,22-49 1,-3-12 4,-7-3-3,-4 8-2,3 17 0,-9 33 0,-3 9 0,0-1 0,0 0 0,-1 1 0,0-1 0,0 0 0,0 0 0,-1 0 0,1 0 0,-1-2 0,1-12 0,-17 86-10,5 3 4,5 0 6,0 1 0,1 0 0,-1 14 0,5-68 1,1-13 6,4-8 1,-1 0-8,0 1 1,0-1 0,-1 0 0,1 0 0,-1 0-1,0 0 1,0-1 0,0 1 0,0-1 0,-1 1-1,1-5 0,8-23 9,48-197 38,-56 220-46,3-11 12,-4 13-9,1-1 1,1 1 0,-1 0-1,1 0 1,0 0 0,1 0-1,1-1-4,-4 4 11,-1-3 2,-9 18 10,-5 14-16,2 0-1,0 1 1,2 1 0,1 0-1,1 0 1,-4 24-7,-1 34 19,8-59-10,0 4 42,1 1-1,0 30-50,4-59 27,1-3-25,0 0 1,0 0-1,0 0 0,0 0 1,0 0-1,0 0 1,0 0-1,-1 0 1,1 0-1,0-1 0,-1 1 1,1 0-1,0-2-2,0 1 5,4-7 3,0 0 0,0-1 1,-1 1-1,0-1 0,-1 0 0,0 0 1,1-6-9,0 2 5,29-84 36,-14 45-23,-15 44-13,1-7 0,0 1 0,0-1-1,-1 0 1,-1 0 0,-1 0 0,0-12-5,0 22 2,-8-27 12,5 31-8,0 0 1,-5-5-4,5 5 3,-1-14 9,2 9-14,-1 0 0,1 1 0,1-1 0,-1 1 0,1-1 0,0 1-1,1-3 0,1-5 2,6-36-1,-1-3-1,-5 3 0,-5-2 0,-2-2 0,-3 3 0,-6 10 0,-11-25 2,21 57 0,-12-28 4,2 10 2,10 23-2,-3-3 2,5 5 0,1 2 0,0 0 0,0 0 0,1 3 0,8 29 2,10 23-2,-6-20-3,-1 0-4,-11-24-1,-1-9 0,1 1 0,-1-1 0,1 1 0,-1-1 0,1 1 0,0-1 0,0 1 0,0-1 0,0 0 0,1 1 0,0 1 0,-2-4 0,0 0 0,0 0 0,0 1 0,0-1 0,0 0 0,0 1 0,0-1 0,0 0 0,1 0 0,-1 1 0,0-1 0,0 0 0,0 0 0,0 1 0,0-1 0,1 0 0,-1 0 0,0 0 0,0 1 0,0-1 0,1 0 0,-1 0 0,0 0 0,0 0 0,0 1 0,1-1 0,-1 0 0,0 0 0,1 0 0,-1 0 0,0 0 0,0 0 0,1 0 0,-1 0 0,0 0 0,0 0 0,1 0 0,-1 0 0,0 0 0,1 0 0,-1 0 0,5-26 0,-1-19 0,-2-11 0,5-32 0,-6 78 0,0 1 0,-7-26 2,6 28-1,0 5 0,-1 0-1,1-1 1,0 1 0,-1 0-1,0 0 1,1 0-1,-1 0 1,0 0-1,0 0 1,0 0-1,-1 0 1,1 0-1,-7-9 6,8 11-5,0 0-1,-1-1 0,1 1 1,0 0-1,-1 0 0,1-1 0,0 1 1,-1 0-1,1 0 0,0 0 1,-1 0-1,1 0 0,-1-1 0,1 1 1,0 0-1,-1 0 0,1 0 0,-1 0 1,1 0-1,-1 0 0,1 0 1,0 0-1,-1 0 0,1 0 0,-1 1 1,1-1-1,0 0 0,-1 0 0,1 0 0,-2 1 1,0 0 0,1 1-1,-1-1 1,1 0 0,0 0-1,-1 1 1,1-1-1,0 1 1,0 0 0,0-1-1,-1 1 0,1 2 1,-1-1-1,0 1 0,1 0 1,0 0-1,0-1 1,-1 5-1,-1 8 2,1 0 1,1 0-1,0 0 1,1 0-1,0 0 0,2 8-2,0 9 4,0 5 3,2-1 1,1 1 0,1-1-1,3 0 1,4 12-8,-12-47 6,-1-6 1,0 3-7,2-6 1,-2 0 0,1 0 1,-1 0-1,0 0 0,-1 0 0,1-1-1,-3-4 1,-9-44 2,-7-2 2,-4 6-2,1 10 2,2 10-2,0 11 2,1 11-2,3 8 2,1 8-2,1 8 2,1 14-2,9-14-1,0 0 0,2 0 0,-1 0 0,1 9-2,2-12 2,0 1 0,1-1 0,0 1 0,1-1 0,0 0 1,1 0-1,2 8-2,0-3 2,-2-2 3,2 0 0,0 0 0,0 0-1,1 0 1,1-1 0,2 3-5,-3-6 2,-2-2 2,1 0 0,1 0 1,-1 0-1,1-1 0,1 0-4,4 6 3,-6-7 3,3 1 2,-4-6-1,6-8-6,-7-14-1,-5-18 0,-5-11 0,-7-3 0,-5 4 0,0 7 0,-2 6 0,4 7 2,0 10 3,1 8-2,1 10 2,14 2-5,1-1 0,-1 0 1,1 0-1,-1 0 0,1 0 0,-1 1 0,1-1 0,-1 0 0,1 0 0,-1 1 0,1-1 1,-1 0-1,1 1 0,-1-1 0,1 0 0,0 1 0,-1-1 0,1 1 0,0-1 1,-1 1-1,1-1 0,0 1 0,-1 2 0,0-1 1,0 1 0,1-1-1,0 1 1,-1 0-1,1-1 1,0 1 0,0 0-1,1 0 0,4 49 3,3 6 2,8-3-2,3-8 2,5-8-2,-18-28-2,-3-7 0,0 0 0,0 0 0,0 0 0,0-1-1,1 1 1,-1-1 0,1 0 0,1 1-1,6 4 6,-10-8-5,-1 1-1,1-1 1,0 0-1,0 0 1,0 1-1,0-1 0,-1 0 1,1 0-1,0 0 1,0 0-1,0 0 0,0 0 1,0 0-1,0 0 1,-1 0-1,2 0 0,-2 0 0,1-1 0,-1 1 0,1-1 0,-1 1 0,0 0 0,1-1 0,-1 1 1,1-1-1,-1 1 0,0-1 0,1 1 0,-1-1 0,0 1 0,1-1 0,-1 1 0,0-1 0,0 1 0,0-1 0,0 0 0,1 1 0,-1-1 0,0 1 0,0-1 0,0 0 0,0 1 0,0-1 0,0 1 0,-1-1 0,-9-28 0,-10-2 0,16 27 0,0 1 0,0-1 0,0 1 0,0 0 0,-1 0 0,-1-1 0,-31-13 0,-4 0 0,2 3 0,2 1 0,5 4 0,4 4 0,5 5 0,8 5 0,3 6 0,4 7 0,2 8 0,6 6 0,6 1 0,2-6 0,-6-20 0,-1-4 0,0 0 0,1 0 0,-1 0 0,1 0 0,0-1 0,-1 1 0,1-1 0,0 1 0,1-1 0,0 1 0,12 11 0,-10-16 0,-5 2 0,6-16 0,-5-9 0,-6-5 0,-6-2 0,-5 1 0,-4 2 0,-3-1 0,17 20 0,3 6 0,0 0 0,0 0 0,0 0 0,0 1 0,-1-1 0,1 1 0,-1 0 0,-4-3 0,-7-6 0,15 12 0,-1-1 0,0 1 0,1-1 0,-1 1 0,0-1 0,0 1 0,1 0 0,-1-1 0,0 1 0,0 0 0,0 0 0,0-1 0,1 1 0,-1 0 0,-1 0 0,1 0 0,1 1 0,-1-1 0,1 0 0,-1 1 0,1-1 0,-1 1 0,1-1 0,-1 0 0,1 1 0,-1-1 0,1 1 0,0-1 0,-1 1 0,1 0 0,0-1 0,-1 1 0,1-1 0,0 1 0,0 0 0,-1 9 0,4 3 0,0-6 0,-12-20 0,7 9 0,-4-19 0,-5-8 0,11 25 0,-13-27 0,11 25 0,-15-23 0,-1 0 0,16 26 0,1 4 0,0 0 1,0-1-1,0 1 0,0 0 0,-1-1 0,1 1 0,0 0 0,0 0 0,-1 0 0,1 0 1,-1 0-1,1 0 0,-2 0 0,-1-2 5,-9-2-4,12 5-1,1 0 0,-1 0 0,1-1 0,0 1 0,-1 0 0,1 0 0,-1 0 0,1 1 0,-1-1 0,1 0 0,-1 0 0,1 0 0,-1 0 0,1 0 0,-1 0 0,1 1 0,-1-1 0,1 0 0,0 0 0,-1 1 0,1-1 0,-1 0 0,1 1 0,0-1 0,-3 12 0,3-9 0,1 1 0,12 11 0,12 10 0,9 3 0,-2 3 0,9 6 0,-32-31 0,23 30 0,-26-28 0,27 28 0,-24-29 0,26 32 0,-1 5 0,0 1 0,-14-19 0,14 13 0,-10-14 0,6 12 0,-17-16 0,1 6 0,-13-21 0,-1-3 0,0-1 0,0 0 0,0 0 0,1 1 0,-1-1 0,1 0 0,-1 0 0,1 0 0,0 0 0,0 0 0,0 0 0,0 1 0,4 13-2,-1-1-1,-1 1 0,0 1 1,-2-1-1,1 0 0,-2 1 1,0-1-1,-1 0 0,-2 4 3,-1 23 0,4-40 0,1 38 0,-1 15 0,0-15 0,0-12 0,0 7 0,0 9 0,1-39 0,-1-4 0,1 0 0,-1 0 0,0-1 0,0 1 0,0 0 0,-1-1 0,1 1 0,0 0 0,-1-1 0,1 1 0,-1 0 0,1-1 0,-1 1 0,0-1 0,0 1 0,-9 29 0,1 10 0,3-8 0,-2-7 2,0 10 12,7-31-6,1 4 0,-2-4-1,-12 9-4,10-7 1,-1 16-2,-7 14 0,-3 8 12,11-33-6,3-10 0,1-4-1,0-6-4,1 4 2,4-6-4,1-5-1,-1-1 0,-4 13-2,-1 3 2,0 0 0,0 0 0,1 0 0,-1 0 0,0 0 0,0 0 0,0 0 0,0 0-1,0 0 1,0 0 0,0 0 0,1 1 0,-1-1 0,0 0 0,0 0 0,0 0 0,0 0 0,0 0 0,0 0 0,1 0 0,-1 0 0,0 0 0,0 0 0,0 0-1,0 0 1,0 0 0,0 0 0,1 0 0,-1-1 0,0 1 0,0 0 0,0 0 0,0 0 0,0 0 0,0 0 0,1 0 0,-1 0 0,0 0 0,0 0 0,0 0 0,0 0-1,0-1 1,0 1 0,0 0 0,0 0 0,0 0 0,0 0 0,0 0 0,0 0 0,0-1 0,1 1 0,-1 0 0,0 0 0,0 0 0,0 0 0,0 0 0,0 0-1,0-1 1,0 1 0,0 0 0,-1 0 0,28-43-3,-17 27-9,1 0 0,0 1 0,8-7 12,16-22-20,2 1 5,-36 41 15,0 1 0,0-1 0,0 1 0,0-1 0,1 1 0,-1-1 0,0 1 0,1 0 0,0-1 0,-1 1 0,1 0 0,0 0 0,-1 0 0,3 0 0,0-3 0,12-21 0,-11 19 0,0-1 0,3-21 0,-8 23 0,0 4 0,0-1 0,1 1 0,-1 0 0,0 0 0,0-1 0,1 1 0,-1 0 0,1 0 0,-1 0 0,1 0 0,-1-1 0,1 1 0,0 0 0,0 0 0,-1 0 0,1 0 0,1 0 0,16-21 0,-13 16-1,-1-1-1,0 0 0,0 0 0,-1 0 0,0-1 1,0 1-1,-1-2 2,19-41-10,-14 34-1,0-1-1,-1 0 1,0 0 0,0-7 11,-1 3-18,2 0 1,0 1-1,6-12 18,-4 12-9,-1 0-1,-1 0 0,-1-1 0,-1 0 0,2-14 10,2-84-23,-5 81 23,-5 29 0,1 5 0,0-1 0,0 0 0,0 0 0,-1 0 0,0 1 0,0-1 0,0 0 0,-1-2 0,0-2 0,-1-34 0,2 6 0,1-8 0,0 0 0,0 7 0,1 27 0,-1 2 0,-10-27 0,2 1 0,6 31 0,1-20 0,2 20 0,0 3 0,-1 0 0,0-1 0,0 1 0,0 0 0,0 0 0,0 0 0,0 0 0,0 0 0,-1 0 0,1 0 0,0 0 0,0 0 0,-1 0 0,1 0 0,-1 0 0,1 0 0,-1 0 0,1 0 0,-1 0 0,-13-24 2,10 20 1,-6-16 0,5 10-4,4 9-10,1 2-15,0 0-2009,0 0-8035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18:11:33.272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102 1 3680,'11'42'457,"-4"-14"119,1-1 0,7 18-576,-3-7 505,-12-35-210,3 2 62,-3-5-343,0 0 0,0 1 0,0-1 0,0 0 0,0 1 0,0-1-1,0 0 1,0 0 0,0 1 0,0-1 0,0 0 0,0 1-1,0-1 1,0 0 0,0 0 0,1 1 0,-1-1 0,0 0-1,0 0 1,0 0 0,0 1 0,1-1 0,-1 0 0,0 0 0,0 0-1,0 1 1,1-1 0,-1 0 0,0 0 0,0 0 0,1 0-1,-1 0 1,0 0 0,1 1-14,-1-1 11,1 0 0,-1 0 0,1 0 0,-1 0 0,0-1 0,1 1 1,-1 0-1,1 0 0,-1 0 0,0 0 0,1 0 0,-1 0 0,1-1 0,-1 1 0,0 0 0,1 0 0,-1-1 0,0 1 0,1 0 0,-1-1 0,0 1 0,1 0 0,-1-1 0,0 1 0,0 0 1,0-1-1,1 1 0,-1 0 0,0-1 0,0 1 0,0-1 0,0 1 0,1 0 0,-1-1 0,0 1 0,0-1 0,0 1 0,0-1 0,0 1 0,0 0 0,0-1 0,-1 1 0,1-1 1,0 0-12,-11-28 301,-21-20-22,-16-1 70,46 48-327,1 1 1,-1-1-1,1 0 0,-1 1 0,1-1 0,-1 1 1,0 0-1,1 0 0,-1-1 0,0 1 1,0 0-1,0 0 0,0 1 0,0-1-22,-19-9 392,16 9-187,-7-1 4,9 1-18,2 1-155,1 1 0,-1-1 0,0 1 0,0 0 1,1-1-1,-1 1 0,0 0 0,1-1 0,-1 1 0,0 0 0,1 0 0,-1 0 0,1-1 0,-1 2-36,12 19 297,4 3-44,-9-15-192,-5-6-10,-1-3-3,2 0 0,7 1 0,-8-3-34,-1 0 1,1 0-1,0 0 1,-1-1 0,1 1-1,-1 0 1,0 0-1,0 0 1,0-1-1,0 1 1,0 0 0,0-1-15,0 2 15,-1-17 126,1 7 157,4 23-209,-2-7-74,-1-1 0,1 1 0,0-1 0,0 0 0,0 0-1,0 0 1,2 1-15,-3-3 35,-1-2 9,2 2-9,5 5-7,-6-6-15,-1-3-1,0 1-12,0-1 1,0 1-1,0 0 1,0 0-1,-1-1 1,1 1-1,0 0 0,0 0 1,-1 0-1,1-1 1,-1 1-1,1 0 1,-1 0-1,0 0 0,1 0 1,-1 0-1,0 0 1,0 0-1,-2-2 1,-17-17 1,-1 3-2,7 5 1,10 9 6,-4 0 2,7 2 6,-4 15 26,40 46 94,-33-58-94,0 1 4,-1-2-40,1 0 0,-1 0 0,1 0 0,0 0 0,-1 0 0,1-1 0,0 1 0,-1 0 0,1-1 0,0 1 0,0-1 0,-1 0 0,1 0 0,0 1 0,0-1 0,0 0 0,0-1 0,1 1-5,32-8 19,-26 6-16,72-14-1404,-54 11-5972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6:31:08.859"/>
    </inkml:context>
    <inkml:brush xml:id="br0">
      <inkml:brushProperty name="width" value="0.2" units="cm"/>
      <inkml:brushProperty name="height" value="0.2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6:31:09.382"/>
    </inkml:context>
    <inkml:brush xml:id="br0">
      <inkml:brushProperty name="width" value="0.2" units="cm"/>
      <inkml:brushProperty name="height" value="0.2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6:31:09.777"/>
    </inkml:context>
    <inkml:brush xml:id="br0">
      <inkml:brushProperty name="width" value="0.2" units="cm"/>
      <inkml:brushProperty name="height" value="0.2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31.1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1456 40,'-19'-1,"1"-1,-37-9,10 2,-57-3,89 10,-131 0,83 3,52-1,-1 1,1 0,0 0,0 1,0 0,0 1,1 0,-15 7,-88 38,76-32,0-3,-44 12,9-4,40-9,-37 20,39-18,8-3,0 0,1 1,1 1,-21 18,33-26,-1 0,0 0,-15 6,-13 11,12-7,12-7,-17 15,25-20,-1 1,1-1,0 1,0 0,1 0,-1 1,1-1,-3 7,-17 37,14-31,-9 23,-17 46,2-4,22-54,-19 59,26-72,-1 1,1-1,0 29,3-33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31.1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1218 40,'-2'-1,"0"-1,0 1,0 0,0 0,0 0,0 0,0 0,-1 0,-3 0,-23-4,25 4,-22-1,-27-6,36 4,0 1,-1 1,0 0,1 1,-1 1,0 1,1 0,-1 1,0 1,1 1,-18 6,-129 48,112-37,2 2,0 2,-46 33,68-42,1 2,1 1,0 2,2 1,-32 34,35-32,13-16,1 0,0 1,0 0,-8 15,-48 90,57-100,-1 1,2 0,1 0,-4 20,6-27,-1 0,0 0,-1 0,0-1,-6 11,5-9,0 0,-6 16,-21 79,27-87,3-7,-1 0,0 1,2-1,-2 12,3-13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31.1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1478 96,'-1'-1,"1"0,-1 1,0-1,1 0,-1 0,0 0,1 1,-1-1,0 1,0-1,0 0,1 1,-1-1,0 1,0 0,0-1,0 1,0 0,-1-1,-2 0,-41-18,0 3,-1 2,-87-16,126 29,-1 0,1 0,0 1,0 0,0 1,-1-1,1 1,0 0,0 1,0 0,0 1,0-1,-8 5,-29 19,34-19,0-1,-1 1,0-2,-21 8,18-9,-14 4,-1 0,-38 4,36-8,0 2,1 0,-1 3,-55 22,65-21,14-6,-1 0,0-1,-14 5,9-5,0 1,0 1,0 0,1 1,0 1,0-1,1 2,-1 0,-16 16,-11 9,-95 78,98-83,1 1,0 2,-45 54,74-78,1 1,0 0,0 0,1 1,0-1,0 1,1 0,0 0,1 0,-3 18,2 4,2 0,3 31,-1-5,-1 8,0-52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31.1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1527 59,'0'-1,"-1"1,1 0,0-1,-1 1,1 0,0 0,0-1,-1 0,1 1,0 0,-1 0,1-1,0 1,-1 0,1 0,0 0,-1 0,0-1,1 1,0 0,-1 0,1 0,0 0,-1 0,0 0,-16-3,12 3,-87-21,65 13,0 2,0 0,-50-2,24 8,-107 1,150 1,0-1,0 2,-1 0,2 0,-17 8,-17 4,-4-2,-32 10,65-19,-26 5,27-8,0 2,1 0,-15 6,0 3,13-5,-1-1,0 0,-17 3,23-6,1 0,-1 1,1 0,0 0,0 1,0 0,-8 7,-8 5,-84 43,50-29,43-22,1 1,-23 21,24-20,0 0,-25 15,31-22,0 1,1-1,-1 1,2 0,-2 0,2 1,0 0,-1 0,2 0,-1 1,1-1,0 2,0-2,1 2,-4 11,4-13,1 0,-1 0,-4 7,4-9,0 1,1 0,0-1,0 1,-2 8,-12 43,10-38,-6 31,-3 38,13-80,0-1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31.1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49,'31'10,"1"-2,0-1,1-1,0-2,59 1,-36-6,5 2,0-4,79-12,-96 9,68-1,-93 6,0-2,29-7,-26 5,31-3,6 5,63-8,-47 2,144 2,-197 7,-4 0,-11 0,0-1,1 1,-1 1,0-1,0 1,0 0,0 1,0 0,0 0,12 6,20 13,61 39,-40-21,13 10,-49-26,-20-18,0-1,1 1,-1-1,8 5,46 21,-2-1,-48-23,-2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2:5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24575,'0'-5'0,"0"-1"0,0 2 0,0 1 0,0-1 0,0 0 0,0 1 0,0-1 0,0 0 0,0 1 0,1-1 0,0 1 0,0-1 0,-1 0 0,0 1 0,0-1 0,0 0 0,0 1 0,0-1 0,0 0 0,0-1 0,0 1 0,0-1 0,0 2 0,0-1 0,0 0 0,0 0 0,0 1 0,0-1 0,0 0 0,0-1 0,0 1 0,0-2 0,0 3 0,0-1 0,0 1 0,2 1 0,0-2 0,2 4 0,-1-2 0,0 0 0,0-2 0,-2 1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5:0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24575,'5'0'0,"0"0"0,-1 0 0,1 0 0,-1 0 0,1 0 0,-1 0 0,-1 0 0,-1 0 0,0 0 0,0-1 0,0 1 0,0-1 0,3 1 0,-2-1 0,2 0 0,0 0 0,0-1 0,1 1 0,-2-1 0,1 1 0,-2-1 0,0 2 0,-2-1 0,2 0 0,0 1 0,1-2 0,0 2 0,0-2 0,0 1 0,0 0 0,-2-1 0,1 2 0,-1-1 0,0 0 0,-1 1 0,1 0 0,0 0 0,2 0 0,0-2 0,2 0 0,2-1 0,-1 0 0,0 1 0,-1-2 0,-1 2 0,-2 1 0,0 0 0,0 0 0,-1 1 0,0 0 0,-1-1 0,2 1 0,0-2 0,1 2 0,0-2 0,-1 1 0,0 0 0,-1-1 0,1 2 0,-1-1 0,0 0 0,-1 1 0,1 0 0,-1 0 0,0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31.1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1,'855'0,"-817"1,59 9,-65-3,0 1,36 15,-23-7,-26-9,1 2,-2 1,0 1,19 13,9 6,-28-19,-1 1,0 0,0 1,26 30,-35-33,-2 0,1 0,8 17,-8-13,-2-5,-1 1,5 19,0 2,-3-18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31.1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0,'395'0,"-356"2,0 2,52 12,-38-6,91 21,-139-29,18 4,1-1,0-1,0-1,29 0,-14-2,45 5,-77-5,101 13,-85-9,0 0,37 15,-51-17,-1 1,1 1,-1 1,0-1,13 11,31 37,-16-16,-28-29,1-2,0 0,0 0,18 9,-7-5,-19-9,1 0,-1 0,0 0,1 0,-1 1,0-1,1 0,-1 0,0 1,0-1,0 0,0 1,0-1,0 1,-1 0,1 2,2 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31.1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1,'0'0,"0"0,0 0,0 0,0 0,0 0,0 0,0 0,0-1,0 1,0 0,-1 0,1 0,0 0,0 0,0 0,0 1,0-1,0 0,0 0,0 0,0 0,-1 0,1 0,0 0,0 0,0 0,0 0,0 0,0 0,0 0,0 0,0 0,0 0,0 0,0 0,0 1,0-1,0 0,0 0,-1 0,1 0,0 0,0 0,0 0,0 0,0 0,0 0,0 1,0-1,0 0,0 0,0 0,0 0,0 0,1 0,-1 0,0 0,0 0,0 1,5 3,34 10,0-1,62 10,-68-16,182 23,-167-24,38 1,-25-2,79 17,-120-17,-5-1,0-1,0 0,26 1,16-5,-27-1,1 2,52 7,-45 1,63 8,-89-13,1-1,-2 1,1 1,12 5,43 24,-50-25,-1 2,24 17,-34-22,1 2,-1-1,0 0,0 1,-1-1,0 2,8 14,-4-5,-1 1,-1 0,0 0,-1 2,3 19,-9-35,1 0,0 0,0 0,1 0,-1 0,0 0,1-1,0 1,3 4,-1-3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31.1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39,'36'1,"0"-3,0-1,37-7,-27 1,88-5,47 13,-117 1,10-1,71 3,-131-1,-1 1,0 0,0 2,0-1,-1 2,14 5,89 31,-99-36,110 40,-74-26,177 55,-218-71,1 1,-1 1,0 0,14 8,-24-12,1 1,0 0,0-1,0 1,-1 0,1 0,-1 0,0 0,1 0,-1 0,0 1,0-1,1 3,7 33,-6-24,4 26,-6-31,0-1,1 1,-1 0,2-1,-1 1,1-1,1 0,5 10,-6-12,1 0,1-1,-1 1,1-1,0 0,9 7,-7-7,-1 2,1-1,-1 1,0-1,0 1,-1 0,0 1,0-1,-1 1,4 11,-6-12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31.1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1122 1,'-92'-1,"-100"2,159 2,-1 2,-39 11,20-5,41-8,1 1,-1 0,1 0,-21 12,-39 29,10-5,41-27,1 1,1 1,-20 20,24-22,-3 5,-25 33,27-31,-27 27,26-30,1 0,-23 34,-10 34,16-23,6-11,20-35,-17 27,17-34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31.1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1217 10,'-2'-2,"0"1,-1 0,1 0,0 0,0 0,-1 1,1-1,-1 1,1-1,-1 1,1 0,0 0,-5 0,0 0,-262-1,239 3,0 0,0 2,0 1,1 2,0 1,0 0,1 3,-36 17,1 0,-5 4,45-20,0 2,1 1,2 0,-1 1,-30 34,45-44,1 2,-1 0,2 0,-8 16,8-13,-1-1,-11 15,2-4,0 2,-19 44,24-49,-13 19,12-23,1 2,-7 16,10-21,1 0,-1-1,-2 0,1 0,0 0,-16 14,-8 10,28-30,0 0,1 1,-1-1,1 1,-2 5,-8 16,6-18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40.88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45.11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45.73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1.35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5:0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24575,'4'0'0,"1"0"0,-3 0 0,1 0 0,-1 0 0,0 0 0,1 0 0,2 0 0,0 0 0,1 0 0,0-2 0,-2 2 0,0-2 0,0 1 0,-2 1 0,0-2 0,0 2 0,0-1 0,0 1 0,-1 0 0,1 0 0,1 0 0,-1-1 0,1 1 0,-1-2 0,1 2 0,-1-1 0,-1 1 0,1 0 0,0-1 0,0 1 0,-1-1 0,2 1 0,0-2 0,1 1 0,0 0 0,-1-1 0,0 2 0,-1-1 0,1 1 0,-1 0 0,-1 0 0,1 0 0,1-1 0,0 1 0,2-2 0,0 1 0,3-1 0,-2 0 0,2 0 0,-2 0 0,-1 2 0,1-2 0,-4 2 0,2-1 0,-3 1 0,1 0 0,1-1 0,0 1 0,1-1 0,0 1 0,-1 0 0,0 0 0,-1-1 0,2 1 0,-2-1 0,1 1 0,-2 0 0,1 0 0,0 0 0,-1 0 0,1 0 0,0 0 0,1 0 0,0-1 0,0 1 0,1-2 0,-1 2 0,1-1 0,-2 1 0,1-1 0,-2 1 0,1-1 0,0 1 0,-1 0 0,1 0 0,0 0 0,0-1 0,-1 0 0,0 1 0,0-2 0,0 1 0,0 0 0,-1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9.42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25 1,'-4'3,"-6"3,0-2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9.76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0.078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41.33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41.80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42.36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49.16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49.84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0.36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0.88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2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24575,'2'-6'0,"1"1"0,3-2 0,0 0 0,-1 1 0,0-1 0,-2 3 0,0 0 0,-1 1 0,0 1 0,-1 0 0,1 1 0,0-2 0,0 1 0,0-3 0,0 2 0,2-1 0,-2-1 0,3 2 0,-1-2 0,0 1 0,1-2 0,0 2 0,2-4 0,-1 3 0,3-3 0,-1 1 0,-1-2 0,0 2 0,-3 1 0,0 3 0,-1-1 0,0 2 0,-1 0 0,0 0 0,-1 1 0,1-1 0,-1 0 0,2 0 0,-1-1 0,0 0 0,0-1 0,2 0 0,-1-1 0,2-1 0,0 2 0,0-2 0,-1 2 0,0 1 0,-1-1 0,0 2 0,-1 0 0,1 1 0,-2-1 0,0 1 0,-1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5.178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5.56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5.90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6.33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6.66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0.41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0.75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1.08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10 0,'-4'0,"-1"0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1.41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1.75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3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24575,'0'-11'0,"1"3"0,4-4 0,-1 3 0,4-4 0,-1 1 0,-1 0 0,1 3 0,-3 0 0,0 4 0,-1-2 0,2 1 0,-1-1 0,1 2 0,0-3 0,1 1 0,0-1 0,1 0 0,-1 0 0,0 0 0,1 1 0,-2 0 0,-2 2 0,4-3 0,-3 1 0,6-2 0,-4 1 0,4-2 0,-1 1 0,0-1 0,0-1 0,-1 4 0,-3-1 0,1 3 0,-4 2 0,1-1 0,0 2 0,-1 1 0,-1-1 0,1 2 0,-2-2 0,2 2 0,-1-3 0,1 1 0,2-4 0,1 2 0,0-2 0,1 1 0,-1 0 0,0 1 0,-2 1 0,1 1 0,-2-1 0,0 2 0,0 0 0,-1 1 0,0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2.09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2.41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1,'4'0,"5"0,1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43.22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44.41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44.76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2.063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2.418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2.84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3.22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3.63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3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24575,'5'-5'0,"1"0"0,1-2 0,2-3 0,-1 4 0,0-4 0,-1 5 0,-1-2 0,-1 1 0,0 1 0,1-1 0,0 1 0,1-2 0,-1 1 0,2-3 0,-1 2 0,0-1 0,-1 3 0,-1-1 0,0 2 0,-2 0 0,1 2 0,-2-1 0,0 3 0,-1-2 0,1 1 0,-1-2 0,2 2 0,1-4 0,0 2 0,4-3 0,0-1 0,1 2 0,-1-2 0,-2 3 0,-1-1 0,-1 3 0,-1-1 0,-1 2 0,0 0 0,0 0 0,0 0 0,-1 1 0,0-2 0,-1 1 0,1 0 0,0-1 0,0 2 0,0-2 0,0 2 0,0-2 0,0 2 0,-1-1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4.148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4.53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6.99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7.38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7.73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1,'0'0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8.098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8.43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8.76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59.08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2.731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3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24575,'0'-4'0,"0"-1"0,1-1 0,1 1 0,1-2 0,1 1 0,-1 0 0,2 1 0,0 0 0,-1 1 0,2-1 0,-1 0 0,0-2 0,1 2 0,1-3 0,-2 3 0,2-2 0,-3 3 0,0 0 0,-1 1 0,-1 0 0,1 2 0,-1-1 0,-1 1 0,1 0 0,-1 0 0,1 0 0,0-1 0,2-1 0,-1-1 0,2 0 0,1-1 0,-1 1 0,1-1 0,-2 3 0,-1-2 0,-1 3 0,1-1 0,-1 2 0,0-1 0,-1 0 0,1 1 0,-1-1 0,1 0 0,0 0 0,0-3 0,2 2 0,-2-2 0,3 1 0,-3 0 0,1 0 0,0 2 0,-1-1 0,0 2 0,0-2 0,-1 1 0,0 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3.06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0,'4'0,"2"0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3.39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1 150,'4'0,"5"0,9-8,2-2</inkml:trace>
  <inkml:trace contextRef="#ctx0" brushRef="#br0" timeOffset="1">165 10,'4'-4,"1"-1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3.72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19,'12'-8,"4"-3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4.08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4.43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10 0,'-4'0,"-1"0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4.76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05.100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10.216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10.61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11.395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4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0 276 24575,'0'-7'0,"1"1"0,1-2 0,1 3 0,0-1 0,2 0 0,-2 1 0,6-4 0,-3 3 0,3-2 0,-2 0 0,1 1 0,1-1 0,-1 1 0,-1 0 0,-2 3 0,-2 1 0,1 1 0,-2-1 0,1 2 0,1-2 0,-2 1 0,3-2 0,-2 0 0,2 1 0,0-2 0,0 2 0,-2 0 0,0 1 0,0-1 0,-1 1 0,0 1 0,0 0 0,0 0 0,0 0 0,0-1 0,1 0 0,-1-1 0,2 0 0,-2 1 0,2 0 0,-2 0 0,-1 1 0,1-2 0,0 0 0,0 1 0,1-3 0,0 1 0,2 0 0,-2-1 0,3 0 0,-1 0 0,2 0 0,-3 1 0,1 1 0,-1-1 0,-1 3 0,-1-2 0,1 1 0,-1 1 0,0 0 0,0 0 0,1 0 0,1-2 0,1 0 0,0-1 0,1 1 0,-2 0 0,2 0 0,-4 2 0,1-1 0,-1 1 0,1 0 0,-1 1 0,0-1 0,-1 1 0,1-2 0,-1 2 0,0-2 0,0 2 0,1-1 0,-1 0 0,1 0 0,-2 0 0,2 0 0,-2-1 0,2 2 0,-1-2 0,1 2 0,0-1 0,-1 0 0,1 1 0,-1-1 0,0 0 0,1 1 0,-2-1 0,1 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12.012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12.86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13.949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3:14.718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1 0,'0'0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4:03.527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4 4,'-3'-4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4:44.46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118 0 4128,'0'0'184,"0"0"76,0 0 304,0 0 81,0 0 22,0 0-33,0 0-147,0 0-56,0 0-95,0 0-38,0 0-52,-3 2-53,0 1-45,0 0 1,0 1-1,1-1 1,-1 1-1,1-1 1,-1 1-1,1 0 1,-2 6-1,-28 60 2084,25-58-2026,0 1 0,2 0 0,0 0 0,0 0 0,1 1 0,-3 21 1,-8 102 466,14-130-659,0 0 0,1 0 0,0 1 0,0-1 0,0 0 1,1 0-1,0 1 0,0-1 0,1 0 0,0 0 0,3 7 0,-3-7-12,1-1 0,-1 1-1,1 0 1,5 7-1,7 14 17,0 2 20,-13-27-35,3 2 4,-1 0 1,-1 1 0,3-1 0,4 1 2,-7-2-7,2 10 6,-2-8-1809,-3-5-7206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4:55.47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1 1176,'35'15'6,"27"9"37,-7-6 113,81 16-1,-54-26 70,-75-7-209,15 1 83,1-1 1,0-1-1,0-1 1,0-1-1,0-1 1,34-9-1,-3-9-196,-28 8-1143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5:16.75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408 0 3680,'-24'15'59,"-1"-1"0,-1-2 0,-39 14 0,-76 18 311,123-40-343,9-1-19,0 0 1,-1 1-1,1-1 0,0 2 0,-9 5 0,5-2-350,-19 10-2078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5:59.835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1 816,'7'115'49,"5"54"10,0-45-12,-10-90-43,9 50 13,18 46 7,-21-102-16,0-1 1,2-1-1,16 30 0,-23-50-8,0-1 0,1 1 0,0-1 0,0 0 1,0 0-1,0-1 0,1 1 0,0-1 0,8 6 0,0 0-39,15 12-228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6:05.23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1 1080,'0'0'0,"7"7"0,11 10 0,-18-17 48,0 0-48,21 20 48,-6-2-48,0 0-408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4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24575,'2'-6'0,"1"1"0,2 0 0,0-3 0,3 2 0,-1-3 0,2 2 0,-2 0 0,-1-1 0,2 2 0,-2 0 0,2 1 0,0-1 0,-1 0 0,2 0 0,-2-2 0,3 3 0,0-4 0,-2 3 0,2-1 0,-2 2 0,-2-1 0,2 1 0,-3-1 0,1 2 0,-1 0 0,0-1 0,0 0 0,0 0 0,-1 0 0,1 1 0,-1-1 0,0 0 0,2-2 0,-2 2 0,3-2 0,-3 2 0,1-1 0,0 1 0,0-2 0,-1 3 0,1-1 0,0 0 0,0 1 0,-2 0 0,1 1 0,-2 0 0,0 2 0,0-1 0,0 1 0,2-2 0,-1 2 0,2-4 0,1 1 0,1-1 0,1 0 0,-1 0 0,0 0 0,-1 0 0,-1 1 0,0 0 0,-2 2 0,1 0 0,-2 1 0,1-3 0,1 3 0,0-4 0,3 1 0,-2-1 0,2 0 0,0-1 0,0 0 0,-1 0 0,-1 1 0,0 1 0,-2 1 0,0 1 0,0-1 0,-1 1 0,1 0 0,3-4 0,1 2 0,0-3 0,-1 3 0,-1-1 0,-1 3 0,0-2 0,-1 2 0,0 0 0,-1 1 0,0-1 0,0 1 0,0 1 0,-1-1 0,1 0 0,-1 0 0,0 0 0,1 1 0,-2-2 0,2 2 0,-1-2 0,1 1 0,0 0 0,-1-1 0,1 2 0,-2-2 0,2 1 0,-1 0 0,1 0 0,0 0 0,-1 0 0,1 1 0,-2-2 0,1 2 0,-1-1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4:37.0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1500 0,'-721'0,"697"2,1 0,-1 1,1 2,0 0,0 2,1 0,0 2,0 0,1 1,0 2,1 0,-28 21,20-11,12-11,0 2,1 0,0 0,-13 17,-16 17,36-41,0 2,1-1,0 1,0 1,1-1,0 1,0 0,1 0,0 1,-4 11,-2 19,8-24,-2 0,-11 27,14-38,-1 0,0 0,0 0,0-1,-1 1,0-1,1 0,-1 0,-1-1,1 1,-1-1,-5 4,-25 10,24-12,1 0,-20 14,27-17,-1 1,1 0,0 0,0 0,0 0,1 1,-1-1,1 1,0 0,0 0,-3 8,-1 11,2 0,0 1,2 0,1 0,0 0,6 42,-2 9,-3 528,1-596,-1 1,1 0,0-1,0 1,1-1,0 1,1-1,-1 0,8 12,0-2,1 0,19 20,-2-2,-23-28,0 1,-1 0,0-1,-1 2,0-1,0 0,0 0,-1 1,-1-1,1 1,-1 0,-1-1,0 14,-2 3,-1 1,-1-2,-10 35,11-42,0-1,-1 30,2-19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4:40.0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1 187,'0'-2,"0"-1,0 1,1 0,-1 0,1-1,0 1,0 0,0 0,0 0,0 0,0 0,1 0,-1 0,0 0,1 0,0 0,-1 1,1-1,0 1,0-1,0 1,0 0,2-1,8-4,1 0,-1 1,15-3,10-5,-12 3,1 1,0 1,0 1,1 1,31-2,-32 3,-1 0,26-10,-31 8,1 1,0 1,0 1,27-2,17 4,110 11,-152-6,0 1,-1 1,0 1,0 1,-1 1,0 1,0 0,28 19,-36-21,0 0,1 0,-1-1,1-1,0-1,1 0,-1 0,1-2,17 2,20-1,66-6,-48 1,-58 3,0 0,0 1,0 1,-1-1,1 2,-1 0,14 6,27 10,99 16,-143-34,-1 1,1-1,-1 2,0-1,0 1,-1 0,1 0,-1 1,0 0,0 0,-1 0,1 1,-1 0,0 0,-1 0,8 13,-7-8,0 1,-1 0,-1 0,0 1,0-1,-1 0,-1 1,0 0,-1 19,-4 151,4-160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5:01.2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0 422,'115'-64,"18"-10,-120 69,0 0,1 1,-1 1,1 0,15 0,-16 2,0-1,-1 0,0-1,1-1,-1 1,20-10,41-24,-49 27,0-2,0-1,32-24,-31 18,0 1,2 1,32-16,-45 27,1 0,0 0,0 2,0 0,1 0,-1 2,1 0,19 0,-20 2,5-1,0 2,29 4,-42-4,1 1,-1 0,0 1,0 0,0 0,-1 0,1 1,-1 0,0 0,7 6,-1 0,0 0,1-1,-1-1,2 0,-1 0,1-1,0-1,1-1,-1 0,1 0,0-2,0 0,1 0,-1-2,20 0,873-4,-903 3,0 0,-1 0,1 1,0 0,0 0,0 0,-1 0,1 1,-1-1,1 1,-1 0,0 1,0-1,0 1,8 6,-8-4,1 0,-1 0,-1 1,1-1,-1 1,1 0,-2 0,1 0,-1 0,3 9,0 12,-1 0,-2 0,0 0,-4 42,2-57,-1 11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5:35.3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2,'110'-2,"123"5,-130 9,55 2,-118-15,-30 0,1 0,-1 1,0 0,1 1,-1 0,0 0,1 1,-1 1,0-1,0 2,-1-1,12 7,2 3,1 0,45 15,-59-24,-1 1,0 0,-1 0,1 1,-1 0,-1 1,1 0,-1 0,0 0,-1 1,10 14,25 27,20 7,-38-37,-1 1,-1 1,-1 1,22 31,-23-16,-15-28,-1-1,2-1,-1 1,11 13,-9-14,0 0,-1 0,0 1,0-1,4 11,-1 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5:48.5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1638 185,'0'0,"-1"1,1 0,-1-1,0 1,1-1,-1 0,0 1,1-1,-1 1,0-1,1 0,-1 0,0 1,0-1,1 0,-1 0,0 0,0 0,0 0,1 0,-1 0,0 0,0 0,1 0,-1 0,0-1,0 1,1 0,-2-1,-27-6,-40-31,5 2,-83-25,122 51,0 2,-1 1,0 0,0 2,0 1,-40-1,-134 5,96 1,70 1,1 2,0 2,0 1,-58 20,-5 0,82-24,-1 1,0 0,1 1,0 0,0 1,0 1,1 0,-22 15,-26 25,-98 54,103-67,34-19,5-1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4:43.8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1788 161,'-16'-1,"0"-2,1 0,0 0,0-2,0 0,0 0,-26-15,-21-7,-15-8,62 27,0 0,-1 1,0 1,0 0,-1 2,-32-6,-24 5,-134 10,200-5,-1 1,1 1,0-1,0 1,0 1,1-1,-1 1,0 0,1 0,0 1,0 0,0 0,0 1,1-1,-1 1,-8 11,1 3,0 1,1 0,-18 41,17-32,-24 40,32-62,0 0,-1 0,1 0,-1 0,-1-1,1 0,-1 0,0-1,-14 8,13-9,-1-1,1 1,-1-2,0 1,0-1,0-1,-18 1,-69-5,38 0,40 3,-1 0,1 2,0 0,0 1,0 1,-28 10,36-10,-1 0,1 1,-1 1,2 0,-1 0,1 1,0 0,0 1,0-1,1 2,-11 15,3-1,2 2,0 0,2 0,1 1,1 1,1 0,-8 44,12-25,1 0,6 88,0-40,-1-26,-2 90,-1-147,-1-1,0 1,0 0,-1-1,0 1,-1-1,0-1,-1 1,0 0,0-1,-13 14,11-15,1 1,0 1,1-1,0 1,0 1,1-1,0 1,1 0,0 0,-4 19,5 16,2-1,7 74,-5-112,0 1,1-1,0 1,1-1,-1 0,1 0,1 0,-1-1,6 8,6 7,24 25,5 7,53 86,-79-113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4:45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423 1,'-7'0,"0"1,0 1,1-1,-1 1,1 0,-1 1,1-1,0 1,0 1,0-1,0 1,1 0,-1 0,1 1,0-1,-8 11,-2 2,1 2,0 0,-17 35,-43 67,-3 7,59-90,-19 62,32-87,-1 10,0 0,1 1,1 0,-1 33,6 100,2-62,-4-90,1 0,0 0,1 0,-1 0,1 0,0 0,0 0,1 0,-1 0,1 0,0-1,1 1,-1-1,1 1,0-1,0 0,0 0,0 0,1 0,0-1,8 7,22 19,-20-16,0-1,1-1,0 0,0-1,1-1,23 11,-26-16,-1 1,-1 1,1 0,20 15,-27-17,-1 0,1 0,-1 1,0-1,0 1,-1 0,1 0,-1 1,0-1,-1 1,1-1,2 12,5 32,-2 1,-3 1,-1-1,-5 78,0-62,1-43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4:48.3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1,'12'11,"-9"-8,-1-1,1 1,0-1,-1 1,1 0,-1 0,0 0,0 0,0 1,-1-1,1 0,-1 1,2 5,2 20,0 0,-3 0,0 38,-2-35,1-1,9 52,-5-63,1-1,1 1,0-1,1-1,1 0,1 0,16 23,-1 2,-21-34,1 0,0-1,0 1,1-1,0 0,0-1,11 10,3 0,-1-2,2 0,39 21,-52-33,-1 1,1 0,-1 1,0 0,-1 0,1 0,-1 1,0 0,10 12,-12-12,-1 0,1 0,-1 1,-1 0,1-1,-1 1,-1 0,1 0,-1 0,0 0,0 0,-1 9,-4 116,2 73,4-195,0 1,0-1,1 0,0 0,1 0,0 0,1-1,0 1,0-1,12 14,-4-7,0-1,2 1,-1-2,26 19,2-8,-22-14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4:49.5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1,'0'10,"1"0,-1 0,2 0,-1 0,1-1,1 1,5 14,-5-18,0 0,0-1,1 1,0-1,0 0,0 0,0 0,1 0,0-1,0 0,0 0,10 6,22 6,-30-14,-1 1,0-1,0 1,10 6,-14-7,1 0,-1 0,0 0,-1 0,1 0,0 0,-1 0,1 1,-1-1,1 1,-1-1,0 1,0-1,0 1,0 4,1 5,-1 1,0-1,-2 26,0-26,0 0,2 0,-1 1,3 12,2-8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4:50.6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1,'5'0,"5"4,2 7,-1 5,-4 4,-1 8,-3 4,-2 0,0 0,-1-1,-1-2,1-1,-1-1,1-5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4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24575,'-3'4'0,"-1"1"0,-1 0 0,2-1 0,-1-1 0,2-1 0,0 0 0,1 0 0,0 0 0,0 0 0,1-1 0,-2 0 0,2 1 0,-2-2 0,1 2 0,-1-2 0,0 1 0,1 0 0,-1-1 0,1 2 0,-2-2 0,1 2 0,0-2 0,1 2 0,-1-1 0,1 1 0,-1 0 0,1 0 0,-1-1 0,2 1 0,-2-1 0,2 0 0,-2 0 0,2 0 0,-1 1 0,0 0 0,1 0 0,-2-1 0,1 1 0,0-2 0,0 2 0,0-2 0,0 2 0,0-1 0,0 1 0,-1-1 0,2 1 0,-2-2 0,2 2 0,-2-2 0,2 2 0,-2-2 0,2 2 0,-2-2 0,2 2 0,-2-1 0,2 0 0,-1 1 0,0-1 0,0 1 0,0-2 0,-1 1 0,1 0 0,0-1 0,0 2 0,-1-2 0,2 2 0,-1-2 0,1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4:52.9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422 0,'2'0,"1"1,-1-1,1 1,-1 0,1 0,-1 0,0 0,1 0,-1 0,0 1,0-1,0 1,2 1,27 28,-21-20,-4-4,0 0,0 0,-1 1,0 0,0 0,-1 1,0-1,0 1,-1 0,0 0,-1 0,3 18,-3 5,0 1,-5 46,1-20,1-48,0-1,0 1,-1-1,0 1,0-1,-2 0,1 0,-1 0,0 0,-1-1,0 1,-1-1,0-1,0 1,-1-1,0 0,-1 0,0-1,0 0,0-1,-1 0,0 0,0 0,0-1,-13 5,-97 37,48-3,52-30,-39 19,50-29,0 0,0 0,1 1,0 1,-1-1,2 1,-1 0,1 0,0 1,0 0,1 0,0 0,0 1,1 0,-7 14,6-6,0 1,0 0,2 1,0-1,1 0,1 1,1 18,1-3,-1-2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4:54.4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131 2,'-14'-1,"6"1,0 0,-1 0,1 1,0 0,0 0,-10 3,15-2,0-1,0 0,1 1,-1 0,1 0,-1 0,1 0,0 0,0 0,-1 1,2-1,-1 0,0 1,0 0,1 0,-1-1,1 1,0 0,0 0,-1 4,1-1,-1 1,1-1,0 1,0-1,1 1,0 0,0-1,0 1,1 0,0-1,1 1,-1-1,5 12,3 2,1-1,25 36,-26-43,0 1,-1 0,-1 0,0 1,-1 0,0 0,-1 1,3 14,-5-16,-2 0,0 0,-1 20,0-30,0 0,-1 0,1-1,-1 1,1 0,-1 0,0-1,0 1,0-1,0 1,-1-1,1 1,-1-1,1 0,-1 0,0 0,0 0,0 0,0 0,0 0,0 0,-5 2,-10 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4:55.7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162 1,'-9'0,"-7"0,-6 4,-3 2,2 4,1 5,4 4,6 4,4 2,3 6,4 1,1 1,0-1,1-2,0-1,0-6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4:57.4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153 0,'0'65,"16"130,-9-129,-2 0,-5 98,-2-64,2-92,0 0,0 0,-1 1,0-1,0-1,-1 1,0 0,0 0,-1-1,0 1,-1-1,1 0,-1 0,-1 0,1 0,-1-1,-9 10,12-14,-18 18,1 0,1 1,1 1,-21 35,27-34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5:05.5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1101 0,'-15'1,"1"1,-1 0,0 1,1 1,0 0,-18 9,-34 9,44-15,1 1,1 0,0 2,-37 23,-21 11,28-17,-89 63,85-52,9-6,2 1,2 3,-55 60,51-50,26-28,1 1,1 1,-26 39,32-37,2 1,0 0,1 0,2 1,0 0,-4 47,-2 1,3-2,3 1,4 124,3-107,0-77,0 0,0 1,1-1,1 0,0-1,0 1,1 0,0-1,7 13,8 7,33 45,-34-52,-13-14,1 0,-1 0,-1 0,0 1,0 0,-1-1,0 1,-1 1,0-1,1 18,-2 1,-1 1,-6 43,3-60,0 0,0 0,-2-1,-6 17,5-16,1 0,0 1,-4 22,6-4,0 1,2 0,6 53,-5-83,0 0,1 0,0 0,-1 0,1 0,0 0,1 0,-1 0,0-1,1 1,0-1,0 1,-1-1,1 1,1-1,-1 0,0 0,0 0,1 0,3 2,4 1,1-1,-1 1,1-2,15 4,-18-5,1 0,-1 0,0 1,0 0,0 0,0 1,13 9,-13-6,-1-1,0 2,0-1,-1 1,0-1,0 2,-1-1,0 1,4 11,-5-8,0 0,-1 1,-1-1,0 1,0-1,-2 24,-1-18,-1 0,0-1,-8 24,7-26,-2 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5:07.7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1 345,'0'-6,"1"-1,0 1,1-1,-1 1,1 0,1-1,-1 1,1 0,7-11,39-51,-38 55,-2 1,0 1,1 0,1 0,0 1,0 1,1 0,1 0,-1 1,1 1,0 0,1 1,0 0,0 1,24-5,-9 4,40-13,-46 11,1 1,0 2,27-4,-42 9,17-3,-1 2,1 1,26 3,-46-2,0 0,0 0,0 0,0 0,0 1,-1 0,1 1,-1-1,1 1,-1 0,0 0,0 1,0 0,0-1,-1 2,0-1,0 0,6 9,-5-7,-1 0,1 0,0-1,0 0,0 0,1 0,-1-1,1 0,0 0,1 0,-1-1,1 0,-1 0,1-1,0 0,0 0,0 0,12 0,13 1,1-1,63-6,-32 1,-37 3,1-1,0-2,-1-1,1-1,-1-1,41-16,-38 12,1 0,1 2,35-4,-15 2,-33 6,0 0,27-1,228 5,-235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5:08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851 26,'-97'1,"-242"-12,262 1,-1 4,-145 7,203 3,3 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5:11.1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2088 0,'-16'1,"1"1,-1 1,1 0,0 1,0 1,0 0,1 1,-21 11,9-5,-34 12,9-6,-61 31,63-25,-65 20,44-21,-78 38,126-52,0-1,-1-2,1 0,-47 5,15-2,26-2,0 1,0 1,-31 16,-17 6,11-5,49-18,0-1,0-1,-1 0,0-2,0 1,0-2,-27 2,-138-8,-109 4,279 1,0 0,0 0,0 1,0 1,1 0,0 0,0 1,0 1,0 0,1 0,0 1,-14 12,11-5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5:16.5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1097 1,'-15'0,"-1"0,1 0,-1 2,1 0,0 1,-1 0,1 1,1 1,-1 0,1 1,0 1,0 0,0 1,1 1,-18 14,2-1,-1-2,-46 24,-19 13,-122 73,194-119,-43 13,46-17,0 0,-35 18,38-15,-1 0,-1-1,1-1,-2-1,1-1,-1 0,-39 5,36-9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5:19.3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993 26,'0'-1,"0"0,-1 0,1 0,-1 0,0 0,1 0,-1 0,0 0,0 0,1 0,-1 0,0 0,0 0,0 0,0 1,0-1,0 0,-1 1,1-1,0 1,0-1,0 1,0 0,-1 0,1-1,0 1,-2 0,-41-5,40 5,-5 0,1 0,0 1,0 0,0 1,0-1,0 1,1 1,-1 0,0 0,1 0,0 1,0 0,0 0,0 1,1 0,0 0,-11 12,-6 9,1 1,-36 58,21-29,5-13,-38 41,54-69,0 0,-2-1,0-1,0-1,-1 0,0-2,-1 0,-1-1,1-1,-40 10,-3-7,1-2,-77 1,117-10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5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24575,'-3'0'0,"0"0"0,1 0 0,0 0 0,1 0 0,0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5:51.8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30,'30'-10,"-4"0,23 4,0 2,94 6,-44 0,98-2,-169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2:42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1669 2978 24575,'-7'-2'0,"0"0"0</inkml:trace>
  <inkml:trace contextRef="#ctx0" brushRef="#br0" timeOffset="-1">1624 2963 24575,'-7'-2'0,"-12"-6"0,-2 0 0,1 0 0,-4 3 0,8-1 0,-3 2 0,0-4 0,3 0 0,-4 0 0,5 1 0,-4-1 0,3 0 0,-4 0 0,5-3 0,0 3 0,0-3 0,0 7 0,0-3 0,0 0 0,4-2 0,-3-1 0,2 2 0,1 1 0,-3 0 0,3-1 0,-1-2 0,-2 5 0,2-6 0,0 8 0,-2-5 0,7 1 0,-4 0 0,1 3 0,2-2 0,-6 2 0,6-3 0,-6 0 0,2-1 0,-3 1 0,-4-5 0,3 4 0,-3-4 0,4 5 0,-5-5 0,4 3 0,-3-2 0,0-1 0,2 4 0,-6-8 0,7 5 0,-8-2 0,8-1 0,-7 5 0,7-6 0,-4 7 0,5-7 0,0 7 0,0-6 0,0 5 0,0-5 0,0 2 0,0 1 0,-4-4 0,3 3 0,0-4 0,1 1 0,4 0 0,-4 0 0,3 0 0,-2 0 0,2 0 0,0 0 0,-2 0 0,6 0 0,-7 0 0,4 0 0,-5-4 0,1 3 0,3-4 0,-3 5 0,-4-11 0,2 9 0,-5-9 0,10 11 0,-2 0 0,2-5 0,-3 4 0,2-3 0,-1 4 0,2-5 0,0 4 0,-4-7 0,8 7 0,-8-8 0,8 8 0,-8-8 0,8 8 0,-4-3 0,1 4 0,3 0 0,-3-4 0,3 3 0,0-4 0,1 5 0,-1 0 0,4 0 0,-3 0 0,3 0 0,0 0 0,-2 4 0,1-3 0,2 2 0,-1 1 0,1-3 0,2 3 0,-6-4 0,6 4 0,-5-3 0,5 7 0,-6-4 0,7 1 0,-3 2 0,3-6 0,0 6 0,-4-6 0,3 6 0,-2-6 0,0 3 0,2-1 0,-2-2 0,3 6 0,0-6 0,-4 6 0,4-2 0,-3 3 0,3 0 0,0 1 0,0-1 0,0 1 0,0-1 0,0 1 0,0-1 0,0 1 0,0-1 0,0 0 0,0-3 0,0 2 0,0-2 0,0 3 0,0 0 0,0 1 0,0-1 0,0 1 0,0-5 0,0 0 0,0-4 0,0 0 0,0 0 0,0 0 0,0 0 0,0 0 0,0 0 0,0 3 0,0 2 0,3 3 0,-3-4 0,3 4 0,1-8 0,-3 8 0,5-7 0,-5 6 0,6-6 0,-7 2 0,7 1 0,-7-3 0,6 6 0,-5-6 0,5 6 0,-2-6 0,3 6 0,0-6 0,1 3 0,-1-4 0,1 0 0,-1 0 0,0 3 0,4-2 0,-3 3 0,7-9 0,-7 4 0,7-3 0,-3 0 0,0 3 0,-1-4 0,-4 9 0,1-3 0,-1 6 0,0 1 0,-1 1 0,1 2 0,0-3 0,0-4 0,3 0 0,2-4 0,4-4 0,-5 3 0,5-8 0,-4 8 0,0-3 0,-2 7 0,-2-2 0,-2 9 0,-1-4 0,1 8 0,-6-5 0,6 2 0,-2-3 0,3 0 0,3-3 0,1 2 0,4-7 0,5 3 0,-4-3 0,7-1 0,-3 0 0,5-1 0,-1 4 0,1-2 0,0 2 0,10-7 0,-8 6 0,9-1 0,-16 7 0,-1 0 0,-4 3 0,4-2 0,-3 3 0,4 0 0,-1-3 0,-3 2 0,7 1 0,-2-3 0,-1 6 0,-1-6 0,-4 6 0,-4-2 0,3-1 0,-6 3 0,2-2 0,-3 3 0,0 0 0,0 0 0,3-3 0,1 2 0,4-3 0,0 1 0,0 2 0,0-2 0,4-1 0,-3 3 0,3-2 0,3-1 0,-6 3 0,10-2 0,-10 3 0,8-4 0,-8 3 0,-1-2 0,-1 3 0,-6 0 0,2 0 0,-3 0 0,0 0 0,-1 0 0,5 0 0,-4 0 0,7 0 0,-2 0 0,3 0 0,0 0 0,0 0 0,0 0 0,-4 0 0,3 0 0,-3-4 0,0 4 0,3-4 0,-2 4 0,3 0 0,0 0 0,0 0 0,-1 0 0,1 0 0,7 0 0,-5-3 0,4 2 0,-6-2 0,0 3 0,-4 0 0,3 0 0,-3 0 0,1 0 0,2 0 0,-3-4 0,0 3 0,3-2 0,-2 3 0,3 0 0,-4 0 0,3 0 0,-3 0 0,4-3 0,0 2 0,-4-3 0,8 1 0,-11 2 0,15-3 0,-11 1 0,8 2 0,-5-2 0,-1-1 0,4 3 0,-2-2 0,2 3 0,-3 0 0,0-3 0,0 2 0,4-3 0,-3 4 0,7-3 0,-2 2 0,3-3 0,1 4 0,-5-3 0,4 2 0,-4-2 0,0 3 0,-1 0 0,-4 0 0,4-4 0,-3 3 0,8-3 0,-8 4 0,7 0 0,-2 0 0,-1 0 0,3 0 0,-7 0 0,4 0 0,-1 0 0,-3 0 0,3-3 0,0 2 0,8-2 0,-5 3 0,4 0 0,-7 0 0,-3 0 0,7 0 0,-2 0 0,3 0 0,-3 0 0,2 0 0,-3 0 0,5 0 0,-1 0 0,1 0 0,-5 0 0,4 0 0,-8 0 0,3 0 0,-4 0 0,4 0 0,-3 0 0,3 0 0,-4 0 0,4 0 0,2 0 0,3 0 0,1 0 0,-1 0 0,1 3 0,-1-2 0,1 7 0,-1-8 0,6 8 0,-5-7 0,16 3 0,-14 0 0,14-4 0,-16 4 0,5 0 0,-6-3 0,1 2 0,-5-3 0,4 4 0,-4-3 0,0 3 0,4-1 0,-8-2 0,7 6 0,-2-6 0,-1 3 0,3-4 0,-7 3 0,4-2 0,-1 2 0,-3 1 0,3-4 0,-4 7 0,4-6 0,-3 2 0,8-3 0,-8 4 0,3-4 0,0 4 0,1-1 0,1-2 0,2 7 0,4-4 0,-5 4 0,8-4 0,-14 2 0,3-5 0,-4 6 0,0-6 0,0 5 0,-4-2 0,3 0 0,-6 2 0,6-2 0,-6 0 0,6 3 0,-3-3 0,0 0 0,3 3 0,-6-7 0,6 7 0,-6-3 0,6 3 0,-3 0 0,0 1 0,3-1 0,-3 0 0,1 0 0,2 1 0,-7-2 0,7-2 0,-6 2 0,6-2 0,-3 4 0,7 2 0,2-1 0,-1 1 0,0-2 0,-4-1 0,0 4 0,0-3 0,0 7 0,0-7 0,0 6 0,-4-6 0,3 3 0,-6-1 0,6 2 0,-5 3 0,5 0 0,-6-1 0,3 1 0,-4 0 0,0-3 0,0-2 0,0-3 0,-3-1 0,2 1 0,-5 0 0,5 0 0,-6 3 0,7 1 0,-3 9 0,4 0 0,3 7 0,-2-1 0,2-3 0,-6-7 0,1-6 0,-5-3 0,2-1 0,-3 1 0,0 0 0,0 3 0,3 6 0,-2 0 0,3 7 0,-1-2 0,-2-1 0,7 3 0,-7-7 0,2 3 0,-3-4 0,3 0 0,-2 0 0,3 0 0,-4 0 0,0 0 0,0 4 0,0-3 0,0 8 0,0-4 0,0 0 0,3-1 0,-2-4 0,2-4 0,-3 3 0,0-7 0,0 3 0,0-3 0,0 7 0,0 8 0,0 14 0,0 13 0,0-5 0,0 16 0,0-10 0,0 6 0,0-7 0,0-12 0,0-12 0,0-6 0,0-8 0,0 0 0,0-5 0,0 1 0,0 0 0,0 0 0,0-1 0,0 0 0,0 1 0,0 3 0,0 5 0,0 6 0,0 8 0,0 2 0,-4 0 0,0-2 0,-1-4 0,-2-5 0,6-5 0,-5-4 0,2-4 0,-3 3 0,0 1 0,-1 8 0,-4 7 0,-2 4 0,-4 6 0,0 0 0,0-1 0,1 1 0,-1-5 0,5-2 0,1-8 0,5-6 0,-1-1 0,-2-2 0,-2 2 0,-4 6 0,4-4 0,-3 7 0,2-3 0,-3 5 0,-1-1 0,2-3 0,-2 2 0,2-10 0,3 5 0,-2-6 0,2 3 0,1-4 0,-4 3 0,4-6 0,-4 6 0,-4-6 0,3 7 0,-4-3 0,1-1 0,-1 4 0,-1-3 0,-2 1 0,2-2 0,-3 1 0,-1-3 0,0 7 0,-4-7 0,3 6 0,-4-5 0,6 5 0,4-6 0,-4 3 0,4-5 0,-5 5 0,-5-2 0,4 5 0,-8-5 0,3 2 0,-5-3 0,-15 8 0,16-3 0,-16 4 0,25-3 0,-8-1 0,8 2 0,-9-2 0,5 2 0,-6-2 0,0 0 0,-5-1 0,4 0 0,0-3 0,3 3 0,8-5 0,0 0 0,3-3 0,3-2 0,-1 0 0,-2-2 0,6 2 0,-6-3 0,7 4 0,-8-4 0,8 4 0,-8-4 0,8 0 0,-3 3 0,0-2 0,3 2 0,-8-3 0,8 0 0,-14 4 0,12-3 0,-12 2 0,14-3 0,-3 0 0,4 0 0,0 0 0,-5 0 0,0 0 0,-5 0 0,1 0 0,-6 0 0,4 0 0,-3 0 0,4 0 0,0 0 0,5 0 0,-4 0 0,8 0 0,-7 0 0,2 0 0,1 0 0,-4 0 0,4 0 0,0 0 0,0 0 0,5 0 0,0 0 0,0 0 0,0 0 0,0 0 0,0 0 0,-3 0 0,6 0 0,-2 0 0,8 0 0,-1 0 0,0 0 0,0 0 0,1 0 0,-5-3 0,4 2 0,-7-2 0,-2-1 0,0 3 0,-3-6 0,7 6 0,-2-2 0,6 0 0,-2 2 0,3-2 0,0 3 0,0 0 0,4-3 0,-3 2 0,3-1 0,-8 2 0,4-3 0,-7 2 0,2-2 0,-3 3 0,0-4 0,4 4 0,0-4 0,5 4 0,-1 0 0,3-3 0,1 2 0,3-2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2:50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83 24575,'-9'0'0,"1"0"0,5 0 0,1 0 0,-1 0 0,-2 0 0,2 0 0,-3 0 0,-1 0 0,0 0 0,0 0 0,1-2 0,1 2 0,-1-1 0,1 1 0,0 0 0,2 0 0,0 0 0,1-3 0,-1 3 0,-2-4 0,0 2 0,0-1 0,-1 0 0,3 0 0,-3 1 0,2-1 0,0 3 0,2-3 0,1 2 0,1-2 0,-3 0 0,1 0 0,-4 0 0,2 0 0,-2-1 0,3 1 0,-2 0 0,2 0 0,0 2 0,0-2 0,1 3 0,0-3 0,-2 3 0,2-1 0,-2-1 0,0 2 0,-1-3 0,0 1 0,-1 1 0,1-2 0,0 2 0,0 0 0,3 0 0,-1 0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2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24575,'20'0'0,"-3"0"0,-9 0 0,2 2 0,0 4 0,1-1 0,3 3 0,-4 0 0,0-3 0,3 6 0,-2-6 0,6 6 0,-6-5 0,5 4 0,-2-4 0,3 3 0,-3-2 0,2-1 0,-2 2 0,2 0 0,1-2 0,-3 5 0,2-5 0,2 4 0,-1-3 0,7 4 0,-6-4 0,2 4 0,-3-5 0,0 2 0,-3-3 0,2 1 0,-5-1 0,2 3 0,-2-2 0,2 4 0,1-2 0,3 3 0,3 1 0,-2 3 0,6-2 0,-1 5 0,2-5 0,-3 2 0,-2-3 0,-6-1 0,-1-3 0,-3 0 0,-2-3 0,-1-1 0,-2 1 0,0-2 0,-3 1 0,2-2 0,-3 3 0,2-1 0,0 1 0,4-1 0,4 4 0,7 4 0,0 0 0,3 4 0,-4-5 0,0 0 0,-3 0 0,2-2 0,-5 0 0,2-3 0,-5 1 0,2-1 0,-5-2 0,4 1 0,-3 0 0,3 2 0,-3-1 0,3 1 0,-1-2 0,0 2 0,2-1 0,-5 1 0,2-2 0,-2 0 0,0-3 0,-1 2 0,1-1 0,0 2 0,2 2 0,0 0 0,4 7 0,2-3 0,-1 2 0,-1-2 0,-1-3 0,-5-1 0,2-2 0,-2 0 0,-1-1 0,-1 1 0,-1 0 0,-2-1 0,0 0 0,0 0 0,0 1 0,0-1 0,5 1 0,8 6 0,6 3 0,7 5 0,1 1 0,0 0 0,-1 0 0,-4-4 0,-3-3 0,-6-3 0,-5-5 0,-1 2 0,-2-2 0,-3 0 0,0-3 0,-2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30.1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33.1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37.820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0 132 24575,'5'-7'0,"-1"2"0,4-5 0,-1 5 0,4-5 0,-4 4 0,3-4 0,-2 5 0,2-5 0,0 2 0,1 0 0,-1-2 0,0 4 0,1-1 0,-1 2 0,-2 0 0,-1 0 0,-3 2 0,1-1 0,0 4 0,-1-2 0,-1 2 0,-1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39.784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0 188 24575,'0'-7'0,"3"-2"0,-1 6 0,1-6 0,4 5 0,-4-6 0,4 5 0,1-5 0,-3 5 0,2-3 0,-2 6 0,-1-2 0,-1 1 0,1 0 0,-3-1 0,3 4 0,-2-4 0,1 1 0,1-1 0,-2 1 0,3-1 0,-3 1 0,3 1 0,-5-2 0,4 3 0,-3-3 0,2 3 0,-2-3 0,3 4 0,-4-4 0,5 3 0,-5-5 0,4 3 0,-1-4 0,2-1 0,-1 3 0,1-2 0,0 2 0,-1 0 0,1 1 0,0-1 0,-1 2 0,1 1 0,-1 2 0,0 0 0,-1 0 0,-2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41.619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0 190 24575,'0'-10'0,"2"3"0,-1 0 0,3 0 0,-1 2 0,1-2 0,1 4 0,-3-1 0,3 1 0,-3-1 0,3-4 0,0 3 0,0-5 0,-1 5 0,1-2 0,0 2 0,0 0 0,-3 1 0,2 1 0,-1-1 0,-1 2 0,2-1 0,-3 0 0,3-2 0,-2 0 0,3-2 0,0 2 0,-3-2 0,2 2 0,-1-2 0,-1 2 0,3 0 0,-3 1 0,1-1 0,-1 1 0,-2 1 0,0 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43.825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0 126 24575,'5'-10'0,"-2"3"0,6 0 0,0-3 0,1 3 0,-4-3 0,3 3 0,-5-1 0,5-3 0,-3 4 0,1-3 0,-2 4 0,2-1 0,-1 2 0,1 0 0,-3 3 0,-1-2 0,1 3 0,-2-1 0,1 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3:2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24575,'13'2'0,"-2"-1"0,2 3 0,-3-2 0,3 3 0,-4-3 0,3 2 0,-4-3 0,1 3 0,-3-4 0,2 4 0,-3-2 0,3 1 0,-1-2 0,-1 1 0,2 0 0,-3 1 0,1-1 0,-3-1 0,1 0 0,0 0 0,0 1 0,0-1 0,0 0 0,0 1 0,0-1 0,-1 0 0,1 1 0,0-2 0,0 2 0,0-2 0,-2 2 0,2-2 0,-2 2 0,2 0 0,0-2 0,2 2 0,-2 0 0,4-2 0,-1 4 0,-1-4 0,2 4 0,-3-3 0,1 0 0,-2 1 0,2-1 0,-3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5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24575,'7'-2'0,"-2"1"0,15-9 0,-11 5 0,9-6 0,-10 5 0,0-2 0,2 2 0,-1-4 0,1 1 0,1-1 0,0-2 0,-1 3 0,0-1 0,1 1 0,-4 1 0,3 0 0,-3 0 0,1 3 0,2-4 0,-2 2 0,2 0 0,1-2 0,-3 3 0,0-1 0,-3 4 0,0-2 0,-1 2 0,-1 1 0,0 0 0,0 2 0,-1-2 0,0 1 0,0-1 0,1-1 0,0 1 0,0 1 0,-1-1 0,0 1 0,0-1 0,0 1 0,0 0 0,0 1 0,-1-2 0,1 1 0,1-2 0,1 0 0,2-3 0,1 2 0,0-3 0,0 0 0,-1 2 0,-1 0 0,-1 1 0,-1 2 0,0 0 0,-1 1 0,0-1 0,-1 1 0,0 0 0,0 0 0,0 0 0,0-1 0,0 0 0,0 0 0,0 1 0,-1-1 0,1 1 0,0-1 0,-1 0 0,2 0 0,-2 0 0,2 0 0,-1 0 0,1 0 0,0 0 0,0 0 0,0 1 0,-1-1 0,1 2 0,-2-2 0,2 1 0,-1-1 0,0 1 0,1 0 0,-1-1 0,1 2 0,0-1 0,0 1 0,0 0 0,0 0 0,0 0 0,0 0 0,-1 1 0,0 0 0,-3 1 0,1 0 0,-1-1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46.213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0 116 24575,'8'-7'0,"-1"-2"0,-2 5 0,0-2 0,0 3 0,-1-2 0,1 3 0,-3-3 0,2 5 0,-1-4 0,1 1 0,1-1 0,0-1 0,2 0 0,-2 0 0,2 0 0,-2 3 0,-3-2 0,2 3 0,-1-3 0,-1 2 0,2-3 0,-3 1 0,1 0 0,-1-1 0,0 1 0,3 1 0,-4 0 0,4 2 0,-3-1 0,1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47.692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0 174 24575,'0'-9'0,"5"0"0,1-5 0,5-3 0,0 2 0,1-5 0,-2 9 0,1-2 0,-3 5 0,-1 1 0,-3 2 0,1 3 0,-2-2 0,1 3 0,-2-1 0,1 0 0,0 1 0,0-2 0,1 0 0,1-2 0,-1 1 0,1 1 0,-2-1 0,1 1 0,-2 1 0,3-2 0,-3 3 0,0-1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10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192 312 24575,'-12'-3'0,"3"1"0,-1-4 0,2-1 0,0 2 0,-1-5 0,0-1 0,-1 0 0,2-2 0,-2 2 0,2 1 0,0 0 0,0 2 0,3 1 0,3 2 0,-2 0 0,3 1 0,-1-1 0,0 1 0,2-3 0,-4 2 0,0-8 0,-3 4 0,1-7 0,-4 5 0,4-2 0,-1 2 0,2 4 0,0-1 0,2 4 0,1-1 0,2 1 0,2 2 0,3-3 0,3 3 0,5-4 0,-2 1 0,5-1 0,-5 3 0,2-2 0,-2 3 0,-1-1 0,0-2 0,-2 5 0,2-5 0,-3 4 0,1-1 0,2 0 0,-5 1 0,5-1 0,-3 2 0,1 0 0,2 0 0,-2 0 0,2 0 0,-2-2 0,1 1 0,-1-1 0,2 2 0,4 0 0,-3 0 0,2 0 0,-3 0 0,0 0 0,-2 0 0,2 0 0,-5 0 0,2 0 0,0 0 0,-1 0 0,1 0 0,0 0 0,-2 0 0,5 0 0,-5 0 0,5 0 0,-3 2 0,1-1 0,2 4 0,-2-5 0,2 5 0,0-5 0,0 5 0,1-2 0,-1 2 0,-2 0 0,1 0 0,-1 0 0,0 0 0,2 0 0,-3 0 0,4 0 0,-3 2 0,-1-1 0,0 3 0,-2-3 0,3 3 0,-3-1 0,5 10 0,-4-6 0,4 9 0,-4-7 0,-1 2 0,1 1 0,-1 0 0,1-3 0,-1-1 0,-2-2 0,-1-4 0,-2 1 0,0-4 0,0 1 0,0-1 0,0 1 0,0-1 0,0 1 0,0-1 0,0 4 0,0-3 0,0 2 0,0-2 0,0-1 0,0 1 0,-2-3 0,-2 1 0,-1-3 0,-5 0 0,3 2 0,-4-2 0,-2 5 0,-1-4 0,0 4 0,1-3 0,-1 1 0,6 0 0,-5-3 0,8 0 0,-2 0 0,2 0 0,0 0 0,-2 0 0,-1 0 0,-2 0 0,0 0 0,-1 0 0,-2 0 0,2 0 0,0 0 0,2 0 0,3 0 0,-3 0 0,3 0 0,-3-3 0,3 3 0,-1-5 0,0 2 0,-1 1 0,0-3 0,-2 2 0,5-1 0,-2 1 0,2-1 0,0 3 0,1-3 0,-1 3 0,2-3 0,0 4 0,2-4 0,-3 3 0,3-3 0,-3 4 0,2-2 0,-6 0 0,1-1 0,-4-3 0,1 1 0,0 0 0,-1 0 0,3 0 0,-1 0 0,3 0 0,-1 0 0,5 0 0,-1 3 0,3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18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112 102 24575,'10'2'0,"1"0"0,-5 3 0,1-2 0,-3 1 0,1-3 0,0 1 0,-1-2 0,1 0 0,-1 0 0,1 0 0,2 0 0,0 0 0,4 0 0,-1 0 0,0 0 0,3 0 0,-2 0 0,3 0 0,-4 0 0,-2 0 0,-1 0 0,-3 0 0,1 0 0,0 0 0,-1 0 0,1 0 0,-13 0 0,2 0 0,-10 0 0,8-2 0,1 1 0,0-1 0,-1 2 0,-2 0 0,-1 0 0,1 0 0,0 0 0,-1 0 0,3 0 0,1 0 0,0 0 0,2 0 0,-2 0 0,2 0 0,3 2 0,0 0 0,2 3 0,2-1 0,-2 1 0,4-3 0,-3 2 0,3-1 0,-2 1 0,3 1 0,-3-1 0,2-2 0,-3 2 0,3-3 0,-4 3 0,4-3 0,-2 1 0,3-2 0,-1 0 0,0 0 0,1 0 0,-1 0 0,0 0 0,0 0 0,1 0 0,-1 0 0,4 0 0,-3 0 0,4 0 0,-3 0 0,1 0 0,-3 0 0,1 0 0,0 0 0,-1 0 0,1 0 0,-1 0 0,1 0 0,2 0 0,1 0 0,2 0 0,0 0 0,-2 0 0,-1 0 0,-2 0 0,-1 0 0,1 0 0,0 0 0,-1 0 0,1 0 0,-1 0 0,1 0 0,2 0 0,-2 0 0,2 0 0,-2 0 0,0 0 0,-1 0 0,1 0 0,-3-2 0,2 1 0,-1-3 0,1 4 0,1-4 0,0 3 0,-1-3 0,1 3 0,-1-3 0,1 4 0,0-2 0,-3 0 0,-7 1 0,1-1 0,-6 2 0,5 0 0,0 0 0,1 0 0,-1 0 0,0 0 0,0 0 0,1 0 0,-1 0 0,0 0 0,1 0 0,-1 0 0,0 0 0,0 0 0,1 0 0,-1 0 0,0 0 0,1 0 0,-4 0 0,-2 0 0,-1 0 0,-3 0 0,4 0 0,2 0 0,1 0 0,2 0 0,0 0 0,1 0 0,-1-2 0,3 0 0,-2 0 0,1 0 0,1 0 0,-2 1 0,1-3 0,-4 3 0,0-3 0,-4 1 0,1-2 0,0 2 0,-1-1 0,1 1 0,2 0 0,1-2 0,2 5 0,0-4 0,1 3 0,1-3 0,0 4 0,2-4 0,-3 3 0,2-3 0,-3 1 0,-2-1 0,2-1 0,-3 0 0,1 0 0,2 2 0,-2-1 0,2 1 0,0 1 0,3-2 0,-2 3 0,2-3 0,-3 4 0,-2-5 0,2 3 0,-5-3 0,2 0 0,1 2 0,-3-2 0,4 5 0,-1-5 0,3 5 0,-1-4 0,1 3 0,1 1 0,6 5 0,0 0 0,1 1 0,0-1 0,-1-1 0,-1 1 0,2-3 0,-3 2 0,3-3 0,-4 2 0,4-2 0,-4 3 0,4-4 0,-3 5 0,3-5 0,-2 4 0,3-1 0,-1-1 0,-1 2 0,1-3 0,-1 3 0,1-2 0,1 3 0,2 0 0,-2 0 0,2-3 0,-2 3 0,0-3 0,-1 1 0,-1 1 0,1-4 0,-2 2 0,3 0 0,-1-1 0,1 3 0,-1-2 0,1 1 0,0 1 0,-1-4 0,1 4 0,-1-3 0,3 1 0,-2-2 0,2 0 0,-2 2 0,-1-2 0,1 2 0,0 1 0,-1-3 0,1 2 0,-1 0 0,1-1 0,2 3 0,1-3 0,2 1 0,-2 0 0,-1-2 0,-3 3 0,1-3 0,0 0 0,-1 0 0,1 0 0,-1 0 0,3 0 0,1 0 0,2 0 0,-2 0 0,2 2 0,-5-2 0,2 3 0,-2-3 0,0 0 0,-1 0 0,1 0 0,-1 0 0,1 0 0,-1 0 0,4 0 0,-1 0 0,1 0 0,2 0 0,-5 0 0,2 0 0,-2 0 0,-1 0 0,1 0 0,-1 0 0,1 0 0,2 0 0,0 0 0,1 2 0,2-2 0,-5 4 0,2-3 0,-2 1 0,0-2 0,-15-4 0,7 3 0,-12-6 0,10 7 0,2-4 0,-1 3 0,2-1 0,-3 2 0,2-2 0,-1 1 0,1-1 0,-1 0 0,-1 2 0,-2-2 0,2 0 0,-5 1 0,2-1 0,-2 0 0,2 1 0,-2-1 0,2 2 0,1-2 0,-1 1 0,4-1 0,-1 0 0,0 2 0,1-2 0,2 0 0,-2 1 0,1-1 0,-2 2 0,-2 0 0,-1-2 0,-2 1 0,0-1 0,-3-1 0,1 3 0,-1-3 0,3 3 0,2-2 0,1 2 0,2-3 0,0 3 0,1 0 0,-1 0 0,3-2 0,-2 2 0,1-4 0,-4 3 0,0-3 0,-4 3 0,1-3 0,0 1 0,-1 0 0,1-2 0,0 5 0,2-5 0,1 5 0,2-2 0,0 2 0,3-2 0,-3 1 0,3-1 0,-3 2 0,0-2 0,-2-1 0,-1-2 0,1 0 0,-3 2 0,7-1 0,-7 1 0,7 1 0,-4-3 0,4 3 0,-1-1 0,4 0 0,-4 2 0,1-1 0,1 2 0,0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33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24575,'0'9'0,"0"-1"0,0-5 0,0 0 0,0 0 0,0 0 0,0 2 0,0 0 0,0 2 0,1-2 0,0 2 0,2-2 0,-3 3 0,3-3 0,-3 2 0,2-4 0,-1 4 0,0-3 0,0 1 0,1-2 0,-2 0 0,3 0 0,-1 0 0,0 1 0,1-1 0,-3 0 0,3 0 0,-1 0 0,-1 1 0,2-3 0,-3 2 0,2-1 0,-1 1 0,1-1 0,1 0 0,0 0 0,0 1 0,1 0 0,-1 1 0,0-1 0,0 0 0,-1 0 0,1 0 0,-2 0 0,3 1 0,-1-3 0,-2 2 0,2-1 0,-1 1 0,1 0 0,0 0 0,1 2 0,-1-1 0,0 1 0,1-2 0,-1 0 0,0 0 0,0 1 0,0-3 0,-1 2 0,1-1 0,-1 1 0,1-1 0,0 1 0,0-1 0,1 1 0,-1-1 0,-1 1 0,0-2 0,0 1 0,0 1 0,1-3 0,-1 2 0,1-1 0,0-1 0,0 3 0,0-1 0,1 0 0,-1 1 0,0-2 0,0 1 0,1 0 0,-1-1 0,0-1 0,0 3 0,0-2 0,1 1 0,-1-1 0,0 0 0,0 1 0,0-2 0,1 3 0,-1-3 0,0 2 0,0-1 0,0-1 0,1 2 0,-1-1 0,0 0 0,0 0 0,0 0 0,0 0 0,1 0 0,-1 1 0,0-2 0,0 1 0,1-1 0,-1 2 0,0-2 0,0 2 0,0-2 0,1 0 0,-1 0 0,2 1 0,-2 0 0,2 0 0,-1-1 0,-1 0 0,0 2 0,2-2 0,-1 1 0,2-1 0,-2 0 0,1 0 0,-2 0 0,0 2 0,0-2 0,1 2 0,-1-2 0,0 0 0,0 0 0,0 0 0,0 0 0,1 0 0,-1 1 0,0-1 0,2 2 0,-1-2 0,2 0 0,-2 1 0,3 0 0,-4 0 0,4-1 0,-4 0 0,4 0 0,-3 0 0,2 0 0,-2 0 0,1 0 0,-2 0 0,0 0 0,1 0 0,-1 0 0,0 0 0,0 0 0,0 0 0,0 0 0,0 0 0,1 0 0,-1 0 0,0 0 0,0 0 0,0 0 0,1 0 0,-1 0 0,0 0 0,0 0 0,0 0 0,0 0 0,1 0 0,-1 0 0,0 0 0,0 0 0,0 0 0,1 0 0,-1 0 0,0 0 0,0 0 0,0 0 0,0 0 0,1 0 0,-1 0 0,0 0 0,0 0 0,0 0 0,0 0 0,2 0 0,0 0 0,1 0 0,1 0 0,-4 0 0,2 0 0,-2 0 0,0 0 0,1 0 0,-1 0 0,0 0 0,0 0 0,0 0 0,1 0 0,-1 0 0,0 0 0,0 0 0,0 0 0,0 0 0,0-1 0,1 0 0,-1 0 0,0-1 0,0 2 0,0-1 0,1 1 0,-3-2 0,3 2 0,-3-4 0,3 3 0,-4-3 0,3 4 0,-3-3 0,3 1 0,-3-1 0,2 0 0,-2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41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289 125 24575,'-9'0'0,"-8"0"0,6 0 0,-3 0 0,1 0 0,3 0 0,-1 0 0,-2 0 0,5 0 0,-5 0 0,6 0 0,-3 0 0,4 0 0,0 0 0,0 0 0,0 0 0,0 0 0,0 0 0,-4 0 0,3 0 0,-6 0 0,2 0 0,-3 0 0,0 0 0,4 0 0,-3 0 0,5 0 0,-2 0 0,4 0 0,5 0 0,8 0 0,0 0 0,5 0 0,-6 0 0,1 0 0,-1 0 0,0 0 0,0 0 0,1 0 0,-1 0 0,4 0 0,0 0 0,4 0 0,0 0 0,4 0 0,-3 0 0,3-4 0,-4 4 0,0-7 0,-4 7 0,0-3 0,-4 3 0,0 0 0,1 0 0,-1 0 0,-1 0 0,-2-3 0,3 2 0,-3-1 0,0-1 0,2 2 0,-2-1 0,0-1 0,3 2 0,-6-4 0,5 2 0,-4-3 0,4 3 0,-4-3 0,2 2 0,0 1 0,-3-3 0,3 3 0,0-1 0,-2-2 0,2 3 0,-1-3 0,-1 0 0,1 0 0,1 3 0,-2-3 0,1 3 0,1 0 0,-3-3 0,3 6 0,-3-3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46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105 116 24575,'13'-13'0,"-3"0"0,3 2 0,-5 1 0,5 0 0,-6 2 0,3 2 0,-4 0 0,-3 2 0,-2-4 0,-5 4 0,-2-1 0,0 5 0,0 0 0,0 0 0,0 0 0,0 0 0,0 0 0,-1 0 0,1 0 0,0 0 0,0 0 0,0 0 0,0 0 0,0 0 0,0 3 0,2 0 0,-1 0 0,4 2 0,-5-4 0,6 4 0,-6-4 0,5 4 0,-4-4 0,5 4 0,-3-2 0,0 1 0,0 1 0,-1-2 0,-1 0 0,4 3 0,-5-6 0,3 5 0,-3-1 0,0-1 0,0 2 0,-1-4 0,2 1 0,-1-2 0,5 0 0,7 0 0,2-2 0,4-2 0,-6-2 0,0-1 0,1 4 0,-1-3 0,0 3 0,0-1 0,1-2 0,-1 3 0,0-1 0,1-2 0,-1 3 0,0 0 0,0-3 0,0 3 0,0-1 0,-3-1 0,3 4 0,-3-2 0,3 3 0,0-3 0,0 3 0,0-3 0,0 3 0,0 0 0,-3-3 0,3 3 0,-3-3 0,3 3 0,-3 0 0,0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52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24575,'12'0'0,"-2"0"0,3 0 0,-6 0 0,6 0 0,-6 0 0,3 0 0,-1 0 0,-2 0 0,6 0 0,-5 0 0,1 0 0,-2 0 0,-1 0 0,0 0 0,0 0 0,1 0 0,-1 0 0,0 0 0,0 0 0,0 0 0,1 0 0,-1 0 0,0-2 0,4 1 0,-3-2 0,6 3 0,-6 0 0,3 0 0,-4 0 0,1 0 0,-1 0 0,0 0 0,0 0 0,-1 0 0,2 0 0,-1 0 0,4 0 0,-3 0 0,2 0 0,-2 0 0,-1 0 0,0 0 0,1 0 0,-1 0 0,-3-2 0,-1-2 0,-2-2 0,0 0 0,0 0 0,3 0 0,-2 0 0,1 0 0,-2 0 0,0 0 0,0 0 0,0 1 0,0-1 0,0 0 0,0 0 0,0 0 0,0 0 0,0 0 0,0 0 0,0 0 0,0 0 0,0 1 0,0 4 0,0 7 0,0 1 0,0 5 0,0-6 0,0 0 0,0 1 0,0-1 0,0 0 0,0 1 0,0-1 0,0 0 0,0 1 0,0-1 0,0 0 0,0 0 0,0 1 0,0-1 0,0 0 0,0 0 0,0 1 0,0-1 0,0 0 0,0 1 0,0-1 0,0 0 0,0 0 0,0 0 0,-2-3 0,-1 0 0,-3-3 0,-1 0 0,1 0 0,0 0 0,-1 0 0,1 0 0,-1 0 0,1 0 0,0 3 0,-1-3 0,1 3 0,-4-3 0,3 0 0,-3 0 0,0 0 0,3 0 0,-3 3 0,4-2 0,0 1 0,-1-2 0,1 0 0,-1 0 0,1 0 0,0 0 0,0 0 0,-1 0 0,1 0 0,0 0 0,0 0 0,0 0 0,0 0 0,0 0 0,-1 0 0,1 0 0,-4 0 0,3 0 0,-3-3 0,0 3 0,3-6 0,-3 3 0,4-1 0,2-2 0,-1 3 0,4-3 0,-5-1 0,6 1 0,-3 0 0,3 0 0,0 0 0,0 0 0,0 0 0,0-4 0,0 2 0,0-1 0,0 2 0,0 1 0,0 0 0,0-1 0,3 1 0,-3 0 0,3 0 0,-3-1 0,0 1 0,0 1 0,0-1 0,0 0 0,0 0 0,0 0 0,-3 3 0,3-2 0,0 15 0,1-4 0,4 10 0,-1-3 0,0-3 0,2 4 0,-3-3 0,4 2 0,0-3 0,0 1 0,-1-2 0,1 1 0,-1-3 0,1 3 0,-1-4 0,0 0 0,0 1 0,1-1 0,-1 0 0,0 1 0,1-1 0,-4 0 0,3-2 0,-6 1 0,6-4 0,-5 5 0,4-3 0,-2 0 0,1 3 0,1-6 0,-4 6 0,4-5 0,-2 2 0,1-1 0,1-1 0,-1 1 0,-1 1 0,2-2 0,-1 1 0,2-2 0,-3-2 0,-3-2 0,-1 1 0,-2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55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112 293 24575,'0'-9'0,"0"-2"0,0 4 0,0-5 0,0 1 0,0 0 0,0-2 0,0 6 0,0-3 0,0 4 0,0 0 0,0-1 0,0 1 0,0 0 0,0 0 0,0 0 0,0 0 0,0 0 0,0 0 0,0 0 0,0 0 0,0-4 0,0 3 0,0-6 0,0 2 0,-3 0 0,-1-2 0,-6 2 0,3 1 0,-3-3 0,3 5 0,1-1 0,-1 2 0,1 4 0,6 0 0,7 3 0,8 0 0,2 0 0,1 0 0,-4 0 0,0 0 0,0 0 0,-3 0 0,-2 0 0,-3 0 0,1 0 0,-4 3 0,0 0 0,-3 3 0,0 0 0,-3-3 0,0 3 0,-4-3 0,1 1 0,2 1 0,-1-4 0,1 5 0,-2-6 0,-4 3 0,3 0 0,-3-2 0,3 1 0,1-2 0,0 0 0,2 3 0,-1-2 0,1 2 0,-2-3 0,0 0 0,0 0 0,0 0 0,0 0 0,0 0 0,-1 0 0,1 0 0,3 2 0,-3-1 0,3 2 0,-3-3 0,0 0 0,0 0 0,0 0 0,0 0 0,5 0 0,7 0 0,2 0 0,3 0 0,-4 0 0,-1 0 0,4 0 0,-3 0 0,3 0 0,-4 0 0,0 0 0,0 0 0,1 0 0,-1 0 0,0 0 0,1 0 0,-1 0 0,0 3 0,0 0 0,0 3 0,0 0 0,-2 0 0,1-3 0,-4 3 0,2-3 0,-1 0 0,-1 3 0,2-5 0,-3 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6:46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63 24575,'-16'0'0,"1"0"0,10 0 0,-1 0 0,1 0 0,1 0 0,-1 0 0,2 0 0,-3 0 0,1 0 0,-2 0 0,-1 0 0,-1 0 0,-1 0 0,-1 0 0,2 0 0,-1 0 0,3 0 0,1 0 0,1 0 0,2 0 0,0 0 0,2-2 0,0-2 0,3 0 0,2 0 0,4-1 0,-1 0 0,5-1 0,-2 0 0,2 1 0,-1-1 0,-3 2 0,1 0 0,-3 2 0,-1 1 0,-1-2 0,-1 3 0,-11-1 0,4 1 0,-12 0 0,10 0 0,-3 0 0,3 0 0,1 0 0,0 0 0,2 1 0,1-1 0,-1 2 0,0-2 0,0 0 0,0 1 0,-2-1 0,2 2 0,-2-2 0,2 1 0,1-1 0,-1 3 0,0-2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5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24575,'6'-2'0,"0"0"0,0-1 0,3-2 0,-2 1 0,4-1 0,-6 0 0,6 1 0,-4 0 0,4-3 0,-2 3 0,2-4 0,-4 4 0,2-1 0,-4 2 0,1 0 0,-2 0 0,0 1 0,0-1 0,1 0 0,0-2 0,1 1 0,-1 0 0,2-2 0,0 0 0,0 0 0,-1 1 0,-2 0 0,-1 3 0,0-2 0,-1 3 0,1-2 0,-1 2 0,3-4 0,-1 3 0,2-5 0,-1 3 0,3-3 0,-4 4 0,2-2 0,-4 3 0,2-2 0,-2 3 0,0-1 0,0 2 0,0-1 0,-1 0 0,1 1 0,-1-2 0,1 1 0,1-2 0,1 0 0,2 0 0,1-2 0,-1 3 0,0-3 0,-1 2 0,0 0 0,-2 1 0,1 0 0,-2 2 0,0-2 0,0 1 0,0 0 0,-1-1 0,1 2 0,-2-2 0,2 1 0,-2 0 0,1-1 0,-1 0 0,0 1 0,0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7:56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24575,'12'0'0,"-1"0"0,-1 0 0,3 0 0,4 0 0,0 0 0,3 0 0,4 0 0,1 0 0,7 0 0,1 0 0,-5 0 0,0 0 0,-8 0 0,-3 0 0,-1 0 0,-5-3 0,-1 3 0,-3-3 0,-3 3 0,-1 0 0,-1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7:58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0 248 24575,'18'-2'0,"-1"-7"0,0 0 0,0-5 0,-1 2 0,1 1 0,-4 1 0,0-1 0,0 1 0,1-1 0,-3 3 0,-1-2 0,-3 5 0,-2-2 0,2 4 0,-2-1 0,-1 3 0,1-1 0,-1 2 0,0 0 0,0-1 0,1-2 0,1-2 0,2 0 0,2 0 0,3-2 0,-2-1 0,4-3 0,-1 3 0,6-3 0,-6 3 0,5-1 0,-8-1 0,-1 5 0,0 0 0,-5 0 0,2 5 0,-3-2 0,-3 2 0,-1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8:14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24575,'18'0'0,"0"0"0,4 6 0,-3 1 0,10 6 0,-4 4 0,6-3 0,1 4 0,-5-5 0,5 4 0,-6-2 0,2 1 0,-6-3 0,4 0 0,-6 3 0,6 1 0,-5 3 0,2-3 0,1 3 0,-4-3 0,3 0 0,-4-2 0,-1-2 0,0-1 0,0 0 0,0 0 0,4 0 0,-2 4 0,2-2 0,1 2 0,-4-4 0,3 0 0,-4 1 0,0-4 0,-3 2 0,-1-5 0,0 5 0,-2-2 0,6 3 0,-3 3 0,4-2 0,0 6 0,0-6 0,-3 2 0,1-3 0,-5-1 0,-1-2 0,-3-1 0,-3-3 0,0 0 0,0 0 0,0-3 0,-2 3 0,1-3 0,-2 3 0,3 0 0,0-1 0,0 1 0,6 1 0,1-1 0,6 4 0,5 5 0,-3-1 0,6 4 0,-10-6 0,5-1 0,-9-2 0,-1-2 0,-3-1 0,-3 0 0,0 0 0,0-2 0,-2 1 0,1-1 0,-1 2 0,4 0 0,5 0 0,0 1 0,2 2 0,-3-2 0,-3 2 0,0-3 0,0 1 0,-3-4 0,3 1 0,-5-3 0,-1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8:21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1581 0 24575,'-30'30'0,"-12"12"0,-5 5 0,-2 10 0,-8 1 0,8-1 0,0 0 0,4-11 0,18-3 0,-4-18 0,20-2 0,-11-7 0,21-1 0,-6 0 0,7-1 0,-6-6 0,4 4 0,-10-10 0,5 4 0,-7-6 0,-9 0 0,-2 7 0,-17-5 0,-3 5 0,-20-7 0,-15 0 0,-2 0-378,30 0 0,0 0 378,-42 0 0,41 1 0,-1-2 0,-40-8-142,14-1 142,15-17 0,20 7 0,2-5 0,18 16 0,2-5 750,8 12-750,6-12 0,3 13 0,6-6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8:27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1779 38 24575,'-14'0'0,"-9"0"0,-2 8 0,-18 2 0,-2 15 0,-20-4 0,-3 14 0,-11-4 0,0-1 0,0 8 0,1-8 0,-1 1 0,0 6 0,0-16 0,11 7 0,3-9 0,20-2 0,2 0 0,18-8 0,2-1 0,8-8 0,0 0 0,0 0 0,-8 0 0,5 0 0,-13 0 0,6 7 0,-8-5 0,-10 5 0,8-7 0,-8 0 0,18 0 0,-6 0 0,6 0 0,0 0 0,2 0 0,0 0 0,5 0 0,-5 0 0,0 0 0,6 0 0,-6 0 0,0 0 0,6 0 0,-6 0 0,7 0 0,1 0 0,1 0 0,5-6 0,3-2 0,6-6 0,0 0 0,0 0 0,0 0 0,0-1 0,0 1 0,0-1 0,0 0 0,0 0 0,0 1 0,0-1 0,6-5 0,-5 5 0,5-5 0,1 6 0,-6-1 0,5 1 0,-6-1 0,7 0 0,-5 1 0,4-1 0,-6 1 0,0 0 0,0 0 0,0 0 0,0 1 0,0-1 0,0 0 0,0 0 0,0 1 0,0 5 0,0 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9:09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24575,'22'11'0,"-8"12"0,22-2 0,-22 4 0,15-2 0,-11-5 0,-1-5 0,-5 7 0,-3-12 0,-3 8 0,5-6 0,-1 1 0,1 0 0,-1-1 0,1 1 0,5 0 0,-3 5 0,9-3 0,-10 4 0,5-1 0,-1-3 0,-3 3 0,3-5 0,-5 0 0,-1-1 0,1 1 0,-1-1 0,1 1 0,0 0 0,-1-1 0,1 6 0,0-4 0,0 5 0,-1-7 0,-4 6 0,4-4 0,-4 5 0,4-7 0,1 1 0,-1-1 0,1 7 0,0-5 0,1 10 0,-1-5 0,0 1 0,7 11 0,-6-10 0,6 11 0,-1-7 0,-4 1 0,9-1 0,-8 7 0,2-11 0,1 10 0,-4-11 0,4 5 0,-6 0 0,1-5 0,10 14 0,-9-17 0,9 17 0,-11-20 0,0 10 0,0-4 0,0 0 0,1-2 0,-2-6 0,1 1 0,-1 0 0,-4-1 0,-1 1 0,-1-1 0,2-4 0,0-1 0,-2-5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9:29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24575,'15'0'0,"-1"0"0,-4 4 0,0-3 0,0 8 0,0-8 0,1 9 0,-1-9 0,1 8 0,-1-8 0,-4 9 0,4-9 0,-9 8 0,8-8 0,-8 8 0,8-8 0,-3 8 0,4-8 0,-4 8 0,4-3 0,-5 0 0,6 3 0,0-3 0,-1 0 0,1 3 0,-1-7 0,-4 7 0,4-8 0,-5 8 0,1-4 0,3 1 0,-8 2 0,8-6 0,-3 7 0,4-4 0,1 1 0,-1 3 0,0-3 0,1 0 0,0 3 0,-1-3 0,0 4 0,1-4 0,-6 3 0,5-8 0,-4 9 0,4-5 0,0 6 0,1-1 0,-1-4 0,1 3 0,-1-3 0,1 5 0,0-1 0,-1 1 0,1-1 0,-1-4 0,1 4 0,-1-5 0,1 6 0,0 5 0,0 2 0,6 0 0,-4 4 0,9-9 0,-9 9 0,3-9 0,-4 9 0,-2-10 0,1 4 0,0-6 0,0 1 0,-1 0 0,1-1 0,-1 1 0,1-1 0,-1 1 0,-4-1 0,3 1 0,-7-1 0,7 1 0,-8-1 0,8-4 0,-8-2 0,4-4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0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24575,'-2'5'0,"0"-1"0,1-2 0,-1 1 0,2 0 0,-3 0 0,3 0 0,-1-1 0,-1 0 0,2 1 0,-2-2 0,1 1 0,1 0 0,-1 0 0,-1 0 0,2 0 0,-1 0 0,-1-1 0,3-4 0,0 1 0,2-4 0,0 4 0,0-1 0,0 0 0,0 0 0,0 0 0,-1 1 0,1 1 0,-1 0 0,1 0 0,-1 0 0,-1 0 0,2 0 0,-1 0 0,-1 0 0,2 0 0,-3-1 0,3 1 0,-1-1 0,0 1 0,1 0 0,-1 0 0,0 0 0,0 0 0,0 0 0,0 0 0,0-1 0,1 0 0,-2-1 0,1 0 0,-1 2 0,-1-2 0,-1 8 0,-1-5 0,-1 7 0,0-7 0,3 3 0,-3-2 0,1 2 0,-1 0 0,1 0 0,-1-2 0,1 2 0,-1-3 0,3 3 0,-3-3 0,3 3 0,-3-3 0,2 1 0,-2 1 0,0-2 0,0 1 0,0-1 0,0 0 0,0 0 0,0 0 0,1 0 0,-1 0 0,1-1 0,1-1 0,1 0 0,0-1 0,1 0 0,1 0 0,1 1 0,0 0 0,0 2 0,-1-3 0,1 3 0,-1-3 0,0 3 0,0-3 0,1 3 0,-2-3 0,2 3 0,-3-3 0,3 1 0,-2 1 0,2-1 0,0 2 0,0 0 0,-1 0 0,1 0 0,0 0 0,0 0 0,0 0 0,-2 2 0,0-1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0:38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 24575,'0'-7'0,"0"0"0,0 4 0,0-4 0,0 4 0,0-2 0,0 2 0,0 0 0,0 0 0,1 0 0,-1 0 0,3 0 0,-2 0 0,1 0 0,0 0 0,1 0 0,0 0 0,-1 1 0,1 0 0,0 1 0,0-1 0,0 1 0,0 0 0,0 1 0,0 0 0,0-1 0,-1 0 0,1 0 0,-3 1 0,1 3 0,-3-3 0,1 4 0,-1-2 0,1 1 0,-1 0 0,1 0 0,-1 0 0,1 0 0,-1 0 0,1 0 0,-2 0 0,3 0 0,-3 0 0,3 0 0,-3 0 0,3 0 0,-3 0 0,3 0 0,-3 0 0,3 0 0,-3 0 0,2 0 0,-1 0 0,-1-1 0,3 0 0,-3 0 0,3 1 0,-3-2 0,3 2 0,-3-3 0,3 3 0,0-8 0,2 4 0,-1-6 0,2 4 0,-1 0 0,-1-1 0,2 3 0,-1-2 0,0 1 0,0-2 0,0 0 0,1-1 0,0 2 0,-1 0 0,1 0 0,-2 0 0,2 0 0,0 0 0,0 1 0,-1 0 0,1 2 0,-2-2 0,1 1 0,0 0 0,-1 0 0,0 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0:42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 24575,'6'0'0,"-2"0"0,1 0 0,-2 0 0,0 0 0,0 0 0,0 0 0,2 0 0,0 0 0,2 0 0,1 0 0,-1-1 0,2-1 0,-2-2 0,-1 1 0,-1 0 0,0 1 0,-2-1 0,0 3 0,0-2 0,0 1 0,-1 0 0,0-1 0,-2-1 0,2 2 0,-1-2 0,-1 0 0,3 0 0,-1 0 0,1 0 0,0-2 0,2 1 0,-2-2 0,4 2 0,-2-2 0,0 4 0,0-4 0,-2 4 0,0-2 0,0 2 0,0 1 0,-2-2 0,2 3 0,-3-3 0,3 3 0,-2-1 0,2 1 0,-2-2 0,1 3 0,-2 1 0,0 1 0,0 1 0,0-1 0,0 0 0,-2 0 0,2 0 0,-3 0 0,3 0 0,-3-1 0,2 1 0,-2-2 0,0 1 0,1 0 0,-1-1 0,2 1 0,-3-1 0,1 1 0,0-1 0,2 2 0,-2-3 0,1 2 0,-1-1 0,2 1 0,-2-1 0,3 1 0,-3 0 0,2 0 0,-1 0 0,-1-2 0,2 2 0,-2-2 0,1 1 0,0-1 0,0 2 0,-1-2 0,0 0 0,0 0 0,0 0 0,0 0 0,0 1 0,0-1 0,0 3 0,0-3 0,0 2 0,1-2 0,-1 0 0,2 0 0,4 0 0,1 0 0,2 0 0,-3 0 0,-1 0 0,2-3 0,-1 2 0,0-3 0,-2 2 0,2 0 0,-3 0 0,3 0 0,-3-1 0,3 1 0,-1-1 0,1 2 0,-2-2 0,2 1 0,-3 0 0,3 1 0,-2-1 0,1 0 0,1 0 0,-3 0 0,3 1 0,-3-1 0,3 0 0,-2 0 0,1 0 0,1 0 0,-2 0 0,1-1 0,1 2 0,-2-1 0,1-1 0,1 3 0,-2-3 0,2 2 0,0-1 0,-1-1 0,0 3 0,-1-3 0,1 3 0,-1-1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6:5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24575,'4'0'0,"-1"0"0,-1 0 0,0 0 0,0 0 0,0 0 0,0 0 0,1 0 0,-1 1 0,0-1 0,-1 2 0,0-2 0,-1 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1:01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80 24575,'5'0'0,"-1"0"0,-1 0 0,0 0 0,0 0 0,0 0 0,0 0 0,0 0 0,0 0 0,0 0 0,0 0 0,0 0 0,0-2 0,0 1 0,0-2 0,0 0 0,0 0 0,0-1 0,0 1 0,0 0 0,0 0 0,0 2 0,-2-2 0,2 1 0,-1 0 0,-1 0 0,2 1 0,-3-1 0,3 1 0,-3-1 0,3 1 0,-3-1 0,3 1 0,-1-2 0,1 2 0,-2-2 0,2 1 0,-3 0 0,3 0 0,-3-1 0,3 1 0,-2 0 0,2 0 0,0-1 0,0 2 0,-2-2 0,2 3 0,-3-3 0,3 3 0,-2-3 0,0 7 0,0-3 0,-4 4 0,3-2 0,-2 0 0,1 0 0,-1 0 0,1 0 0,-1 0 0,1 0 0,1 0 0,-3 0 0,3 0 0,-2 0 0,1 0 0,1 0 0,-2 0 0,1 0 0,1 0 0,-1 0 0,1-1 0,-2 1 0,2 0 0,-1 0 0,-1 0 0,2 0 0,-3-2 0,3 2 0,-3-3 0,3 3 0,-3-3 0,2 3 0,-2-3 0,0 3 0,0-3 0,1 3 0,-1-3 0,2 1 0,-2 1 0,0-2 0,0 1 0,0-1 0,1 2 0,0-2 0,0 1 0,0 1 0,0-2 0,0 1 0,-1-1 0,1 0 0,-1 0 0,0 0 0,0 0 0,0 0 0,0 0 0,1 0 0,-1 0 0,0 0 0,1-1 0,1 0 0,1-2 0,0 0 0,0 0 0,0 0 0,2 2 0,-2-2 0,3 3 0,-3-3 0,3 3 0,-2-3 0,2 3 0,-1-2 0,0 1 0,-2-1 0,3 1 0,-3-1 0,3 1 0,-1 0 0,-1 0 0,2 1 0,-3-3 0,3 3 0,-2-3 0,2 2 0,0-2 0,0 0 0,0 0 0,-2 0 0,2 2 0,-2-2 0,2 3 0,-1-3 0,0 2 0,0-1 0,-1 0 0,2 1 0,-3-1 0,1 0 0,-1 0 0,0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6:29:47.503"/>
    </inkml:context>
    <inkml:brush xml:id="br0">
      <inkml:brushProperty name="width" value="0.2" units="cm"/>
      <inkml:brushProperty name="height" value="0.2" units="cm"/>
      <inkml:brushProperty name="color" value="#231E20"/>
    </inkml:brush>
  </inkml:definitions>
  <inkml:trace contextRef="#ctx0" brushRef="#br0">102 1 3680,'11'42'457,"-4"-14"119,1-1 0,7 18-576,-3-7 505,-12-35-210,3 2 62,-3-5-343,0 0 0,0 1 0,0-1 0,0 0 0,0 1 0,0-1-1,0 0 1,0 0 0,0 1 0,0-1 0,0 0 0,0 1-1,0-1 1,0 0 0,0 0 0,1 1 0,-1-1 0,0 0-1,0 0 1,0 0 0,0 1 0,1-1 0,-1 0 0,0 0 0,0 0-1,0 1 1,1-1 0,-1 0 0,0 0 0,0 0 0,1 0-1,-1 0 1,0 0 0,1 1-14,-1-1 11,1 0 0,-1 0 0,1 0 0,-1 0 0,0-1 0,1 1 1,-1 0-1,1 0 0,-1 0 0,0 0 0,1 0 0,-1 0 0,1-1 0,-1 1 0,0 0 0,1 0 0,-1-1 0,0 1 0,1 0 0,-1-1 0,0 1 0,1 0 0,-1-1 0,0 1 0,0 0 1,0-1-1,1 1 0,-1 0 0,0-1 0,0 1 0,0-1 0,0 1 0,1 0 0,-1-1 0,0 1 0,0-1 0,0 1 0,0-1 0,0 1 0,0 0 0,0-1 0,-1 1 0,1-1 1,0 0-12,-11-28 301,-21-20-22,-16-1 70,46 48-327,1 1 1,-1-1-1,1 0 0,-1 1 0,1-1 0,-1 1 1,0 0-1,1 0 0,-1-1 0,0 1 1,0 0-1,0 0 0,0 1 0,0-1-22,-19-9 392,16 9-187,-7-1 4,9 1-18,2 1-155,1 1 0,-1-1 0,0 1 0,0 0 1,1-1-1,-1 1 0,0 0 0,1-1 0,-1 1 0,0 0 0,1 0 0,-1 0 0,1-1 0,-1 2-36,12 19 297,4 3-44,-9-15-192,-5-6-10,-1-3-3,2 0 0,7 1 0,-8-3-34,-1 0 1,1 0-1,0 0 1,-1-1 0,1 1-1,-1 0 1,0 0-1,0 0 1,0-1-1,0 1 1,0 0 0,0-1-15,0 2 15,-1-17 126,1 7 157,4 23-209,-2-7-74,-1-1 0,1 1 0,0-1 0,0 0 0,0 0-1,0 0 1,2 1-15,-3-3 35,-1-2 9,2 2-9,5 5-7,-6-6-15,-1-3-1,0 1-12,0-1 1,0 1-1,0 0 1,0 0-1,-1-1 1,1 1-1,0 0 0,0 0 1,-1 0-1,1-1 1,-1 1-1,1 0 1,-1 0-1,0 0 0,1 0 1,-1 0-1,0 0 1,0 0-1,-2-2 1,-17-17 1,-1 3-2,7 5 1,10 9 6,-4 0 2,7 2 6,-4 15 26,40 46 94,-33-58-94,0 1 4,-1-2-40,1 0 0,-1 0 0,1 0 0,0 0 0,-1 0 0,1-1 0,0 1 0,-1 0 0,1-1 0,0 1 0,0-1 0,-1 0 0,1 0 0,0 1 0,0-1 0,0 0 0,0-1 0,1 1-5,32-8 19,-26 6-16,72-14-1404,-54 11-5972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6:33:35.330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1064 0 1800,'0'0'232,"0"0"108,0 0 433,0 0 107,0 0-25,0 0-17,0 0-35,0 0-64,0 0-239,0 0-66,-5 2-20,-40 8 160,13-3 155,0 1 1,-25 11-730,-79 35 1167,114-45-882,1 2 0,0 0 1,1 2-1,0 0 0,-16 15-285,7-9 449,25-17-390,0 1-1,0-1 0,0 1 0,0 0 0,0 0 0,0 0 1,1 0-1,0 1 0,0-1 0,0 1 0,0 0 0,0 0 1,0 1-59,-7 11 271,0-1 0,-2 0 1,-12 12-272,11-12 127,0 1 1,1 0-1,1 1 1,-3 5-128,-33 79 305,25-50-30,-15 23-275,17-36 254,-10 26-254,22-46 69,-1 0 0,0-1 0,-8 9-69,11-16 18,-9 14 34,-2-1 0,-1-1-1,-8 8-51,18-19 24,7-8-17,0 0 0,0 0-1,0 0 1,0 0 0,-1 0-1,1-1 1,-1 1-1,-2 1-6,-5 10 15,5-10-10,1 1 0,-1 0 0,1 0 1,0 0-1,1 0 0,-1 1 0,1-1 1,0 1-1,0 1-5,-12 62 44,14-65-41,-1 0 0,0 0 0,-1 0 0,1-1 0,-1 1 0,1 0 0,-1-1 0,0 1-3,-10 22 14,10-22-9,1-2-3,0 0 0,0 0-1,1-1 1,-1 1 0,0 0 0,1 0-1,-1 0 1,1 0 0,0 0 0,0 0-1,-1 0 1,1 0 0,1 0-1,-1-1 1,0 3-2,0 5 3,0-4 2,-3 3-2,1-2 2,-6 19-3,3-7-3,1-4 1,3-1 0,1-1 0,-2 0 0,-5 0 0,5-1 2,3-7 4,1 5 2,2 2-1,-3 0-6,3 0-1,4 0 0,14 10-1,-21-20 1,-1-1 0,0 0-1,0 0 1,1 1 0,-1-1 0,0 0 0,0 0-1,1 1 1,-1-1 0,0 0 0,1 0 0,-1 0-1,1 1 1,-1-1 0,0 0 0,1 0-1,-1 0 1,0 0 0,1 0 0,-1 0 0,1 0-1,-1 0 1,0 0 0,1 0 0,-1 0 0,1 0-1,-1 0 1,0 0 0,1 0 0,-1 0-1,0 0 2,1-1-2,-1 1 1,1 0 0,-1 0-1,1 0 1,-1 0 0,1 0 0,-1 0-1,0 0 1,1 0 0,-1 0 0,1 0-1,-1 0 1,1 0 0,-1 0-1,1 0 1,-1 0 0,1 0 0,-1 1-1,0-1 1,1 0 0,-1 0 0,1 1-1,-1-1 1,0 0 0,1 1 0,0 0-1,1 0 0,-1 0 0,1 0 1,-1 0-1,0 1 0,0-1 0,0 1 0,0-1 0,0 1 1,0-1-1,0 1 0,0 0 0,0 0 1,4 2-5,11 1 3,-1-3 2,-13-2 0,-1 0 0,0 0 0,0 0 0,0 0 0,0 0 0,1 0 0,-1 0 0,0 0 0,0-1 0,0 1 0,0 0 0,0-1 0,0 1 0,0-1 0,1 1 0,-1-1 0,0 0 0,14-9 0,34-14 0,-44 23 0,1-1 0,12-16 0,-11 10-2,1 1 0,0-1-1,1 1 1,4-2 2,-4 2 0,-6 4-1,0 0 0,0 0 0,-1 0 0,1-1 0,-1 1-1,0-1 1,0 1 0,0-1 0,0 0 0,-1 0 0,1-2 1,5-10-3,-4 9 2,3-6-2,0 1 0,1 0 0,0 0 0,1 0 0,1 1 0,-1 0 0,2 1 0,6-6 3,-14 14-1,1 0 0,-1 0 0,1 0 0,-1-1 0,0 1 0,0 0-1,0-1 1,0 1 0,1-4 1,28-35-5,-27 35 5,6-4 0,12-10 0,-7 10 2,15-1 6,1-7 0,14-4 14,-41 19-19,27-9 4,9 2 1,-2 3 0,-9 2-2,1 4-6,-24 2 0,22-4 0,-21 1 0,25-4 0,12 6 2,-37 1-1,0-1 1,23-5 3,-8-1 0,-3-1-2,5-8 3,-20 10-6,2 1 0,8 0 0,-9 6 1,0-1-2,15-4 8,-7-1-6,2-1 1,-9 2 3,6-2-2,-7 3 2,4-1-2,-8 2-1,0 1-2,-1 0 1,0 0-1,1 0 0,-1 0 1,1-1-1,-1 1 0,0 0 1,1 0-1,-1-1 0,0 1 1,1 0-1,-1-1 0,0 1 1,1 0-1,-1-1 0,0 1 1,0 0-1,1-1 0,-1 1 1,0-1-1,0 1 0,0 0 1,0-1-1,0 1 0,1-1 1,-1 1-1,0-1 0,0 1 1,0-1-1,4-12 4,-1 8-2,7-33 4,-3 5-1,1-6-2,-4-24 22,-2 0 0,-3-15-25,0 29 10,1-21 8,-5-122 28,5 117-26,2 61-10,-1 9-6,0-1 0,-1 0 0,1 1-1,-1-1 1,0 1 0,-1-1 0,1 0 0,-1 1 0,0-1 0,-1 1 0,1-1 0,-1 1 0,0 0 0,0 0 0,-1-1 0,0 2 0,0-3-4,2 7 1,0-1 0,1 0-1,-1 0 1,0 1 0,0-1-1,0 0 1,0 1 0,0-1-1,0 1 1,0-1 0,0 1-1,0-1 1,0 1 0,0 0 0,0-1-1,0 1 1,0 0 0,0 0-1,0 0 1,0 0 0,0 0-1,0 0 1,0 0 0,0 0-1,0 1 1,0-1 0,0 0 0,0 0-1,0 1 1,0-1 0,0 1-1,0-1 1,0 1 0,0-1-1,0 1 1,0 0 0,1 0-1,-1-1 1,0 1 0,0 0 0,1 0-1,-6 4 1,0 1 1,0 0-1,1 0 1,-3 4-2,6-7 0,-7 12 6,-37 94 4,40-93-6,0 2 0,1-1-1,0 7-3,-2 6 2,-18 78 1,3 1 2,4-20-2,5-20 2,7-25-2,4-35-2,4 19 6,2-31-2,13-21-2,1-17 2,4-15-2,0-14 2,-5-14-2,-6-1 2,-5 12-2,-2 9 2,-4 13-2,-1 36-2,-3-40 6,2 48-5,0-19 4,-1 23-1,-12 4-2,13 1-3,0-1 1,-1 0-1,1 1 1,0-1-1,1 1 1,-1 0-1,0 0 1,0 0-1,1 0 1,-1 0-1,1 0 0,-28 47 3,-1 19 2,-1 22-2,3 12 2,8 8-2,6-12 2,5-29-2,3-4 5,6-63-6,5-6 1,19-29 0,-19 23-2,0-1 0,0 0 1,-1 0-1,0-3-1,16-65 1,-1-14-1,0-4 0,1 9 0,-4 14 0,-4 16 0,-7 19 0,-7 13 0,1 25 0,1 0 0,0 0 0,-1 0 0,1 0 0,0 0 0,-1 0 0,1 0 0,-1 0 0,0 0 0,1 0 0,-1 0 0,0 0 0,1 1 0,-1-1 0,-1 0 0,1 0 0,-1 0 0,1 0 0,-1 1 0,1-1 0,-1 1 0,0-1 0,1 1 0,-1 0 0,0 0 0,1-1 0,-1 1 0,0 0 0,0 1 0,-39 6 0,31-4 0,0 0 0,1 1 0,-1 0 0,-1 2 0,1 0 0,0 1 0,0 0 0,1 0 0,-3 4 0,1-1 0,1 0 0,1 1 0,0 0 0,-1 4 0,-6 9 0,2 1 0,-3 7 0,-25 63 0,6 8 2,11-9 3,13-22-4,9-27-1,2-44 0,1 0 0,0 1 0,0-1 0,0 1 0,1-1 0,-1 1 0,0-1 0,0 1 0,1-1 0,-1 0 0,1 1 0,-1-1 0,1 1 0,0-2 0,-1 1 0,0-1 0,1 0 0,-1 0 0,1 1 0,-1-1 0,1 0 0,-1 0 0,1 0 0,-1 0 0,1 0 0,-1 1 0,1-1 0,-1 0 0,1 0 0,-1 0 0,1-1 0,-1 1 0,1 0 0,-1 0 0,1 0 0,-1 0 0,1 0 0,-1 0 0,1-1 0,-1 1 0,1 0 0,-1 0 0,1-1 0,1-1 0,1 0 0,-1 0 0,1 0 0,-1 0 0,0 0 0,1 0 0,-1-1 0,0 0 0,18-26 0,-2 0 0,-1-1 0,-11 18-1,12-20-2,-1-1 0,5-17 3,10-24-7,64-130-4,-96 203 11,1-1-1,0 1 1,-1-1-1,1 0 1,-1 1-1,1-1 1,-1 0-1,0 0 1,0 1-1,0-1 1,0 0-1,0 1 1,0-1 0,0 0-1,-1 0 1,1 1-1,0-1 1,-1 0-1,0 1 1,1-1-1,-1 1 1,0-1-1,0 1 1,0-1-1,0 1 1,0-1-1,0 1 1,0 0-1,0 0 1,0 0-1,-1-1 1,1 1 0,-1 0 0,0 0 0,1 0 0,-1 0 0,0 0 0,0 0 0,1 1 0,-1-1 0,0 1 0,-1-1 0,-2 0 0,0 1 0,1 0 0,-1 0 0,1 0 0,-1 0 0,-3 1 0,-1 1 0,1 0 0,0 0 0,0 1 0,0 0 0,-1 1 0,1-1 0,1 1 0,0 0 0,1 1 0,-1 0 0,1 0 0,-4 3 0,1 2 0,0 0 0,0 0 0,1 1 0,-3 6 0,-2 6 0,0 0 0,-1 6 0,-22 60 2,27-63 0,-4 8 2,3 1 0,0 1 0,-1 14-4,-1 29 10,12-70-4,3 4 4,-3-13-10,0 0 0,0 0 0,0 0 1,0 0-1,0 0 0,0 0 0,0-1 1,0 1-1,0 0 0,0 0 0,0 0 0,0 0 1,1 0-1,-1 0 0,0 0 0,0 0 1,0 0-1,0 0 0,0 0 0,0 0 0,0 0 1,0 0-1,0-1 0,1 1 0,-1 0 1,0 0-1,0 0 0,0 0 0,0 0 0,0 0 1,0 0-1,0 0 0,0 0 0,1 0 1,-1 0-1,0 0 0,0 0 0,0 1 0,0-1 1,0 0-1,0 0 0,0 0 0,0 0 1,1 0-1,-1 0 0,0 0 0,0 0 0,0 0 1,0 0-1,0 0 0,0 0 0,0 0 1,0 0-1,0 1 0,0-1 0,0 0 0,0 0 1,0 0-1,0 0 0,0 0 0,1 0 1,-1 0-1,0 0 0,0 1 0,0-1 0,0 0 0,1-1 2,4-3 0,1 1 0,-2-1 0,1 0 0,0 0 0,-1-1 0,0 1 0,1-1 0,-2 0 0,1 0 0,-1 0 0,3-5-2,23-40 7,5-23-4,-1-8 2,-3 4-4,-9 19-1,-10 19 0,-9 16 0,-4 8 0,2 14 0,0 1 0,-1-1 0,1 0 0,0 1 0,-1-1 0,1 1 0,-1-1 0,1 1 0,-1-1 0,1 1 0,-1-1 0,1 1 0,-1-1 0,0 1 0,1-1 0,-1 1 0,1 0 0,-1-1 0,0 1 0,0 0 0,0 0 0,-1 0 0,0 0 0,0 0 0,0 0 0,1 1 0,-1-1 0,0 1 0,0 0 0,0-1 0,1 1 0,-1 0 0,0 0 0,0 1 0,-38 25 0,29-17 0,0 1 0,1 0 0,-2 4 0,0 1 1,0 1 0,-7 15-1,5-4 5,-8 24-5,-10 35 3,-27 90 11,55-165-12,-4 13 6,1 1 0,0 1 1,2-1-1,0 12-8,6-33 13,3 2 3,-4-7-15,0 0-1,0 0 0,0 0 1,0 0-1,0 0 0,0 0 0,0 0 1,0 0-1,0 1 0,0-1 0,0 0 1,0 0-1,0 0 0,0 0 1,0 0-1,1 0 0,-1 0 0,0 0 1,0 0-1,0 0 0,0 0 0,0 0 1,0 0-1,0 0 0,0 0 1,0 0-1,0 0 0,1 0 0,-1 0 1,0 0-1,0 0 0,0 0 0,0 0 1,0 0-1,0 0 0,0 0 0,0 0 1,0 0-1,0 0 0,1 0 1,-1 0-1,0 0 0,0 0 0,0 0 1,0 0-1,0 0 0,0 0 0,0 0 1,0 0-1,0-1 0,0 1 1,0 0-1,0 0 0,0 0 0,0 0 1,0 0-1,0 0 0,1 0 0,-1 0 0,2-1 2,0-1 0,0 1-1,0-1 1,0 1-1,0-1 1,0 0-1,-1 0 1,1 0-1,0 0-1,15-31 12,-13 25-6,14-35 13,-3-2 0,10-44-19,-11 18 10,-12 61-7,0 3-2,0 0 0,0-1 0,-1 1 1,-1-1-1,1 0 0,-1-2-1,0-6 6,0 16-5,0 0-1,0 0 0,0 0 0,0 0 0,0 0 0,0 0 0,0 0 0,0 1 0,0-1 0,0 0 1,0 0-1,0 0 0,0 0 0,0 0 0,0 0 0,-1 0 0,1 0 0,0 0 0,0 0 0,0 0 0,0 1 1,0-1-1,0 0 0,0 0 0,-1 0 0,1 0 0,0 0 0,0 0 0,0 0 0,0 0 0,0 0 1,0 0-1,0 0 0,-1 0 0,1 0 0,0 0 0,0 0 0,0 0 0,0 0 0,0 0 0,0-1 0,0 1 1,-1 0-1,1 0 0,0 0 0,0 0 0,0 0 0,0 0 0,0 0 0,0 0 0,0 0 0,0 0 1,0 0-1,0-1 0,-1 1 0,1 0 0,0 0 0,0 0 0,0 0 0,0 0 0,0 0 0,0 0 0,0-1 1,0 1-1,0 0 0,0 0 0,0 0 0,0 0 0,0 0 0,-26 13 3,16-5-2,0 1 1,1 0-1,0 1 1,0-1-1,-4 9-1,10-14 1,-7 9 2,1-1-1,0 2 1,1-1 0,1 1 0,-5 13-3,-12 24 8,-69 130 22,68-123-18,9-9 4,16-48-16,-1-1 1,1 1 0,0-1-1,-1 1 1,1-1-1,0 1 1,0-1-1,0 1 1,0-1 0,0 1-1,0 0 1,0-1-1,0 1 1,0-1 0,0 1-1,0-1 1,0 1-1,0 0 1,0-1-1,0 1 1,0-1 0,1 1-1,-1-1 1,0 1-1,0-1 1,1 1 0,-1-1-1,0 1 1,1-1-1,-1 1 1,0-1-1,1 0 1,-1 1 0,1-1-1,-1 0 1,1 1-1,-1-1 1,1 0 0,-1 0-1,1 1 1,-1-1-1,1 0 1,-1 0-1,1 0 1,-1 1 0,2-1-1,0-1 1,0 1 1,0 0 0,1-1-1,-1 1 1,0-1 0,0 0 0,0 1-1,0-1 1,0 0 0,2-1-2,4-2 2,-5 2-1,0 1 0,-1-1-1,1 1 1,-1-1 0,1 0 0,-1 0 0,1 0 0,-1 0 0,0-1-1,0 1 0,21-22 9,-2-1-1,0-1 0,14-25-8,-5 9 6,-13 18-3,-7 8 3,-5 7 2,-25 31 8,11-9-10,-1 1 0,1 1 0,0 0 0,-2 7-6,-45 92 20,32-64 10,2 0 0,1 7-30,8-21 18,-32 76 46,44-109-57,1-1-5,-1-1 1,0 1 0,1 0 0,-1 0-1,1-1 1,-1 1 0,1 0 0,0 0-1,0 0 1,0 0 0,0-1 0,0 1-1,0 0 1,1 0-3,1-2 7,-1-1-1,1 0 1,0 1 0,0-1-1,-1 0 1,1 0 0,0 0-1,-1 0 1,1 0 0,0-1-7,6-3 5,-5 4-3,-1-1 1,1 0-1,-1 1 1,0-1-1,1 0 1,-1-1-1,0 1 0,0 0 1,0-1-1,-1 1 1,2-2-3,19-32 24,-1-1 0,0-6-24,-3 8 12,32-58 16,-46 87-20,2-2 5,-23 17 3,-6 26-7,22-34-8,-14 21 6,1 1 1,1 0-1,-4 10-7,6 2 6,6-19 6,0 0 0,-2-1-1,1 1-11,2-9 16,3-5 0,20-13 18,31-47 19,26-41-53,-52 63 3,-1 1 2,-1 7-2,0 1 2,2 2-4,2 0-1,5 0 0,5 3 0,1 5 2,-2 3 3,-3 3-2,4 2 2,5 1-2,38-4 5,-50 7 0,-1-1 0,0-2 0,11-5-8,-30 10 7,0 1 0,0 0 0,0 0 1,1 1-8,19-4 11,-27 4-3,16-4 28,-18 5-35,1-1 1,-1 1-1,0 0 1,0 0-1,0 0 1,0 0-1,0 0 1,0 0-1,0 0 1,0 0-1,1 0 1,-1 0-1,0-1 1,0 1-1,0 0 1,0 0-1,0 0 1,0 0-1,0 0 1,1 0-1,-1 0 0,0 0 1,0 0-1,0 0 1,0 0-1,0 0 1,1 0-1,-1 0 1,0 0-1,0 0 1,0 0-1,0 0 1,0 0-1,0 1 1,0-1-1,1 0 1,-1 0-1,0 0 1,0 0-1,0 0 1,0 0-1,0 0 1,0 0-1,0 0 1,0 0-1,0 1 1,1-1-1,-1 0 1,0 0-1,0 0 1,0 0-1,0 0 1,0 0-1,0 1 1,0-1-1,0 0 1,0 0-1,0 0 1,0 0-1,0 0 1,0 0-1,0 1 1,0-1-1,0 0 0,0 0 1,0 0-1,0 0 1,0 0-1,0 0 1,0 1-2,-13 8 35,-31 13 12,-60 11 11,28-14 31,-29 2-89,26-10 31,68-10-28,-12 3 15,0 0 0,0 2 0,0 0 0,1 2 0,0 0-1,-10 6-17,31-13 1,-12 6 13,0 0 0,1 1 0,0 1 0,1 0 0,0 0 0,0 1 0,1 0-1,-6 9-13,12-15 26,-4 4 4,4-5 2,-3-2 0,3 1 0,-4 4-1,-9 4 12,15-9-38,0 0 0,0 0 0,0 0 0,0 1 0,0-1 0,0 1 0,0-1 0,1 1 0,-1-1 0,0 1 0,1 0 0,0 0 0,-1 0 0,1 0 0,0 0 0,-1 2-5,-6 17 30,-6 8 15,-32 32 14,44-58-51,2-5-7,-1 1 0,1 0-1,-1 0 1,1 0-1,0-1 1,0 1-1,-1 0 1,1 0-1,0-1 1,0 1 0,0 0-1,1 0 1,-1-1-1,0 1 0,0-2 0,6-29 0,2-4 0,3 1 0,-6 24 0,9-33 0,4-32-17,-38 77 10,6 2 7,-29 6 0,31-3 0,-30 16 0,3 9 0,5 10 0,8 0 0,11-6 0,10-9 0,6-9 0,9-6 0,-9-9 0,4-1 0,19-10 0,1-5 0,6-10 0,-3-2 0,-15 2 0,-1-12 0,-6 22 0,-6 14 0,0 0 0,0-1 0,0 1 0,0-1 0,1 1 0,-1-1 0,0 1 0,0 0 0,0-1 0,0 1 0,0-1 0,0 1 0,0-1 0,0 1 0,0-1 0,0 1 0,-1-1 0,1 1 0,0 0 0,0-1 0,0 1 0,0-1 0,-1 1 0,1-1 0,-1 1 0,1-1 0,-1 1 0,0-1 0,1 1 0,-1 0 0,0-1 0,1 1 0,-1 0 0,0-1 0,1 1 0,-1 0 0,0 0 0,0 0 0,1 0 0,-1 0 0,0 0 0,0 0 0,0 0 0,-21 7 0,-7 11 0,-5 10 0,28-21 0,0 0 0,1 1 0,0 0 0,-2 3 0,2-1 0,0-1 0,1 1 0,-3 10 0,-5 33 2,6-5 3,4-13-4,5-10-1,8-7 0,7-7 0,6-6 0,8-5 0,4-8 0,35-13 0,-58 16-1,0 0-1,0-1 1,-1 0-1,0-1 0,9-7 2,65-50-38,28-13 2,-93 63 19,-1 0-4,1 1 0,16-7 21,24-3-27,-43 17 20,-1 0-1,1-2 1,1-1 7,-5 3-2,0 0 0,0 1 0,1 0 0,0 1 1,1 0 1,8-2-1,105-33-24,-126 38 23,0 0 1,0-1-1,0 0 0,-1 0 1,1 0-1,0 0 0,-1 0 1,1 0-1,0-2 2,13-9-8,-11 10 7,8-2-6,-6 3 6,-2 0-4,10-6 3,0 4 2,-2 3 0,-2-2 0,0-5 0,1 1 0,-1 4 2,-4 3 4,-5 0 2,-2 0 2,0 0 4,0 0 4,0 0 2,0 0-8,0 0 1,0 0-2414,0 0-9644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6:33:52.282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1264 1 2872,'0'0'161,"0"0"57,2 4 203,2 15 98,-2-14 187,-2-4-580,0-1 0,0 1 0,0 0 0,0-1 0,0 1 0,0-1 0,0 1 0,0 0 0,0-1 0,0 1 0,0-1 0,0 1 0,-1 0 0,1-1 0,0 1 0,0-1 0,-1 1 0,1-1 0,0 1 0,-1 0-126,-8 7 444,0-1-186,-1-1 1,1-1-1,-1 1 1,0-1-1,-1-1 0,1 0 1,-1-1-1,-6 2-258,-8 3 337,-84 16 1071,77-13-836,-23 10-572,42-14 227,-1 0 0,2 1 0,-7 5-227,-21 13 600,23-17-411,10-6-32,-1 1 1,1 0-1,0 1 0,0 0 1,0 0-1,1 0 1,-5 6-158,-71 52 904,-97 118 216,138-137-760,-9 15-360,47-56 19,0 1 1,0-1-1,0-1 1,-1 1-1,1 0 0,-1-1 1,0 0-1,1 0 1,-4 1-20,-7 5 22,12-7 13,-1 3 3,-41 51 145,41-52-148,-7 3 3,6-2 2,-5 3-1,4-2-6,-8 6-2,7-6-4,-6-1 3,10-2-24,-1-1-1,1 1 0,0 0 0,0 0 0,-1 0 0,1 0 1,1 0-1,-1 0 0,0 0 0,0 1 0,1-1 0,-1 2-5,-1 1 5,-17 24 35,18-27-27,0 1 1,-22 36 43,10-20-36,10-15-17,1 0 0,0 0 1,0 1-1,1-1 0,-1 1 1,1 1-5,-4 9 10,-21 48 30,24-59-32,-5 4 0,4-4-2,-4 7 1,2 4-2,3-2 1,2-7-3,0-1 0,-1 0 0,1 0 0,-1 0 0,0 0 0,-1 2-3,-2 10 10,0 0 0,0 1 0,2 0 0,-1 7-10,-11 24 29,13-45-28,-1 18 15,1 0-6,-1-17-7,2-4-3,1-1 0,-1 1 1,0 0-1,1 0 0,-1 0 0,1 0 1,-1 0-1,1 0 0,-1 0 0,1 0 1,0 0-1,0 0 0,-1 0 0,1 0 1,0 0-1,0 0 0,0 0 1,0 1-1,0 0 0,0 25 8,-2-3 0,0-20-3,-3 5-2,3-4 2,2 65 4,0-59-9,0 0 0,3 1 0,4-1 0,7-2 0,-11-8 0,4 0 0,13-10 0,-8 5 0,6 0 0,-14 3 0,19-9 0,-6 3 0,0-3 0,-2-3 0,1 3 0,10-1 0,-1 1 0,3-2 0,5-2 0,-30 13 0,1 1 0,-1-1 0,1 1 0,-1-1 0,0 0 0,1-1 0,-1 1 0,0 0 0,0-1 0,1 0 0,5-1 0,25-14 0,-23 11 0,100-39-16,-78 30 0,0 1-1,18-4 17,-41 14-7,-1 1 0,1-2 1,-1 1-1,0-2 7,14-6-5,-17 10-1,-2-1 5,11-16 1,-12 14 0,-3 4 0,1-1 0,0 1 0,0-1 0,0 1 0,0 0 0,0 0 0,0-1 0,0 1 0,1 0 0,-1 0 0,0 0 0,1 0 0,-1 0 0,1 0 0,0 0 0,34-17 0,-33 14 0,2 0 0,17-4 0,5 1 0,-2-4 0,-12 8 0,-4 2 0,19-5 0,4-2 0,-26 5 0,19-3 0,-20 6 0,14-1 0,4 7 0,-18-4 0,20 0 0,10-2 0,-1 0 0,-28 0 0,20-1 0,5-7 0,0 0 0,-17 4 0,0-4 0,-1-3 0,-2 0 0,-4 4 0,0-1 0,-1 0 0,0 0 0,4-7 0,-9 13 0,1 0 0,0-1 0,0 0 0,0 0 0,-1 0 0,1-1 0,-1 1 0,1 0 0,-1 0 0,0-2 0,0-3 0,7-21 2,-2-5 3,-5 0-2,0-35 5,0 6 0,-1 37-5,0 1 6,0-1 0,-4-15-9,-6-12 3,1-2 2,4-2-2,0 8 2,0 14-2,-9-13 5,8 31-3,-4 6-2,9 11-3,0-1 0,0 1 1,0 0-1,0-1 0,0 1 1,0 0-1,0 0 0,0 0 0,0 0 1,0 0-1,0 0 0,0 0 1,0 0-1,0 1 0,0-1 1,0 0-1,0 1 0,0-1 0,-3 2 0,0 0 1,1 0-1,-1 0 1,1 1-1,-1-1 0,1 1 1,0 0-1,-32 36 5,1 13-2,2 6 2,3 5-2,4-3 2,4-9-2,2-11 2,4-4-2,8-21 0,4-10-1,1-1 0,0 1 1,0 0-1,1 0 0,-1-1 0,1 1 0,0 0 0,0 0 0,0 3-2,1-4 8,0 3 0,4-8 2,3-6-7,0 0 0,0-1 1,-1 0-1,0-1 1,-1 1-1,0-1 0,0 0 1,2-5-4,0 0 2,20-44 1,-1-15 2,-3-10-4,1-2-1,2 12 0,-5 16 0,-13 19 0,-4 17-1,-4 21 1,0 0 0,0 0 0,0 0 0,0-1 0,0 1-1,0 0 1,0 0 0,0 0 0,0 0 0,0 0 0,0 0 0,0-1 0,0 1 0,0 0 0,0 0-1,0 0 1,0 0 0,0 0 0,0 0 0,0-1 0,0 1 0,0 0 0,0 0 0,0 0 0,0 0-1,0 0 1,0 0 0,0 0 0,0-1 0,0 1 0,0 0 0,-1 0 0,1 0 0,0 0 0,0 0-1,0 0 1,0 0 0,0 0 0,0 0 0,0 0 0,0-1 0,-1 1 0,1 0 0,0 0 0,0 0-1,0 0 1,0 0 0,0 0 0,0 0 0,-1 0 0,1 0 0,0 0 0,-2 0-1,-1 0 0,1 0 0,0 0 0,-1 0 1,1 0-1,0 1 0,-1-1 0,1 1 0,0-1 0,0 1 0,-1 0 1,1 0-1,0 0 0,0 0 0,0 0 0,0 0 0,0 1 1,0 0 0,-32 28-3,27-23 2,-9 10-4,-24 37 3,-9 19 2,4 5 0,8-4 0,9-17 0,12-24 0,9-13 0,4-8 0,5-3 0,1-9 0,4-9 0,-7 9 0,21-34 2,8-18 3,8-13-2,-1-7 2,-4-2-4,-8 11-1,-9 18 0,-4 16 0,-10 28 0,-1 0 0,0 1 0,1-1 0,-1 0 0,0 0 0,0 1 0,0-1 0,0 0 0,0 0 0,0 0 0,0 1 0,0-1 0,0 0 0,0 0 0,0 0 0,0 1 0,0-1 0,-1 0 0,1 0 0,0 1 0,-1-1 0,1 1 0,-1 0 0,1-1 0,0 1 0,-1 0 0,1-1-1,-1 1 1,1 0 0,-1 0 0,1-1 0,-1 1 0,1 0 0,-1 0 0,1 0-1,-1 0 1,0 0 0,1-1 0,-1 1 0,1 0 0,-1 0 0,1 1 0,-1-1 0,1 0-1,-1 0 1,0 0 0,1 0 0,-1 0 0,1 0 0,-1 1 0,-19 9-4,17-8 3,-37 25 1,-3 15 0,-1 12 0,6 7 0,7-1 0,8-9 0,6-16 0,-4 6 0,17-32 0,6-8 0,4-9 0,-5 8 0,17-27 0,8-17 0,-1-13 0,1-1 0,-4 7 0,-15 37 0,11-43 0,-14 42-1,-4 10-4,-2-5 2,2 10 3,0 0 0,0 0 0,0 0 0,0 0 0,0 0 0,0 0-1,0-1 1,0 1 0,-1 0 0,1 0 0,0 0 0,0 0 0,0 0 0,0 0 0,0 0 0,0 0 0,0 0-1,0 0 1,0-1 0,0 1 0,0 0 0,0 0 0,-1 0 0,1 0 0,0 0 0,0 0 0,0 0 0,0 0-1,0 0 1,0 0 0,0 0 0,-1 0 0,1 0 0,0 0 0,0 0 0,0 0 0,0 0 0,0 0 0,0 0 0,0 0-1,0 0 1,-1 0 0,1 0 0,0 0 0,0 0 0,0 0 0,0 0 0,0 0 0,0 0 0,0 1 0,0-1-1,0 0 1,-1 0 0,1 0 0,0 0 0,0 0 0,0 0 0,0 0 0,0 0 0,0 0 0,-23 12-2,-16 20 2,-1 13 0,8 5 0,8-1 0,8-8 0,-6 13 0,16-39 2,-3-1 3,-1 0-4,0-1-1,-6 9 0,8-7 0,-5 5 0,-6 3 0,-3-1 0,18-18 0,-15 12 0,-3 4 0,1-3 0,20-17 0,0 0 0,0 0 0,0 0 0,0 0 0,0 0 0,0 1 0,0-1 0,0 0 0,1 1 0,-1-1 0,0 0 0,0 1 0,0-1 0,0 1 0,1-1 0,-1 1 0,0 0 0,0-1 0,0 1 0,-24 22 2,20-18 1,-22 15 0,-4 0-3,24-16 0,-29 22 0,-3 8 0,33-30 0,3-1 0,1-1 0,-1 0 0,1 0 0,0 1 0,0-1 0,0 1 0,1 0 0,-1-1 0,0 1 0,0 2 0,-24 37 0,3-8 0,7-7 0,-2 7 0,1 8 0,3-11 0,14-31 0,0 0 0,0 1 0,0-1 0,0 0 0,0 1 0,0-1 0,-1 0 0,1 1 0,0-1 0,0 0 0,0 1 0,0-1 0,0 0 0,0 1 0,1-1 0,-1 0 0,0 1 0,0-1 0,0 0 0,0 1 0,0-1 0,0 0 0,1 1 0,-1-1 0,0 0 0,0 0 0,0 1 0,1-1 0,0 0 0,-1 0 0,1 1 0,-1-1 0,1 0 0,-1 0 0,1 0 0,-1 0 0,1 0 0,0 0 0,-1 0 0,1 0 0,-1 0 0,1 0 0,-1 0 0,1-1 0,0 1 0,-1 0 0,1 0 0,-1 0 0,1-1 0,16-12 0,0-8 0,-2-5 0,2-7 0,3-4 0,3-4 0,0 1 0,-5 9 0,-9 8 0,-4 8 0,1-2 0,-2 1 0,-4 16 0,1 0 0,-1-1 0,0 1 0,0-1 0,0 1 0,0-1 0,0 1 0,0-1 0,0 1 0,0-1 0,0 1 0,0-1 0,0 1 0,-1-1 0,1 1 0,0 0 0,0-1 0,0 1 0,-1-1 0,1 1 0,0-1 0,-1 1 0,-11 5 0,6-2 0,-21 20 0,16-13 0,-16 14 0,4 2 2,17-18-1,3-4 1,-22 41 3,-8 7 9,33-51-13,0-1-1,-1 0 0,1 1 1,0-1-1,0 0 0,-1 0 0,1 1 1,0-1-1,0 0 0,0 1 1,0-1-1,-1 0 0,1 1 0,0-1 1,0 1-1,0-1 0,0 0 1,0 1-1,0-1 0,0 0 0,0 1 1,0-1-1,0 1 0,0-1 1,0 0-1,0 1 0,0-1 0,0 0 1,1 1-1,0-2 0,0 1 0,1-1 0,-1 1 0,0-1 0,0 0 0,1 0 0,-1 0 0,0 0 0,0 1 1,0-2-1,0 1 0,0 0 0,0 0 0,36-44 8,-15 19-3,2 0-4,4 1-1,5 3 0,-23 15 0,40-15 0,4-3 0,-43 20 0,40-23 0,-42 24 0,22-21 0,-27 21 0,16-11 0,-17 12 0,18-2 0,-19 5 0,8-1 6,-6 1-2,0-1-1,1 1 1,-1-1 0,0 0 0,0-1 0,0 1-1,2-2-3,-1 2 10,-3 1-6,1 0 0,-1-1 0,0 0 0,0 1 0,0-1 0,0 0 0,0 0 0,0 0 0,-1-1 0,1 1 0,0 0 0,0-1 0,-1 1 0,2-2-4,1-1 30,5-7 4,-5 7-16,-1 0 1,0-1 0,0 0-1,-1 0 1,1 0 0,-1 0-1,0 0 1,0-3-19,3-4 43,-5 11 3,1-2 1,0 3-41,-1-1 0,0 1 0,0-1 0,0 1 1,1 0-1,-1-1 0,0 1 0,0-1 0,0 1 0,0-1 0,0 1 0,0-1 0,0 1 0,0-1 0,0 1 1,0-1-1,0 1 0,0-1 0,0 1 0,0-1 0,-1 1 0,1-1 0,0 1 0,0-1 0,0 1 0,-1-1 1,1 1-1,0 0 0,-1-1 0,1 1 0,0-1 0,-1 1 0,1 0 0,0-1 0,-1 1 0,1 0 0,-1 0 1,1-1-1,-1 1 0,1 0 0,-1 0 0,1 0 0,-1 0 0,1-1-6,-2 0 53,0 1-35,1-1 0,-1 1 0,1 0-1,-1 0 1,0 0 0,1 0 0,-1 0-1,1 0 1,-1 0 0,1 0 0,-1 1-1,1-1 1,-1 1 0,1-1 0,-1 1 0,0 0-18,-11 2 99,2-2-71,1 1-1,0 1 0,-1 0 0,1 0 1,0 1-1,1 0 0,-1 0 1,1 1-1,0 1 0,0-1 0,-5 5-27,-9 8 48,15-13-31,0 1 0,0 0 0,1 0 1,0 1-1,0 0 0,-1 3-17,6-8 15,-13 10 11,12-10-6,3-2 3,-1 1-4,-6 3 2,14-26 22,13-1-23,21-20-13,-32 36-5,39-36 14,-28 16-13,-13 18-2,15-31 6,-1-4 6,-17 33-10,-3 9-1,-3 4 1,-10 24 2,-5-1 1,-7 19 2,16-29-6,1-3 2,1-1 1,-2-1-1,0 1 0,0-1 1,-6 5-5,-5 6 10,-1-1 1,-8 5-11,-4 1 3,3-4 2,9-10-2,13-11-2,-25 14 6,10-2 0,0 1 0,0 1 0,1 0 0,1 2 0,1 1 0,1 0 0,0 2 0,-8 11-7,-13 19 16,20-24-11,10-12-3,-5 8 1,-4 23 3,11-33-2,1 1 1,1 0 0,0 0 0,1 0 0,0 2-5,4-13 6,-1 1 1,-2 8-4,1-6 2,-3 7-4,7 1-1,3 23 0,0-23 0,4-3 0,4-5 0,-8-6 0,-1 1-1,0-1 0,0 0 0,1 0 0,-1-1 1,0 1-1,0-1 0,0 0 0,0 0 1,2-2 0,-1 2-1,58-33 1,-34 15 0,-3-4 0,3-3 0,20-11-2,-10 10-1,-1-2 0,3-6 3,33-29 0,-66 57-2,0 1-1,0 1 1,1 0 0,0 0-1,0 0 1,3 0 2,-10 6 0,0-1-1,-1 0 1,1 0 0,0 0 0,0 0 0,-1 0 0,1 0 0,-1 0 0,1 0-1,-1-1 1,1 1 0,0-1 0,1-2 0,7-11 0,3-4 0,-8 15 0,-3 4 0,0-1 0,-1 0 0,1 0 0,-1 0 0,1 0 0,-1 0 0,0 0 0,1 0 0,-1-1 0,0 1 0,0 0 0,0-1 0,0 1 0,1-2 0,2-2 0,-2 3 0,0 0-1,0 0 1,0 0-1,0 0 0,-1-1 1,1 1-1,-1 0 1,1-1-1,-1 1 0,1-3 1,6-18-3,-1 15-13,-13 18 1,-22 24 15,21-28 0,-18 28 2,21-28-1,-8 17 6,10-20-5,0 17 2,4-9-4,8-9 0,-8-2 0,1-1 0,-1 1-1,1-1 1,0 1 0,-1-1-1,1 0 1,-1 0-1,0 0 1,1 0 0,-1-1-1,0 1 1,0-1 0,0 1-1,0-1 1,0 0-1,0 0 1,1-1 0,3-4-2,-1 1 1,0-1-1,0 0 0,-1-1 1,3-7 1,4-10-14,-1-1 0,5-24 14,-6 24-32,-8 24 20,-3-3 2,2 4 10,0 1 0,0 0-1,0-1 1,0 1 0,0 0 0,0-1 0,0 1 0,0 0-1,0-1 1,0 1 0,0 0 0,0-1 0,0 1-1,0 0 1,0-1 0,0 1 0,0 0 0,-1-1-1,1 1 1,0 0 0,0 0 0,0-1 0,-1 1-1,1 0 1,0 0 0,0-1 0,-1 1 0,1 0-1,0 0 1,0 0 0,-1-1 0,1 1 0,-1 0 0,-13 1-2,-9 9 2,-10 12 0,-2 4 0,5 3 0,3 5 0,4 5 0,8-2 0,6-7 0,6-9 0,8-7 0,9-3 0,8-5 0,6-10 0,-23 2 0,0 0 0,0 0 0,0-1 0,0 1 0,3-3 0,5-7-1,-1 1 0,0-2 0,0 1 0,-1-2 0,-1 1 0,-1-1-1,5-9 2,13-20-8,-22 34 4,0 0-1,0 0 0,1 1 0,0 0 0,5-6 5,-9 10-8,2-5 0,-1 4 2,5-3 3,-6 4-2,-1-3 2,0 5-4,-2 4 1,-2 13 4,-7 2 2,8-6 0,3 1 0,9-1 0,-9-9 0,4-1 0,18-9 0,-15 6 0,38-20 0,4 1 0,-44 20 0,1-2 0,12-12 2,-12 7 4,-4 5 2,5-3 2,-5 5 4,-3 1 4,1 0 4,6 0 2,-5 0 2,-2 0 3,2 1-2,6 5 2,-5-1-4,1 8-1,-3-10-19,1 1 0,0-1-1,-1 0 1,1 0-1,1 1 1,-1-1 0,0-1-1,1 1 1,-1 0-1,1-1 1,0 1 0,0-1-1,0 0 1,0 0-1,0 0 1,1 0 0,-1 0-1,0-1 1,1 0-1,2 1-4,-3-2 4,0 1-1,0-1 1,0 0 0,0-1-1,0 1 1,1-1-1,-1 1 1,0-1-1,0 0 1,0 0-1,0 0 1,-1 0 0,1-1-1,0 1 1,0-1-1,-1 0 1,1 0-1,-1 0 1,1 0-1,-1 0 1,0 0 0,0-1-1,0 1 1,1-2-4,-2 3 1,0 0 0,0 0-1,-1 0 1,1-1 0,0 1 0,0 0 0,-1 0 0,1-1 0,-1 1 0,1 0 0,-1-1 0,1 1 0,-1 0 0,0-1-1,0 1 0,1-6 17,0 0-1,1 0 0,-1 0 0,1 1 0,0-1 0,4-5-16,-5 9 32,-1 3 0,0 0 0,0 0-1,-2 1-6,-5 3-2,5-2-21,0 0 1,0 0-1,1 0 0,-1 0 1,1 0-1,-1 0 0,1 1 1,0-1-1,0 0 0,0 1 1,0-1-1,1 1 0,-1 0 0,1-1 1,-1 3-3,1-4 1,-1 18 22,2-13-19,2 25 2,0-25-5,0-2 1,7 7-1,-7-8-1,2-1 0,19-1 0,-6-5 0,1-12 0,0-6 0,-6-4 0,-6 1 0,-9 7 2,-4-4 4,-9-32 12,13 53-17,1-1 0,-1 1 0,1 0 0,-1-1 0,1 1 0,-1 0 0,0 0 0,1 0 0,-1 0 0,0 0 0,0 1 0,0-1 0,0 0 0,1 1 0,-3-1-1,2 1 2,1 0-1,0-1 1,0 1-1,0 0 1,0-1-1,-1 1 0,1 0 1,0 0-1,0 0 0,0 0 1,0 0-1,0 0 0,-1 1 1,1-1-1,0 0 1,0 1-1,0-1 0,-1 1-1,-4 1 4,0-2-2,1 1 1,-1 0 0,1 1 0,-1 0 0,1 0-1,-1 0 1,1 0 0,0 1 0,0 0 0,0 0-1,0 0 1,0 0 0,1 1 0,0 0 0,-1 0 0,2 0-1,-1 1 1,0-1 0,1 1 0,0 0 0,0 0-1,0 0 1,1 0 0,-1 0 0,1 1 0,0-1-1,1 1 1,0 0 0,0-1 0,0 1-3,-1 3 6,1-4-3,0 1-1,0-1 1,0 0 0,1 0 0,-1 1 0,1-1 0,1 0-1,-1 1 1,1-1 0,0 0 0,0 1 0,1 1-3,2-2 5,8 2-2,-11-7-2,-1 1 0,1-1 0,0 1 1,-1-1-1,1 1 0,0-1 0,0 0 1,0 1-1,-1-1 0,1 0 1,0 0-1,0 0 0,0 1 0,-1-1 1,1 0-1,0 0 0,0 0 0,0 0 1,0 0-1,0-1 0,0 1-1,4-8 18,-5 5-22,1 1 12,-4-1 4,-2 1-9,0 0 1,1 0-1,-1 0 1,0 0 0,0 1-1,0 0 1,0 0-1,0 0 1,-1 1 0,1 0-1,0 0 1,0 0-1,0 0 1,0 1-1,-3 0-3,-19 5 29,-1 0-1,-13 6-28,-15 4 40,48-14-29,0 1 0,0 0-1,1 0 1,-1 1 0,1 0 0,0 0-1,0 0 1,0 1 0,1 0-1,-1 1-10,-13 10 37,16-13-33,1 0 1,0 0-1,-1 1 0,1-1 0,0 1 0,1 0 0,-1 0 0,1 0 0,0 0 1,-1 1-5,-19 54 48,21-56-46,-1 1 5,-4 4-4,6-5 2,15 9-4,-12-12-1,14 1 0,-10-2-1,0 1 0,0-2 1,0 1-1,0-1 0,0 0 0,0 0 0,6-3 1,38-14-2,76-27-7,-118 43 7,1 0-1,0 1 1,0 1-1,4-1 3,20-4-5,-6-4 5,-7-4-4,-19 12 3,0 0 0,1 0 0,-1 0 1,1 1-1,0-1 0,-1 1 0,1-1 0,0 1 0,0 0 1,0 0-1,0 0 0,0 1 0,0-1 0,1 1 1,3-1-2,-5 0 1,-1 1 0,1 0 0,-1 0 0,1 0 0,0 0 1,-1 0-1,1 0 0,-1 1 0,1-1 0,0 0 0,-1 1 0,1-1 0,-1 1 1,1-1-1,-1 1 0,0 0 0,1 0 1,3-1-5,7-3 2,-1 1 0,-16 8-2,-4-1 3,0-1 1,-1 0-1,1 0 0,-9 2 2,-10 1 0,0-1 2,-2-5 3,-52-1 3,27 0 1,42 0-6,-5 0 5,0 0 1,0 1 0,0 1-1,0 1 1,-12 3-9,16-2 6,1 2 0,-1 0 1,1 0-1,0 1 0,1 1 1,0 0-1,0 1 0,-8 8-6,15-15 3,-21 27 4,22-22-4,2-4-3,1-1 0,-1 1 1,0-1-1,0 0 0,0 0 1,0 0-1,0 0 1,0 0-1,0-1 0,-2 1 0,4-1 0,0-1 0,-1 0 0,1 0 0,-1 0 0,1 1 0,0-1 0,-1 0 0,1 0 0,0 1 0,0-1 0,-1 0 0,1 1 0,0-1 0,0 0 0,-1 1 0,1-1 0,0 0 0,0 1 0,0-1 0,0 0 0,0 1 0,-1-1 0,1 1 0,0-1 0,0 0 0,0 1 0,0-1 0,0 1 0,0-1 0,0 0 0,0 1 0,0-1 0,1 1 0,0-1 0,0 0 0,1 0 0,-1 0 0,1 0 0,-1 0 0,0-1 0,1 1 0,-1 0 0,0-1 0,1 1 0,-1-1 0,0 0 0,0 1 0,1-1 0,-1 0 0,0 0 0,1 0 0,43-24 0,-17 8 0,1 1 0,5 3-11,0 1 0,2 2-1,-1 1 1,12 0 11,53-14-20,-5 0-1,-91 21 18,-2 1 3,-1 1-1,1-1 1,0 1-1,0-1 1,0 1-1,-1-1 1,1 1-1,0 0 1,0 0-1,0 0 1,0 0-1,-1 0 1,1 1-1,1-1 1,17 0-1,-15-3-4,4-3-5,-4 3-62,1 1-1,-1-1 0,0 1 0,0-1 1,0-1-1,0 1 0,0-1 1,-1 0-1,1 0 0,-1 0 0,0-1 1,2-3 72,7-7-1932,25-24-11167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6:34:06.229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1 32 5296,'0'0'240,"0"0"74,0 0 301,0 0 85,5-1 24,5-1-216,1-1 1,-1-1-1,9-3-508,-2 0 368,-9 5-237,0 0 0,0 0 0,1 1 0,-1 1 0,0-1 0,1 1 0,-1 0 0,0 1 0,1 0 0,-1 1 0,5 1-131,-6-2 82,124 22 1463,-68-5-739,-14-4-242,-42-12-472,0 0 0,0 1 1,0 0-1,0 1 1,-1-1-1,1 1 1,4 4-93,-4-3 69,0 0-1,0-1 1,1 0 0,-1 0 0,1-1 0,4 1-69,2 2 88,-1 1 0,1 0 0,-1 1 0,-1 0 0,1 1 0,4 5-88,-7-7 30,-6-3 9,0 0 0,0 0 0,0 0 0,-1 0 1,0 1-1,3 3-39,10 13 117,54 34 246,126 116 522,-164-142-677,7 6-32,-30-28-130,-1 0 1,-1 0-1,1 1 0,5 7-46,-12-13 40,2 0 0,8 8-25,-9-8 18,0-1-26,0-1-1,-1 1 0,1-1 0,-1 1 0,1 0 0,-1-1 0,1 1 0,-1 0 0,0 0 1,1 0-1,-1 0 0,1 1-6,19 34 97,-13-21-78,-7-10 7,1 3 5,-1-4-4,2 3 3,-1-4 2,3 5-1,-4-7-4,13 12 27,-12-7-40,1 0 0,-1-1 0,1 1 0,0-1 0,0 1 0,4 4-14,3 8 23,-8-13-16,0 0 0,0 0 0,-1 0 0,0 1 0,0-1 0,0 0 0,-1 1 0,0-1 0,0 1-7,0-4 8,0 1 4,0 4-2,0 1 0,-1-1 0,0 0 0,0 0 0,0 0 0,-2 4-10,1-9 6,2-1-4,0 0-1,-1 0 0,1 0 0,-1 0 0,1 0 0,-1 0 0,1 0 1,-1 0-1,0 0 0,1-1 0,-1 1 0,0 0 0,0 0 0,1-1 1,-1 1-1,0-1 0,0 1 0,0 0 0,0-1 0,0 0 0,0 1 0,0-1 1,-1 1-2,-30 9 49,18-5-46,-8 6 14,19-10-14,0 0 0,1-1 0,-1 1-1,0 0 1,1-1 0,-1 0 0,0 0-1,1 0 1,-1 0 0,0 0 0,0 0-1,1-1 1,-1 1 0,0-1 0,-2-1-3,-38-19 37,10 4-4,-10-1 9,33 13-34,0 0 1,0 1-1,0 0 0,0 1 1,-1 0-1,0 1 1,0 0-1,1 1 1,-8-1-9,0 2 8,-10 1 26,0-2 0,-1-1 0,-17-4-34,14 1 37,-1 1 0,-2 2-37,-27-3 53,3-9 28,56 13-71,0 0 0,0 0 0,0 0 0,0-1 0,1 1 0,-1-1 0,0 0 0,1 1 0,-1-1 0,0-1-10,1 1 11,-1 0 0,1 0 1,0 1-1,-1-1 0,1 1 0,-1-1 1,0 1-1,-1-1-11,-78-23 256,63 18-220,17 6-10,-1 0 1,-9-5-19,9 4 7,3 2 6,-10-3 16,-3-23-11,6 9-23,5 12 1,1-29-1,-2 5-3,3-6 0,3-4 0,0-9 0,-1-6 0,-2-11 0,3-5 0,0 5 0,2 9 0,-2 14 0,-4 8 0,-3 6 0,-1 11 0,0 5 0,4 11 0,1 1 0,0-1 0,0 1 0,-1 0 0,1-1 0,0 1 0,-1 0 0,1-1 0,-1 1 0,1 0 0,0 0 0,-1 0 0,1-1 0,-1 1 0,1 0 0,-1 0 0,1 0 0,0 0 0,-1 0 0,1 0 0,-1-1 0,1 1 0,-1 0 0,1 0 0,-14 9 0,2 8 0,1 13 0,-1 19 0,1 12 2,3 9 3,2 7-2,0 77 11,5-146-10,0 6 1,1 0 0,0 0 0,1 0 0,2 6-5,5-51 15,-1-18-14,-1-13-1,-1-9 0,-3 3 0,-1 5 0,-1 3 0,-1 3 0,-1 13 0,-5 19 0,6 24 0,1 1 0,0-1 0,0 0 0,0 1 0,-1-1 0,1 0 0,0 1 0,0-1 0,-1 1 0,1-1 0,-1 1 0,1-1 0,-1 1 0,1-1 0,-1 1 0,1-1 0,-1 1 0,1-1 0,-1 1 0,1 0 0,-1-1 0,1 1 0,-1 0 0,0 0 0,1-1 0,-1 1 0,-6 4 0,7-3 0,-17 19 2,-3 17 3,2 15-2,6 12 2,4 8-2,2 2 2,3-3-2,2-16 2,2-15-4,-1-31-1,5 23 0,-1-24 0,3-16 0,8-22 0,-11 23 0,8-30 0,-7 15 0,-6 8 0,-2 6 2,2 7 4,0 5 4,3 17-2,1-10-2,-3-11-5,0 0-1,0 0 0,0 1 0,0-1 0,0 0 0,0 1 1,0-1-1,0 0 0,0 0 0,0 1 0,0-1 0,0 0 1,0 0-1,0 1 0,1-1 0,-1 0 0,0 0 1,0 1-1,0-1 0,0 0 0,1 0 0,-1 0 0,0 1 1,0-1-1,0 0 0,1 0 0,-1 0 0,0 0 0,0 0 1,1 1-1,-1-1 0,0 0 0,0 0 0,1 0 1,-1 0-1,0 0 0,0 0 0,1 0 0,-1 0 0,0 0 1,1 0-1,-1 0 0,0 0 0,0 0 0,1 0 0,-1 0 1,0 0-1,1 0 0,4-9-1,-4 8 1,13-28 0,5-20 0,0-14 0,-5-2 0,-7 7 0,-5 13 0,2 2 0,-1 36 0,-1-18 0,-2 21 0,1 6 0,1 9 0,3 39 0,-3-32 0,9 57 0,0-10 0,0-10 0,0-13 0,-1-18 0,0-9 0,4-6 0,-14-9 0,1 0 0,0 0 0,-1 0 0,1 0 0,-1 0 0,1 0 0,0 0 0,-1 0 0,1 0 0,-1 0 0,1 0 0,0-1 0,-1 1 0,1 0 0,-1 0 0,1-1 0,-1 1 0,1 0 0,-1-1 0,1 1 0,0-1 0,10-13 0,3-13 0,-2-14 0,-5-10 0,-5 35 0,0-48 0,-2 11 0,0 33 0,0 82 0,0-10 0,4 3 0,3-4 0,13 21 0,-13-53 0,-7-18 0,0-1 0,0 0 0,0 0 0,1 1 0,-1-1 0,0 0 0,0 0 0,0 1 0,1-1 0,-1 0 0,0 0 0,0 0 0,1 0 0,-1 1 0,0-1 0,0 0 0,1 0 0,-1 0 0,0 0 0,0 0 0,1 0 0,-1 0 0,0 0 0,1 0 0,-1 0 0,0 0 0,0 0 0,1 0 0,-1 0 0,0 0 0,1 0 0,-1 0 0,0 0 0,1 0 0,-1 0 0,0 0 0,0 0 0,1 0 0,-1-1 0,0 1 0,15-19 0,5-19 0,-1-14 0,-6-5 0,-7 5 0,-8 11 0,-4 6 0,-2 2 0,7 23 0,-2 0 0,-15-19 0,8 18 0,-3 6 0,12 5 0,1 1 0,-1-1 0,0 0 0,0 0 0,0 0 0,1 0 0,-1 0 0,0 1 0,1-1 0,-1 0 0,0 1 0,1-1 0,-1 1 0,0-1 0,1 1 0,-1-1 0,0 1 0,1-1 0,-9 19 0,4 12 0,4 11 0,3 12 0,3 9 0,5 2 0,3-2 0,4-13 0,-3-15 0,7 5 0,-11-30 0,-10-10 0,1 0 0,0 1 0,0-1 0,0 0 0,0 0 0,0 0 0,0 0 0,0 0 0,0 0 0,0 0 0,-1 0 0,1 0 0,0 0 0,0-1 0,0 1 0,11-11 0,1-9 0,0-11 0,-5-2 0,-7 7 0,-1 17 0,-4-18 0,0 10 0,-2-8 0,-2 3 0,0 13 0,7 9 0,1 0 0,0 1 0,-1-1 0,1 0 0,0 0 0,0 0 0,-1 1 0,1-1 0,0 0 0,0 0 0,-1 1 0,1-1 0,0 0 0,0 0 0,0 1 0,0-1 0,-1 0 0,1 1 0,0-1 0,0 0 0,0 1 0,0-1 0,0 0 0,0 1 0,0-1 0,0 0 0,0 1 0,1 15 0,-1-8 0,1 1 0,0-1 0,0 0 0,1 0 0,2 6 0,0-2 0,11 27 0,3-4 0,0-12 0,-12-18-1,0 1 0,1-1 0,0 0 0,0-1 0,1 1-1,-1-1 1,1-1 0,8 3 1,-15-6-1,0 1 1,0-1-1,0 0 0,1 0 1,-1 0-1,0 0 0,0 0 0,1 0 1,-1 0-1,0 0 0,0-1 1,0 1-1,0 0 0,1-1 1,-1 1-1,0-1 0,0 1 0,0-1 1,0 0 0,9-4-2,1-6 2,-10 8 0,0-6 0,-1-9 0,0 18 0,0 0 0,0 0 0,0 0 0,0 0 0,0 0 0,0-1 0,-1 1 0,1 0 0,0 0 0,0 0 0,0 0 0,0 0 0,0-1 0,0 1 0,0 0 0,0 0 0,0 0 0,0-1 0,0 1 0,0 0 0,0 0 0,0 0 0,0 0 0,1-1 0,-1 1 0,0 0 0,0 0 0,0 0 0,0 0 0,0 0 0,0-1 0,0 1 0,0 0 0,0 0 0,1 0 0,-1 0 0,0 0 0,0 0 0,0 0 0,0 0 0,0-1 0,1 1 0,-1 0 0,0 0 0,0 0 0,0 0 0,0 0 0,1 0 0,-1 0 0,0 0 0,0 0 0,0 0 0,0 0 0,1 0 0,-1 0 0,0 0 0,0 0 0,0 0 0,0 0 0,1 0 0,-1 0 0,0 0 0,0 1 0,0-1 0,0 0 0,7 7 0,-6-6 0,32 32 0,-19-20 0,2 1 0,-12-13 0,0 1 0,1-1 0,-1 1 0,0 1 0,0-1 0,0 1 0,0-1 0,2 3 0,38 23 0,-29-20 0,-1-5 0,-2-2 0,0-3 0,2-7 0,1-8 0,-12 14 0,0-3 0,-4-23 0,-4-1 0,-9-4 0,-11-4 0,-11-2 0,-8-9 0,-4-8 0,-3 0 0,1 9 0,7 12 0,3 8 0,10 9 0,9 12 0,21 7 0,-1 0 0,0 0 0,0-1 0,0 1 0,0 0 0,0 0 0,0 0 0,1 1 0,-1-1 0,0 0 0,0 0 0,0 0 0,0 1 0,1-1 0,-1 0 0,0 1 0,-6 12 0,8 1 2,19 36 6,-6-15-3,3 2-2,7 2 2,9 1-4,7 0-1,2-4 0,0-8 0,-1-5 0,-3 1 0,1 2 2,-1-2 3,-8-3-2,-5 3 2,2 4-2,1 1 2,-6-1-2,13 17 3,-21-29-6,0-2 0,-2-2 0,-11-11 0,0 0 0,0 0 0,0 0 0,-1-1 0,1 1 0,0 1 0,-1-1 0,1 0 0,-1 0 0,1 0 0,-1 0 0,1 0 0,-1 0 0,0 1 0,0-2 0,0 1 1,0-1-1,0 0 0,0 0 0,0 0 0,-1 1 0,1-1 0,0 0 0,0 0 0,0 0 0,0 0 0,-1 1 0,1-1 0,0 0 0,0 0 0,0 0 0,-1 0 0,1 0 0,0 0 0,0 0 1,-1 0-1,1 0 0,0 0 0,0 1 0,0-1 0,-1 0 0,1 0 0,0 0 0,0-1 0,-1 1 0,1 0 0,0 0 0,0 0 0,-1 0 0,1 0 0,-16-5 5,14 4-5,0 0 1,0 0-1,-1 0 1,1 1-1,0-1 0,0 1 1,0-1-1,-1 1 1,1 0-1,0 0 0,-1 0 1,1 0-1,-1 1 0,-5-3 2,-27-17 2,-8-8 2,-27-13 9,47 30-9,1 2 0,-1 1-1,-1 1 1,1 0 0,-1 2 0,-21-1-6,12 2 5,-2 2-1,28 2-2,0 1-1,-27-1 1,-14-1 0,14 0 4,5 0-6,24 1 0,-1 0 0,-18-7 2,-10-4 6,-11 4 0,-111-5 29,138 10-22,0 1 0,0 0 0,0 2 0,0 0 0,0 1 0,-5 2-15,8-3 19,-38 3 49,48-3-52,-7 2-1,8-1-6,-1 5-1,4-7 2,0 1 2,-5 5-8,26-9 9,11 1-10,8 4 2,6-1-2,0 1 2,-2-2-4,-3-1-1,0 2 0,-28 0 0,-7-1 0,0 0 0,0-1 0,0 1 0,0-1 0,0 0 0,0 0 0,0-1 0,5-1 0,-2 2 0,26-8 0,-27 7 0,18-8 0,-8 0 2,-4 2 4,1 1 2,-11 4 0,-8 1-1,-42-11 1,18 9-5,-3 3 2,-4 3-2,-19 8 3,39-9-6,4 1-1,10-2-6,3 0 1,2 7 3,2-7-2,32-2-7,-1-1 0,14-4 12,-27 2-3,0 1 0,0 1 0,0 1 0,0 2 1,0 0-1,1 1 0,-1 2 0,-1 0 0,10 3 3,-7 0 0,-17-5 0,15 6 0,0-4 0,12 9 0,-24-8 0,0-1 0,3-2 0,-2 6 0,-3-4 2,-5-3 4,4 0 2,-5-1 0,-3 0 0,-5 0-1,-49 2 10,39 0-11,-1-1 1,1 0 0,0-2 0,-1 1 0,0-2-7,-3-2 8,7 1-3,0 0 1,0 1-1,0 1 0,0 0 0,-1 1 1,-9 1-6,13-2 1,-39 10 6,39-8-6,5 0 0,0 0 0,0 0-1,1 0 1,-1 0 0,0 1 0,1-1-1,-1 1 1,1 0 0,-3 2-1,-41 23 8,20-13-3,4-8-2,-39 10 15,35-7-12,24-9-4,1 1 1,-1 0 0,0-1 0,1 1 0,-1-1 0,0 0-1,1 0 1,-1 0 0,-2-1-3,-43-1 21,35 2-13,11 0 0,0 0-1,-5 0-4,5 0 3,0 0 1,2 0-7,0 1 0,0-1 0,0 0 0,0 0 0,0 0 0,0 0 0,0 0 0,0 0 0,0 0 0,0 0 0,0 0 0,-1 0 0,1 0 0,0 0 0,0 0 0,0 0 0,0 0 0,0 0 0,0 0 0,0 0 0,0 0 0,0 0 0,0 0 0,0 0 0,0 0 1,-1 0-1,1 0 0,0 0 0,0 0 0,0 0 0,0 0 0,0 0 0,0 0 0,0 0 0,0 0 0,0 0 0,0 0 0,0 0 0,0 0 0,-1 0 0,1 0 0,0 0 0,0 0 0,0 0 0,0 0 0,0-1 0,0 1 0,0 0 0,0 0 0,0 0 0,0 0 0,0 0 0,0 0 0,0 0 0,0 0 0,0 0 0,0 0 0,0 0 0,0 0 0,0-1 0,0 1 0,0 0 0,0 0 0,0 0 0,0 0 0,0 0 0,0 0 0,0 0 0,0 0 0,0 0 0,20-9 0,11-2 0,2 5 0,-22 4 0,35 1 0,-38 2 0,-4 0 0,-1-1 0,1 0 0,-1 0 0,1-1 0,0 1 0,-1-1 0,1 0 0,-1 0 0,4-1 0,35-8 0,-37 9 0,-3 1 0,0 0 0,-1 0 0,1-1 0,-1 1 0,1-1 0,-1 0 0,1 1 0,-1-1 0,0 0 0,1 0 0,-1 0 0,0 0 0,1 0 0,-1 0 0,0 0 0,0 0 0,11-9 0,-12 10 0,0-1 0,1 1 0,-1 0 0,0 0 0,0 0 0,0-1 0,1 1 0,-1 0 0,0-1 0,0 1 0,0 0 0,0 0 0,0-1 0,0 1 0,0 0 0,1-1 0,-1 1 0,0 0 0,0 0 0,0-1 0,0 1 0,0 0 0,0-1 0,0 1 0,-1 0 0,1-1 0,0 1 0,0 0 0,0 0 0,0-1 0,0 1 0,0 0 0,0-1 0,-1 1 0,1 0 0,0 0 0,0-1 0,-19-6 0,-7 5 0,-5 3 0,-6 4 0,-4 4 0,-1 1 0,1-1 0,7 0 0,11 1 0,7-1 0,5-4-1,11-5 1,0 0 0,0 0 0,0 0-1,0 0 1,0 0 0,0 0 0,0 0 0,0 0 0,0 0 0,0 0-1,0 0 1,0 0 0,0 0 0,0 1 0,0-1 0,0 0 0,0 0-1,0 0 1,0 0 0,0 0 0,0 0 0,0 0 0,0 0 0,0 0 0,0 0-1,0 0 1,0 0 0,0 0 0,0 0 0,0 0 0,0 0 0,0 0-1,0 1 1,0-1 0,0 0 0,0 0 0,0 0 0,0 0 0,2 1 0,-1-1 0,1 1-1,-1 0 1,1-1 0,0 1 0,-1-1 0,1 0 0,0 1 0,0-1 0,-1 0 0,1 0 0,0 0 0,0 0 0,-1-1-1,1 1 1,0 0 0,-1-1 0,1 1 0,0-1 0,7-2 0,42-3-6,-9-1-4,-1-1 1,35-12 9,-65 17-3,0 0-1,0 1 1,8-1 3,13-2-5,51-16-4,-73 19 7,-3 2-1,16 2 1,11 3 2,-9-4-3,-15-1 2,-1 1 0,0-1 0,1 1-1,1 1 2,42 10-6,-10-6-4,-33-6 9,-5 1 0,0-1 0,0 1 0,0-1 0,-1 1 0,1 1 0,0-1 0,0 1 1,-1-2 0,1 3 0,10 7 0,-11-6 1,29 15-3,-29-18-3,4 0 1,-3 0-10,8 1-7,-7 0-20,1-1 0,-1 1 0,0 0 0,-1 1 0,3 0 41,10 4-2394,13 4-10185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6:33:40.982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605 0 3864,'0'0'185,"0"0"43,0 0 151,0 0 58,0 0 87,0 0 5,0 0-82,0 0-35,0 0-72,-4 3-68,-4 3-139,0 0 1,1 0-1,0 1 0,0 0 1,1 0-1,0 0 0,0 1 1,-1 2-134,4-6 181,-2 4 39,-19 25 426,20-26-549,-1-1 0,1 1 1,-1-1-1,0 0 0,-3 2-97,6-6 34,0 0 0,-1 0 0,1 0-1,0 1 1,1-1 0,-1 1 0,0-1 0,0 4-34,-8 9 136,-7 15 88,1 1 1,-3 9-225,-76 154 808,84-175-667,-2-1 1,-14 17-142,26-33 61,-5 11 18,4-12-67,1 2 48,1 1 12,-1 0-78,3-4 180,80-120 82,-53 71-200,1-12 74,11-34-130,4-24 47,-25 57-32,-18 55-15,-1 4 0,0 0 0,0 0 0,0 0 0,1 1 0,-1-1 0,1 1 0,0-1 0,0 1 0,0 0 0,2-3 0,3-8 0,-3 2-2,-3 6-3,1-3 2,-2 8 3,0 1 0,0-1 0,0 0-1,0 1 1,0-1 0,0 0 0,0 0 0,0 1-1,0-1 1,0 0 0,0 1 0,0-1 0,-1 0-1,1 1 1,0-1 0,0 0 0,0 0 0,0 1-1,-1-1 1,1 0 0,0 0 0,0 0 0,-1 1-1,1-1 1,0 0 0,0 0 0,-1 0-1,1 0 1,0 1 0,0-1 0,-1 0 0,1 0-1,0 0 1,-9 5 1,-9 27 0,-7 32 9,17-42 6,-1 0-1,0 0 1,-2-1-1,0-1 1,-7 9-16,-85 125 264,93-137-247,-23 28 90,28-40-88,-6 7-3,0-1 10,1 2 0,1-1 1,0 1-1,0 0 1,0 4-27,8-15 21,-1 5-1,-1-1 0,0 0 0,0 1 0,0-1 0,-4 5-20,4-7 0,-11 16 47,-12 8 53,21-20-87,0 1 1,1-1 0,0 1 0,0 0 0,1 0-1,1 1 1,-1 0-14,-16 44 82,16-47-67,0 1 1,0 0-1,1-1 0,-1 8-15,-3 8 15,-1-1-11,6-18-2,0 30 3,1-27-4,0 0 0,-1 0 0,-1 0 1,1 0-1,-1 1-1,-16 64 89,16-61-75,1-7-9,0-1 0,1 1 0,0 0 1,0 0-1,0 0 0,0 0 0,1 1-5,-1 1 6,1 0 1,-1 0-1,0 0 1,-1 0-1,1 0 1,-1 0-7,-1-2 5,-4 6-2,5-8 4,1 0 1,0 5 0,0-2 0,3 6 0,-2-5 0,3 5 0,-4 2 0,0 3 0,0-5 0,0-9 0,0-2 0,2 0-2,5 0-3,-5 0 4,4-3 0,-6 3-6,0 0-1,1 0 1,-1 0-1,0-1 0,1 1 1,-1 0-1,0 0 1,0 0-1,1 0 1,-1 0-1,0 0 0,1 0 1,-1-1-1,0 1 1,0 0-1,1 0 1,-1 0-1,0-1 0,0 1 1,1 0-1,-1 0 1,0-1-1,0 1 1,0 0-1,1 0 0,-1-1 1,0 1-1,0 0 1,0-1-1,0 1 1,0 0-1,0-1 0,0 1 1,0 0-1,0-1 0,3-5 4,0-1 0,1 1-1,0 0 1,0-1 0,0 2 0,0-1-1,1 1 1,0-1 0,0 1-1,5-3-3,-1 0 9,0-1-1,-1 0 1,-1 0-1,8-10-8,3-17 34,13-32-34,-16 32 21,11-20-11,-7 29-8,43-50 270,-5 6-2343,32-28 2071,-46 54-8793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6:33:43.527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36 368 3056,'0'0'209,"0"0"34,5 2 114,15 5 39,-15-5 24,-3-3-353,3-1 46,-1 0 0,0-1 0,1 1 0,-1-1 0,0 0 0,0 0 0,0 0-1,-1-1 1,1 1 0,-1-1 0,1-1-113,3-6 66,-2 0-1,1-1 1,-1 0-1,-1-1 0,0 1 1,-1-1-66,12-36 289,-14 44-192,0-4 6,-17 18 87,4 2-112,1 1-1,0 0 0,1 1 1,0 0-1,1 1 0,1 0 1,0 0-1,1 1 0,0-1 1,-2 11-78,8-21 101,1 3 24,3-4-2,6 1 2,-7-4-108,0-1-1,1 1 1,-1 0-1,0 0 1,0-1-1,0 0 1,0 1-1,0-1 1,0 0-1,-1 0 1,1 0-1,0 0 1,0 0-1,-1 0 1,2-2-17,-1 2 16,2-2 16,0 0-1,0 0 0,0-1 1,0 0-1,-1 1 1,1-1-1,-1-1 0,0 1 1,-1 0-1,1-1 0,-1 1 1,1-1-1,-1 0 0,-1 0 1,1 0-1,-1 0 1,0 0-1,0 0 0,0 0 1,-1 0-1,0 0 0,0 0 1,0-2-32,0 5 105,-3 2-13,-2 1-64,0-1-1,0 2 1,0-1-1,0 0 1,0 1 0,1 0-1,-1 0 1,0 1-1,1-1 1,0 1 0,-1 0-1,1 0-27,-5 4 48,-1 1 1,2-1-1,-1 1 0,-5 8-48,10-12 26,1-1-1,1 1 1,-1-1 0,0 1-1,1 0 1,0 0 0,-1 0-1,2 0 1,-1 1 0,0-1-1,1 1 1,0-1-1,0 0 1,0 1 0,1 0-1,-1-1 1,1 1 0,0-1-1,1 1 1,-1 0 0,1 1-26,-1-5 69,3-1-48,-1 0 0,1 0-1,-1-1 1,1 1 0,-1-1 0,0 0 0,1 0-1,-1 0 1,0 0 0,0 0 0,0 0-1,0-1 1,0 1 0,1-2-21,25-25 85,-24 23-58,0 0 33,2-3 6,-3 5-20,4-2-8,-5 4-3,-2 1 4,0 0 1,0 0 0,0 0 0,-16 1 9,14 0-42,0 0-1,0 0 1,0 0-1,0 0 1,0 0-1,0 0 1,1 1-1,-1-1 1,0 0-1,1 1 1,-1 0-1,1-1 1,0 1-1,-1 0 1,1-1-1,-1 3-6,1-2 11,-14 23 133,14-23-83,1-2 19,0 0 7,3 1-14,0 0-52,0-1 0,0 1 0,0-1-1,1 0 1,-1 0 0,0 0 0,0 0 0,0 0 0,1-1 0,-1 1-1,0-1 1,0 0 0,0 0 0,0 0 0,0-1 0,0 1 0,1-2-21,-2 2 61,0-1 4,1 1-47,2-2-34,4-14 230,-6 14-95,5-2 8,-6 4 1,-2 1-3,0 0-9,0 0-3,0 0-19,0 0-12,0 0-20,0 0-9,-2 2-9,-6 5 0,4-3-9,-3 3-5,5-5-3,2-2 2,0 0-3,0 0-4,0 0-3,0-1-19,0 1 1,0 0-1,0 0 1,0 0-1,0 0 0,1 0 1,-1 0-1,0 0 1,0 0-1,0 0 0,0 0 1,0 0-1,0 0 1,0 0-1,1 0 0,-1 0 1,0 0-1,0 0 1,0 0-1,0 0 0,0 0 1,0 0-1,0 0 1,1 0-1,-1 0 0,0 0 1,0 0-1,0 1 1,0-1-1,0 0 1,0 0-1,0 0 0,0 0 1,0 0-1,0 0 1,0 0-1,1 0 0,-1 0 1,0 0-1,0 1 1,0-1-1,0 0 0,0 0 1,0 0-1,0 0 1,0 0-1,0 0 0,0 0 1,0 0-1,0 1 1,0-1-1,0 0 0,0 0 1,0 0-1,3 5-2,12-7 91,-12 2-71,-3 0-15,1-1 0,-1 1 0,1 0 1,0-1-1,-1 1 0,1 0 0,-1-1 1,1 1-1,-1-1 0,0 1 0,1 0 1,-1-1-1,1 1 0,-1-1 1,0 0-1,1 1 0,-1-1 0,0 1 1,0-1-1,1 0-3,-14 6 21,1 0 0,0 1 0,1 0 0,-9 6-21,-13 7 31,29-16-11,-3 3 1,5-5-9,2-1 1,0 0-3,0 0-2,0 0 0,0 0 0,0 0 0,0 0 1,0 0 6,0 0 2,0 0 3,0 0-8,0 0 3,0 0 1,0 0 0,16 2 10,-15-1-24,1-1 0,0 0-1,0 0 1,-1 1 0,1-1-1,0 0 1,-1 0 0,1-1 0,0 1-1,0 0 1,-1 0 0,1-1-1,0 1 1,-1-1 0,1 0-1,0 1 1,-1-1 0,1 0-1,-1 0 1,0 0 0,1 0 0,0-1-2,13-12 16,-1 0 0,-1-1 1,7-9-17,-10 11 8,15-9 8,-20 19-14,13-27 4,10-24 37,-28 53-23,4-5-2,-4 5-13,0 1 0,1 0-1,-1-1 1,0 1 0,0-1 0,0 1 0,0-1 0,0 1 0,1-1 0,-1 1 0,0 0-1,0-1 1,1 1 0,-1-1 0,0 1 0,1 0 0,-1-1 0,0 1 0,1 0 0,-1 0-1,1-1 1,-1 1 0,1 0-5,-1 0 6,0-1 1,1 1-1,-1 0 0,0 0 0,0 0 1,1 0-1,-1-1 0,0 1 0,0 0 1,1 0-1,-1 0 0,0 0 0,1 0 1,-1 0-1,0 0 0,0 0 0,1 0 1,-1 0-1,0 0 0,1 0 0,-1 0 0,0 0 1,0 0-1,1 0 0,-1 1 0,0-1 1,0 0-1,1 0 0,-1 0 0,0 0 1,0 0-1,1 1 0,-1-1 0,0 0 1,0 0-1,0 0 0,1 1 0,-1-1 1,0 0-1,0 0 0,0 1 0,0-1 1,0 0-1,1 0 0,-1 1 0,0-1 0,0 0 1,0 0-1,0 1 0,0-1 0,0 0 1,0 1-1,0-1 0,0 0 0,0 0 1,0 1-1,0-1 0,0 1-6,-8 27 5,0-6 66,8-20-66,-1 1 0,0-1 0,0 0 1,0 1-1,0-1 0,0 0 0,-1 0 1,1 0-1,0 0 0,-2 2-5,-21 31 21,22-30-20,0 0 1,-14 12 3,11-13 0,-2 1-10,-31 22 60,36-26-39,1 1-3,0 0-8,-2 2-11,-13 2 66,14-6-44,2 0 0,-1 0 0,-6 0 0,5 0 0,2 0-2,0 0-3,0 0 2,2 0-2,8-3 2,-9 3-12,0-1 1,1 1-1,-1-1 0,1 0 1,-1 0-1,0 1 0,1-1 1,-1 0-1,0 0 0,0 0 0,0 0 1,0-1-1,0 1 0,0 0 1,1-1-2,3-4 3,77-66 8,-52 42-17,-2-1 0,-1-1 1,-1-1-1,0-5 6,-15 23-186,0 0 1,1 0-1,0 1 1,1 0-1,1 1 1,9-7 185,-10 10-830,47-43-8556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6:34:18.267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689 0 3592,'0'0'193,"0"0"46,0 0 162,0 0 45,0 0-5,-3 5-75,-8 14-219,9-14 220,-13 2 114,-5 3-121,6-3-105,-1 0 0,1 1-1,1 1 1,-1 0-255,10-4 80,-1-1 1,1 2 0,0-1-1,0 0 1,0 1 0,0 1-81,-18 22 305,20-27-97,-1 1 4,-22 22 512,9-8-346,0 1 0,1 1 0,-7 11-378,2-1 182,-40 48 87,57-73-263,1-1-1,-1 0 1,0 1-1,0-1 0,0-1 1,-2 3-6,-11 11 18,-95 161 83,74-113 2,-15 18-103,42-72 17,2-4-13,-24 28 60,25-25-61,5-7 4,2-2 1,0 0 1,0 0 7,0-2 7,3-15 6,1 1 0,0-1 0,1 1 0,6-14-29,8-9 29,33-52 99,3 2 0,9-5-128,-42 59 153,-16 27-103,-1-1 0,1 1-1,0 0 1,1-1-50,5-3 106,1 0 0,1 1 0,0 0-1,5-2-105,-3 2 104,-1-1-1,0 0 1,-1-1-1,2-3-103,15-16 130,-30 30-90,0-1 0,0 1-31,0 1 1,0-1 0,0 0 0,0 0 0,1 1 0,-1-1 0,0 1 0,1-1 0,-1 1 0,1-1 0,0 1-1,-1 0 1,1 0 0,0 0 0,0 0 0,-1 0 0,1 0 0,0 1 0,0-1 0,0 0 0,0 1-10,0 0 41,31-19 230,-30 18-231,-3 1 8,0 0 1,0 0 4,0 0-2,0 0 5,0 0 8,-13-3 55,4 9-93,0-1 0,0 1 0,0 1 1,1 0-1,0 0 0,-5 6-26,-43 54 61,56-66-59,-30 37 19,-8 14 44,3 3-1,-3 11-64,-16 38 112,-24 30-112,75-128 8,-1-1-1,-1 1 0,1-1 1,-1 0-1,-4 3-7,4-3 14,0 0 1,0 0-1,0 1 0,1 0 0,0 0 0,0 0 1,0 0-1,-2 6-14,-12 16 48,17-25-40,1-3 5,-3 2-3,-5 8-2,4-7-2,-6 0-3,6 0 2,-3 3-2,5-5 4,1-4 1,-1-14-2,6 2-3,19-22 5,-2 4-3,9-8-2,64-91 18,-63 82-18,0-5 2,-3 0-3,0 9-2,-4 11 0,-17 26-1,-1 1-1,1 0 0,0 1 1,1 0-1,7-6 2,-1 0 0,1-1 0,-2 5 0,-6 3 0,-13 16 1,-15 20 7,18-23-6,-22 30 4,3-11-1,-6 2-2,-3 7 2,3 5-3,2 2-2,3 1 1,-1 5 4,-4 10-3,-5 4-2,-2-1 0,5 4 0,1 6 0,12-20-3,-7 44 3,20-67-12,5 18-927,2-1-1,3 11 940,6 22-9346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6:35:06.319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1 228 4128,'0'0'161,"0"0"74,0 0 274,0 0 122,0 0 193,5 1-98,15 2 901,0 0-1,12-2-1626,31 5 969,-38-3-500,0-2 1,0 0 0,18-3-470,-5 1 300,-19-1-42,-1 0 0,1-2 0,-1 0 1,0-1-1,0-1 0,15-7-258,-22 9 118,44-15 562,-31 11-433,0-1 0,3-2-247,46-30 359,-45 29-293,-19 7-4,1 0-1,0 1 1,0 0 0,0 1-1,5-1-61,-1 1 27,-1 0 0,0-1-1,1-1 1,-1 0-1,5-3-26,48-17 117,-65 25-112,11-7 18,4-4 34,-11 10-32,4 3-1,-7-2 0,3-1-11,24 15 150,-27-13-139,11 11 84,-11-9-101,1 0 0,-1 1-1,0-1 1,0 1 0,0 0-1,0 0 1,-1 0 0,0 0-1,1 0 1,-1 0 0,-1 0-1,1 1-6,4 41 47,-3 1-1,-1-1 0,-3 0 1,-2 4-47,0-31 12,-1 0 1,-1-1-1,0 0 1,-2-1-1,0 1 0,-2 0-12,-42 73 51,47-84-45,0-1-1,0 1 1,-1-1-1,0 0 1,0 0-1,0 0 1,-2 0-6,-8 8 12,1-1 1,0-1 1,-1 0-1,-10 5-13,-22 15 28,-2-4-4,37-22-2,-1 2 0,-12 8-22,17-9 9,5-4 0,0 0 0,0 0 0,0 0 1,0-1-1,-1 0 0,1 0 0,-1 0 0,0 0-9,-13 3 12,13-4-7,0 0 0,0 0-1,0 1 1,1-1 0,-1 1-1,0 1 1,1-1 0,-5 3-5,7-2 4,-29 14 8,-5-2-4,31-14-7,3 1 1,-18 18 3,16-14-4,-34 21 6,29-22-6,-24 20 6,30-22-5,-1 0 0,1 0 0,-1 0 0,0-1 0,0 1 0,0-1 0,0 0-1,0 0 1,-1 0 0,1-1 0,-1 0 0,1 1 0,-1-1 0,1-1 0,-1 1 0,0-1 0,1 0 0,-1 0 0,-1 0-2,-51 0 19,52-1-17,-19 2 4,20 1-4,-18 1 4,18-2-5,3-1 0,-1 1-1,1-1 0,-1 0 1,1 0-1,-1 0 1,1 0-1,-1 0 0,1 0 1,-1 0-1,1 0 0,0-1 1,-1 1-1,1-1 1,-1 1-1,1-1 0,0 1 1,-1-1-1,-22-10 8,22 10-7,-1 0 1,1 0 0,-1 0 0,1 0-1,0 0 1,-1 0 0,1-1-1,0 1 1,0-1 0,0 1-1,0-1 1,0 0 0,0 0-1,0 0 1,1 0 0,-1 0-1,1 0 1,0 0 0,-1-1-1,1 1 1,0 0 0,0-1 0,0-1-2,0-9 3,0 1 1,1-1 0,1 0 0,0 1-1,1-1 1,1-7-4,7-26 5,-6-1-1,-4 45-4,1-35 0,0-10 0,-1-11 0,0-6 0,0 1 0,1 5 0,0 11 0,-4 13 0,-6 14 0,9 19 0,0 1 0,0 0 0,0-1 0,-1 1 0,1 0 0,0-1 0,0 1 0,-1 0 0,1 0 0,0-1 0,-1 1 0,1 0 0,0 0 0,-1-1 0,1 1 0,0 0 0,-1 0 0,1 0 0,-1 0 0,1 0 0,0 0 0,-1 0 0,1-1 0,0 1 0,-1 0 0,1 0 0,-1 0 0,1 0 0,0 1 0,-1-1 0,1 0 0,-1 0 0,1 0 0,0 0 0,-1 0 0,1 0 0,0 1 0,-1-1 0,-1 2 0,0 1 0,1-1 0,-1 1 0,1 0 0,-1-1 0,1 1 0,0 0 0,-1 2 0,-8 32 0,4 11 0,3 9 0,6 3 0,-1-2 0,3-7 0,2-10 0,4 17 0,-7-39 0,-1-7 0,-2-12 0,-1 1 0,1-1 0,-1 1 0,1-1 0,-1 1 0,1-1 0,0 1 0,-1-1 0,1 0 0,0 1 0,-1-1 0,1 0 0,0 1 0,-1-1 0,1 0 0,0 0 0,0 0 0,0 0 0,0 0 0,0 0 0,0 0 0,0-1 0,0 1 0,0 0 0,0-1 0,0 1 0,0 0 0,0-1 0,0 1 0,-1-1 0,1 0 0,0 1 0,0-1 0,0 0 0,18-19 0,-4-10 0,-5-8 0,-5-7 0,-4-9 0,-1-5 0,0-6 0,7-74-9,-7 136 2,-2 8 1,-8 27 4,-1 19 2,7-19-2,2 0 0,1 0 0,1 1 0,2 3 2,4 25-6,-5-51 4,-1 0 1,1-1 0,1 1-1,0 0 1,0-1 0,1 0-1,1 4 2,6 2 0,-3-13 0,-5-3 0,16 1 0,9-9 0,6-16 0,-26 18 0,-1-1-1,0 0 1,0 0 0,0-1-1,-1 1 1,-1-1-1,1 0 1,-2 0-1,1-1 1,6-20-6,6-30 6,-11 40 1,3-13-7,-3 19 5,-2-1-1,0 0 1,-1 0-1,0 0 1,-1-7 1,3-27-3,-3 46-4,-5 6 1,-14 17 4,-3 18 2,1 15 0,4 10 0,1 3 0,1-6 0,3-14 0,8-15 0,1-24 0,1 2 0,9 14 0,-8-22 0,0-1 0,0 0 0,0 1 0,0-1 0,0 1 0,0-1 0,0 0 0,0 1 0,1-1 0,-1 1 0,0-1 0,0 0 0,0 1 0,1-1 0,-1 0 0,0 1 0,0-1 0,1 0 0,-1 1 0,0-1 0,1 0 0,-1 0 0,0 1 0,1-1 0,-1 0 0,0 0 0,1 0 0,-1 1 0,0-1 0,1 0 0,-1 0 0,1 0 0,-1 0 0,0 0 0,1 0 0,-1 0 0,1 0 0,-1 0 0,0 0 0,1 0 0,-1 0 0,1 0 0,-1 0 0,0 0 0,1-1 0,-1 1 0,1 0 0,-1 0 0,0 0 0,1 0 0,-1-1 0,0 1 0,1 0 0,-1-1 0,0 1 0,0 0 0,1 0 0,-1-1 0,0 1 0,0 0 0,1-1 0,-1 1 0,0-1 0,0 1 0,16-19 0,3-15 0,-2-9 0,-5-3 0,-6 4 0,-2 8 1,-2 25-2,0-1-1,-1 1 1,0-1 0,-1 1-1,0-1 1,-1 0-1,-1-8 2,1 17 0,0 1-1,1-1 1,-1 0 0,0 1-1,0-1 1,1 1-1,-1-1 1,0 1 0,0-1-1,0 1 1,0 0 0,0-1-1,0 1 1,0 0-1,0-1 1,0 1 0,0 0-1,0 0 1,0 0-1,0 0 1,0 0 0,0 0-1,0 1 1,0-1 0,0 0-1,0 0 1,1 1-1,-1-1 1,0 0 0,0 1-1,0-1 1,0 1 0,0-1-1,0 1 1,0 0 0,-6 6-1,0-1 0,0 2 0,1-1 0,0 1 0,0 0 0,1 0 0,0 1 0,0 0 0,1 0 0,0 0 1,-18 44 0,4-1 0,7-12 0,6-11 0,5-4 0,5-5 0,1-6 0,8-6 0,8-6 0,15-8 0,14-13 0,-1-8 0,-12-4 0,-28 22 0,23-34 0,-28 36 0,18-24-1,-22 29-2,-2 3 1,-1-1 2,1 1 0,0-1 0,0 1 0,0-1-1,0 1 1,0 0 0,0-1 0,0 1 0,0 0 0,1 0 0,-1 0 0,0 0 0,0 0 0,1 0 0,-1 0 0,0 0 0,1 0 0,-1 0 0,1 0 0,0 0-1,-1 0 1,-2 7 0,-23 22 0,-30 23 0,21-20 0,23-21 0,3 2 0,9-14 0,0 1 0,0-1 0,0 1 0,1-1 0,-1 1 0,0 0 0,0-1 0,0 1 0,0-1 0,0 1 0,1-1 0,-1 1 0,0-1 0,0 1 0,1-1 0,-1 1 0,0-1 0,1 0 0,-1 1 0,0-1 0,1 1 0,9 7 0,1-3 0,2-9 2,18-10 6,-27 11-6,0 1 1,1-1-1,-1 0 1,0 0-1,-1 0 0,2-1-2,0-1 4,-1 1-1,1 1 1,0-1-1,0 1 1,4-2-4,27-16 50,19-16-50,-53 36-1,20-16 40,-1 0-1,18-20-38,-4 4 48,-23 21-28,0-1-1,-1 0 0,4-6-19,11-15 30,1-3 38,-1 0-1,17-33-67,-42 65 33,0-2 9,0 6 4,-1 0-31,0 0-1,0 0 0,0 1 0,0-1 0,0 0 0,0 0 0,0 1 0,0-1 0,0 0 1,0 1-1,0-1 0,0 0 0,-1 1 0,1-1 0,0 0 0,-1 1 0,1-1-14,-1 1 4,0-1 0,1 1 0,-1 0 0,0-1 0,1 1 0,-1-1 0,0 1 0,1-1 0,-1 1 0,0-1-1,1 1 1,-1-1 0,1 0 0,-1 1 0,1-1 0,-1 0 0,1 1 0,0-1 0,-1 0 0,1 0 0,0 1-1,-1-1 1,1 0 0,0 0 0,0 0-4,0 0-3,-1-2 36,-14 2 14,11 1-39,0 1 0,-1-1 0,1 1 1,0 0-1,0 0 0,0 0 0,0 1 0,0-1 0,0 1 0,-3 2-8,1-1 8,-4 2 7,-1 0 0,1 0-1,1 1 1,-1 0-1,1 0 1,-7 7-15,4-4 8,-101 83 138,90-73-109,7-5-18,6-5 6,-1 0 0,1-1 1,-10 5-26,15-10 14,0 0 1,0-1 0,0 0 0,-1 0 0,1 0-1,-1-1 1,1 0 0,-1 0 0,0 0 0,1-1-1,-3 0-14,1 0 39,5 0-6,-4 2 20,6-6 17,13-10-33,-11 10-34,31-20 4,-26 18-6,38-16 6,3-1-1,-31 15-6,1-4 0,-16 7 0,-2 1 0,10-18 0,-12 15 0,1 4 0,-4-17 0,0 16 0,3 3 0,1 0 0,1 0 0,-1 0 0,0 0-1,1 1 1,-1-1 0,1 0 0,-1 0 0,0 1-1,0-1 1,1 1 0,-1-1 0,0 0 0,0 1-1,0 0 1,0-1 0,1 1 0,-1-1 0,0 1-1,0 0 1,0 0 0,0-1 0,0 1 0,0 0-1,0 0 1,0 0 0,0 0 0,0 0 0,0 0-1,0 1 1,0-1 0,0 0 0,0 0 0,0 1-1,0-1 1,0 1 0,1-1 0,-1 0 0,0 1-1,0 0 1,-4 0 0,0 0 0,-16 18 0,7-2 0,-1 5 0,15-16 0,0-1 0,-3 7 0,2 3 0,7-3 0,7-9 0,9-3 0,14-4 0,15-11 0,8-12 0,1-8 0,0-6 0,-5 5 0,-9 5 0,-32 23 0,32-26 0,-39 27 0,27-17 0,-28 19 0,-5 4 0,1-1 0,0 1 0,0-1 0,1 1 0,-1 0 0,0 0 0,0 0 0,0 0 0,1 1 0,-1-1 0,1 0 0,26-10 0,-24 11 0,18-14 0,-9 4 0,-6 6 0,-7 8 0,-4 7 0,-15 14 0,-4 5 0,-4 4 2,2 2 3,1 1-2,2-1 3,6-9 1,-1-1 1,-1-1 0,-1-1 0,-3 2-8,12-15 0,-35 32 19,38-36-16,-34 20 0,32-20-3,-40 16 2,-32 20 36,46-23-19,25-16-9,-1 0-1,0 0 1,0-1 0,0-1 0,-2 1-10,-9 2 6,9 0 2,0-1 0,0-1 0,0 0 1,0-1-1,0 0 0,-10 0-8,14-1 6,1-1 0,-1 2 0,1-1 0,-1 1 0,1 0 0,0 0 0,0 1 0,0 0 0,0 0 0,0 1-6,-1 0 7,0 0 0,0-1 0,-1 0 0,1 0 1,-1-1-1,-7 1-7,-100 16 32,101-16-23,10-3-7,-28 1 3,17 3 1,3 11 1,13-15-7,0 1 0,-1-1 0,1 1 0,0-1 0,-1 1 0,1-1 0,0 1 1,0-1-1,0 1 0,-1-1 0,1 1 0,0-1 0,0 1 0,0-1 0,0 1 0,0 0 0,0-1 0,0 1 0,0-1 0,0 1 0,0-1 0,0 1 0,0 0 0,14 3 0,21 2 0,21 8 0,-46-10 0,-10-4 0,0 0 0,1 1 0,-1-1 0,0 0 0,0 0 0,0 1 0,0-1 0,0 0 0,0 0 0,0 1 0,0-1 0,0 0 0,0 0 0,1 1 0,-1-1 0,-1 0 0,1 0 0,0 1 0,0-1 0,0 0 0,0 1 0,0-1 0,0 0 0,0 0 0,0 1 0,0-1 0,0 0 0,-1 0 0,1 0 0,0 1 0,0-1 0,0 0 0,0 0 0,-1 0 0,1 1 0,0-1 0,0 0 0,-1 0 0,-17 8 0,11-6 0,-8-1 0,-5-1 0,1 1 0,8 6 0,11-7 0,-1 0 0,1 1 0,0-1 0,0 0 0,0 1 0,0-1 0,0 0 0,0 0 0,0 1 0,0-1 0,0 0 0,0 1 0,0-1 0,0 0 0,0 1 0,0-1 0,0 0 0,0 0 0,1 1 0,-1-1 0,0 0 0,0 0 0,0 1 0,0-1 0,0 0 0,1 0 0,-1 1 0,0-1 0,0 0 0,1 0 0,-1 0 0,0 1 0,0-1 0,1 0 0,-1 0 0,18 5 0,-5-3 0,15 0 0,27-5 0,-18 3 0,-1 0 0,-18-2-2,-1-1 1,0-1-1,-1-1 0,1 0 0,-1-1 0,0 0 0,4-3 2,-3 2-3,26-13 3,-35 13 0,34-22 0,-1-4 0,6 2 0,-41 25 0,-1 2 0,27-9 0,10-4 0,-36 16 0,22-21 2,-9 7 1,70-64 34,-25 22 0,-49 38-18,0-1 0,-1-1 0,-2 0 0,0 0 0,0-4-19,-8 18 9,0 0 0,-1 0 0,0-1 0,0 1 0,-1-1 0,0 0 0,0-4-9,0 1 15,1 4-3,-1-1 0,1 0 0,0 1 0,0 0 0,1 0-1,4-7-11,-1 4 29,-1-1 0,-1-1 0,3-6-29,-4 0 29,-3 12-12,1-1 0,0 1 0,0-1 0,0 1 0,1 0 0,-1 0 0,2 0 0,-1 0 0,1 0-17,2-3 23,-5 6-4,1 1 0,-1-1 0,1 1 0,-1-1 0,0 0 0,0 0 0,0 0 0,0 0 0,0 0 0,-1 1 0,1-4-19,-1 6-5,1-2 20,-1-12 39,0 6-46,0 7 0,-3 0-1,-11-2-4,4 6 3,5 0 2,-6 7 0,-11 13 9,21-20-15,-1-1 0,0 1 1,0 0-1,0-1 0,-1 0 0,1 0 0,-1 1 0,1-1 0,-1-1 0,0 1 0,-2 1-2,-7 4 8,0 0 0,0 0 0,1 1 0,0 1 0,0 0 0,1 0 0,0 1 0,-5 8-8,-17 21 78,-17 29-78,46-63 4,-57 88 36,11-25-26,30-44 10,1 1 0,1 1 0,-7 16-24,23-38 3,-1 1-1,-17 14 3,-9 8 3,25-22-6,2-4-1,0 0-1,0 0 0,0 0 0,0 1 1,-1-1-1,1 0 0,0-1 1,-1 1-1,1 0 0,0 0 0,-1 0 1,1-1-1,-1 1 0,-1-1 0,-1 2 0,-25 13 0,10-3 15,-1-1-1,-1 0 0,0-2 0,0-1 1,-1 0-1,0-2 0,-18 3-14,21-5 16,-1 0-1,1 1 0,0 2 0,0-1 0,-11 8-15,6-5 16,0-1-1,0-1 1,-20 3-16,20-2 17,20-6-10,-6 6-6,0 5-1,4-2 0,3 1 0,0 5 0,3-13 0,3 11 0,0-3 0,2 1 0,0-2 0,5-1 0,2 0 0,12 4 0,-19-13 0,1-1 0,-3 2 0,1-1 0,-1 0 0,1 0-1,-1-1 1,1 1 0,-1-1 0,1 0-1,-1 0 1,1 0 0,-1 0 0,1 0-1,1-1 1,-4 0 0,1 1 0,-1 0-1,1-1 1,-1 1 0,0 0 0,1 0-1,-1 0 1,1 0 0,-1 0-1,0 1 1,1-1 0,-1 0 0,1 1 0,15 1-8,0 0 0,1-1 0,-1-1 0,6-1 8,5 0-3,-26 1 2,0 0 1,0-1-1,-1 1 0,1 0 1,0-1-1,0 1 0,-1-1 1,1 0-1,0 1 0,-1-1 1,1 0-1,-1 0 0,1 0 1,-1 0-1,0 0 0,1-1 0,-1 1 1,0 0-1,1-2 1,0 2-1,-1-1 1,1 0-1,0 1 0,0-1 0,0 1 1,0-1-1,0 1 0,0 0 0,0 0 0,0 0 1,1 0 0,4 0-2,-4 0 0,1 0 1,-1 1 0,0-1-1,1-1 1,-1 1-1,0 0 1,0-1 0,0 0-1,0 0 1,2-1 1,0-1-3,2 1 6,32-5-29,-34 7 18,2 1 0,-5 0 0,0 0 2,3 0 4,-3-1 1,1 1 0,-1 0 1,1-1-1,-1 1 1,0-1-1,1 0 1,-1 0-1,1 0 1,-1 0-1,0 0 0,0 0 1,0-1-1,1 0 1,32-16 0,-29 16 1,28-18 6,-18 10 1,1 1 0,-5-1 0,-8 7-1,4-2-4,-5 2 2,9-7-4,-10 8-1,16-10 0,-13 11 0,11-1 0,7-3 0,0-7 0,0 1 0,0 0 2,11-6 4,4 0 4,-32 13-7,1 0 0,-1 0 1,0 0-1,0-1 0,5-5-3,23-18 21,-10 13-16,-20 11-4,-1-2 1,1 2-1,0-1 0,-1 0 1,1 1-1,-1-1 0,0-1 0,0 1 1,1-4-3,4-10 10,-2 9-4,-2 0 0,1 0 1,-1-1-1,-1 1 0,1-6-5,-2 9 5,1 0 0,-1-1 0,1 1 0,0 0 0,1 0 0,0 1 0,0-1 0,5-5-5,-3 2 7,0 0 0,0 0 0,-1-1 0,0 1 0,-1-1 0,0 0 0,-1-1 0,1-3-7,11-38 77,-4 6-6,6 1-34,-16 44-24,5-31 61,-6 30-64,1 1 1,0-1-1,-1 1 1,1-1 0,-1 0-1,0 1 1,0-1-1,0 1 1,0-1 0,0 0-11,0-6 34,2-10-6,-2 17-22,-2 0 1,-5-6-6,-4 2-1,0 2 0,0 5 0,-1 4 0,1 0 0,-1 1 0,0-4 0,-19 5 674,15-4-4092,5-3-10261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6:53:55.833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1859 115 4936,'0'0'217,"-7"-8"-31,-20-22-68,27 29-92,-1 0-1,0 1 0,1-1 1,-1 0-1,1 0 1,-1 1-1,0-1 0,0 1 1,1-1-1,-1 1 1,0-1-1,0 1 1,1-1-1,-1 1 0,0 0 1,0-1-26,-17-3 375,0 1 1,0 0 0,0 1-1,-12 1-375,-2-1 430,0-1-1,-13-4-429,-147-32 923,181 38-871,0 0 0,0 0 1,0 1-1,0 1 0,0 0 0,-9 2-52,6-1 29,-14 4 66,0 0-1,0 2 0,0 1 0,1 1 1,0 1-1,1 2 0,-7 4-94,25-12-1,-13 6 59,1 1 1,0 1-1,1 1 0,-11 11-58,14-12 24,-4 4 40,0 1-1,1 0 1,1 2-1,0 2-63,3-5 22,-3 2 29,2 1 0,0 1-1,1 0 1,1 1 0,1 1-1,-3 7-50,11-20 30,-98 184 310,74-131-231,17-30 27,1 0 1,2 1-1,-4 27-136,11-53 8,0 18 199,2-26-168,3 8-47,1-8 73,4-12 292,-6 9-322,-3-2 4,2 5-37,-1-1-1,0 1 1,0 0 0,0-1-1,0 1 1,0-1 0,0 1 0,0 0-1,0-1 1,0 1 0,0 0-1,0-1 1,0 1 0,0-1 0,0 1-1,0 0 1,0-1 0,-1 1-1,1 0 1,0-1 0,0 1 0,0 0-1,0-1 1,-1 1 0,1 0-1,0-1 1,0 1 0,-1 0 0,1 0-1,0-1 1,-1 1 0,1 0-1,0 0 1,-1-1 0,1 1 0,0 0-1,-1 0 1,1 0-2,-3 0 4,0 0 1,1 0-1,-1 0 0,0 1 1,0 0-1,1-1 0,-1 1 1,1 0-1,-1 0 1,0 0-1,1 0 0,0 1 1,-1-1-1,1 1 0,-2 1-4,-38 33 53,1 2 0,-34 41-53,61-64 3,7-8 0,1 0 1,0 1 0,1 0-1,-1 0 1,0 3-4,-66 105 24,35-51-12,26-42-11,-24 49 2,28-57-1,-14 30 8,2 1 1,0 6-11,-3 7 9,4-13 16,2 1-1,-8 35-24,22-74 5,1 0 0,0 0-1,0 1 1,1-1 0,0 1 0,1 7-5,1 9 5,2 52 1,0-44 8,16 49 4,9 15-18,-16-61 15,-5-15-7,60 143 24,-62-150-24,-2-3-3,1 0-1,0 0 0,0-1 1,1 0-1,1 0 0,-1 0 1,4 2-5,12 13 16,1-1 0,1-1 1,1-1-1,2 0-16,-2-6 25,-23-15-10,2 0 4,48 9 93,-49-10-91,-3 0 8,0 0-3,0 0-4,1 3-4,5 8-4,-6-10-13,0-1-1,0 0 0,0 0 0,0 0 1,0 1-1,1-1 0,-1 0 0,0 0 1,0 0-1,0 1 0,0-1 0,0 0 1,0 0-1,0 0 0,0 1 0,0-1 1,0 0-1,0 0 0,-1 1 0,1-1 1,0 0-1,0 0 0,0 0 0,0 0 1,0 1-1,0-1 0,0 0 0,0 0 1,-1 0-1,1 0 0,0 1 0,0-1 1,0 0-1,0 0 0,-1 0 0,1 0 1,0 0-1,0 0 0,0 0 0,0 1 1,-1-1-1,1 0 0,-8 9 3,0 0 0,1 1 1,0 0-1,1 1 0,0 0 0,1 0 0,0 0 1,0 0-1,1 1 0,1-1 0,0 1 1,-1 11-4,-6 55 16,4 1 1,2 14-17,5-55 11,1-1 0,5 20-11,-3-28 2,0 0 5,0 0 1,3-1 0,2 8-8,-4-19 1,-4-9 1,1-1 0,1 0 0,-1 0 0,1 0 0,0 0-1,4 5-1,5 10 2,24 58 1,0 0 2,-7-13-2,-4-12 2,-3-8-2,2-1 2,6 9-2,-2-9 2,-8-14-2,-7-12 4,-8-14-1,4 2-7,-7-6-11,-2-2-1,0 0-15,-4 1 1,-6 1 1,1 0 0,0 0 1,-1 1-1,1 1 0,0-1 1,1 2-1,-1-1 0,1 1 0,-1 0 1,-1 2 25,1 0-11,6-5 3,0 0 0,1 1 0,-1-1 0,0 1 0,1 0 0,0-1 0,-1 1 0,1 0 0,0 0 0,0 1 8,-26 46-107,2 0 1,-1 11 106,3-3-75,-3 29 11,23-65 31,-1 115-13,6-72-11,9 53 57,-6-81-5,2 2-15,-1-7 9,3 14-7,2 1 0,13 38 18,20 42-21,-33-108 1,0-4 8,2 0 1,0 0 0,0-1-1,2 0 1,-1-1 0,11 7 11,-12-12-4,-7-5 1,-1 0 0,1 0-1,1-1 1,-1 0 0,0 1-1,1-2 1,1 2 3,1 0-9,-3-1 4,0 0 1,1 0 0,-1 0-1,1 0 1,0-1 0,0 0-1,-1 0 1,1-1 0,0 0 0,0 1-1,0-2 1,-1 1 0,3-1 4,8-5-23,0-1 0,-1-1 1,0 0-1,0-1 0,0 0 1,0-2 22,-8 6 1,3-1-32,-1-1 1,0 0 0,0 0 0,7-8 30,-15 13-40,-1 2-6,3-1 13,5 0 8,-7 1 23,0 1 0,0-1 0,-1 1 0,1-1 0,0 1 0,0 0 0,-1-1 0,1 1 0,0 0 0,-1-1 0,1 1 0,-1 0 0,1 0 0,-1 0 0,0-1 0,1 1 0,-1 0 1,0 0-1,1 0 0,-1 0 0,0 0 2,1 1-3,9 36-32,8 11 7,7 7 28,-11-33-13,12 8 1,2-2 0,21 18 12,-47-44-6,1-1 1,0 0-1,0 0 1,0 0-1,0 0 0,1 0 1,2 0 5,27 11-362,0-2-1,1-1 1,0-2 0,22 2 362,59 7-7040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7:4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287 195 24575,'0'10'0,"0"4"0,0-6 0,4 7 0,0-6 0,4 6 0,-4-7 0,3 7 0,-3-7 0,4 7 0,0-6 0,-4 2 0,2-4 0,-2 0 0,0 1 0,3-1 0,-6 0 0,5-3 0,-5 3 0,2-3 0,-3 3 0,3 0 0,1 0 0,3 0 0,-3 1 0,3-1 0,-3 0 0,0 0 0,2 1 0,-5-1 0,2 0 0,-3 1 0,4-1 0,-3 0 0,5 0 0,-5 1 0,5-1 0,-5 0 0,5 0 0,-5 1 0,2-1 0,1 0 0,-3 1 0,2-1 0,0 0 0,-2 0 0,5-3 0,-2-4 0,2-4 0,1-3 0,-3 0 0,2 3 0,-5-2 0,5 5 0,-2-5 0,3 2 0,0-3 0,0 3 0,0-2 0,4 1 0,1-3 0,4 0 0,1 0 0,-1 0 0,-4 3 0,3-2 0,-7 6 0,3-2 0,-3 3 0,-4-4 0,2 4 0,-2-4 0,3 4 0,0 0 0,4-3 0,-2 2 0,2-6 0,0 6 0,-3-2 0,4-1 0,-5 4 0,0-4 0,-1 4 0,1 0 0,0 0 0,0 0 0,1 0 0,3 0 0,1 0 0,0 0 0,-1 0 0,-3 0 0,-1-3 0,0 2 0,1-2 0,-1 3 0,0 0 0,0 0 0,5 0 0,0 0 0,4 0 0,0 0 0,0 0 0,0 0 0,-4 0 0,0 0 0,-5 0 0,0 0 0,0 0 0,0 0 0,0 0 0,1 0 0,-1 0 0,0 0 0,0 0 0,1 0 0,-1 0 0,0 0 0,0 0 0,0 0 0,0 0 0,0 0 0,1 3 0,-1-2 0,0 5 0,4-5 0,-2 6 0,2-7 0,0 7 0,-3-6 0,7 6 0,-6-6 0,6 6 0,-7-6 0,3 6 0,-3-6 0,-1 5 0,0-5 0,-3 6 0,3-7 0,-4 7 0,5-3 0,-1-1 0,0 4 0,0-3 0,0 3 0,1 1 0,-1-1 0,0-3 0,-3 2 0,2-5 0,-2 5 0,4-2 0,-1 3 0,0 1 0,1-1 0,-1 0 0,0 1 0,0-1 0,0-3 0,-3 2 0,3-2 0,-3 4 0,3-1 0,0 0 0,1 1 0,-1 3 0,1-3 0,-1 7 0,-2-7 0,1 4 0,-5-5 0,2 0 0,-3 0 0,0 0 0,0 0 0,0 0 0,4 4 0,-3 1 0,3 5 0,-1 3 0,-2-3 0,3 9 0,0-13 0,-4 7 0,4-8 0,-4 0 0,0-1 0,0-3 0,0-1 0,0 0 0,0 0 0,0 5 0,0 0 0,0 0 0,3 3 0,-2-7 0,3 4 0,-4-5 0,0 0 0,0 0 0,0 1 0,0-1 0,0 0 0,0 0 0,0 0 0,0 0 0,0 1 0,0-1 0,0 0 0,0 1 0,0-1 0,0 0 0,0 0 0,0 1 0,0-1 0,0 0 0,0 0 0,-4 0 0,0 0 0,0 4 0,-3 2 0,6-1 0,-6-1 0,7-4 0,-7 1 0,6-1 0,-5 0 0,5 0 0,-5-4 0,5 3 0,-5-2 0,2 7 0,-5 6 0,1 0 0,-1 8 0,1-7 0,0 2 0,-1-3 0,5-5 0,-3-1 0,6-4 0,-2 0 0,3 1 0,0-1 0,-3-3 0,2 2 0,-5-6 0,5 6 0,-6-2 0,3 7 0,-4 6 0,-1 5 0,-4 4 0,3 1 0,-2-5 0,-1 3 0,4-12 0,1 7 0,1-12 0,6 4 0,-5-5 0,2-3 0,0 2 0,-2-5 0,2 5 0,-7 2 0,2 4 0,-6 4 0,2 4 0,-8-2 0,2 8 0,-2-8 0,4 2 0,1-3 0,0-1 0,0-4 0,-1 0 0,5-5 0,-3 1 0,3 4 0,-1-4 0,-2 4 0,3-1 0,0-2 0,-4 6 0,8-7 0,-3 3 0,3-4 0,1 1 0,0-4 0,-1 2 0,1-5 0,1 5 0,-1-5 0,0 1 0,-4 2 0,-2 0 0,1 4 0,-3 0 0,3 0 0,-9 0 0,3 0 0,-2 1 0,3 2 0,-3-1 0,6 1 0,-6-3 0,8 0 0,0-3 0,-3 2 0,6-6 0,-2 2 0,4-3 0,0 0 0,0 0 0,0 0 0,0 0 0,0 0 0,-5 0 0,0 4 0,-9 0 0,4 5 0,-8-1 0,3-3 0,0 2 0,1-2 0,9-1 0,0 3 0,5-6 0,0 2 0,0-3 0,3 3 0,-5-2 0,5 2 0,-6-3 0,-1 0 0,-1 0 0,-4 0 0,4 0 0,0 0 0,1 0 0,3 0 0,-4 0 0,5 0 0,3 3 0,1 1 0,3 3 0,0-1 0,0 1 0,0 0 0,0-1 0,0 1 0,0 0 0,3-4 0,-2 4 0,2-4 0,-3 5 0,0-1 0,0 8 0,0 9 0,0 4 0,0 9 0,-5-4 0,1-5 0,-6 8 0,6-17 0,-4 3 0,7-11 0,-5-3 0,5-1 0,-3 0 0,4 0 0,0 0 0,0 0 0,-7 4 0,5 6 0,-12 0 0,8 8 0,-6-8 0,4 9 0,-1-9 0,1 0 0,0-6 0,4-4 0,1 1 0,0-1 0,2 0 0,-2 0 0,3 0 0,-8 3 0,7 7 0,-10 0 0,6 4 0,-2-9 0,-2 3 0,5-6 0,1 2 0,3-4 0,-4 0 0,4 1 0,-4-1 0,1 0 0,-1 0 0,0 0 0,-3 1 0,6-1 0,-2 0 0,0 0 0,2 1 0,-2-1 0,3 0 0,-8 0 0,7 0 0,-10 5 0,7-4 0,-4 3 0,4-4 0,1 1 0,-1-4 0,3 2 0,-2-8 0,9 4 0,-1-5 0,5 3 0,-3 0 0,-1 0 0,1 0 0,0 0 0,0 0 0,0 0 0,1 0 0,-1 0 0,0 0 0,0 0 0,1 0 0,-1 0 0,0 4 0,0-4 0,0 4 0,1-1 0,-1-2 0,0 2 0,0 0 0,4 2 0,2-1 0,3-1 0,-4 1 0,3-4 0,-7 4 0,3-1 0,-3-2 0,-1 2 0,0-3 0,0 0 0,0 3 0,5-2 0,0 6 0,4-6 0,0 6 0,-4-6 0,-1 2 0,1 1 0,-4-3 0,3 2 0,-4-3 0,-3 3 0,2-2 0,2 5 0,4-1 0,9 3 0,-4 0 0,9 1 0,-5-1 0,1 1 0,-5-1 0,-2 0 0,-7-4 0,4 0 0,-5-1 0,0-2 0,0 5 0,0-2 0,0 3 0,1-2 0,-1 1 0,4-2 0,-3 1 0,4 1 0,-5-5 0,0 2 0,-3 1 0,2-4 0,-5 1 0,2-5 0,-3-3 0,0 0 0,0 0 0,0 0 0,0 0 0,0 0 0,0 0 0,0 0 0,0 0 0,0 0 0,0 0 0,0 0 0,0 0 0,0 0 0,0-1 0,0 2 0,0-2 0,0-3 0,0-1 0,0-4 0,4-5 0,1-1 0,3 0 0,1-3 0,-1 7 0,-3-2 0,2 7 0,-6 2 0,2 4 0,-3-1 0,0 1 0,0 0 0,0 0 0,0 1 0,0-1 0,0 0 0,4-4 0,-4-1 0,8-4 0,-8-5 0,8 4 0,-4-4 0,4 5 0,-3 4 0,2-4 0,-6 8 0,2-3 0,1 7 0,-4-3 0,4 4 0,-4-4 0,0 0 0,0 0 0,0-4 0,0-6 0,3-5 0,-2-5 0,7 1 0,-2-6 0,-1 4 0,2 1 0,-2 6 0,-1 5 0,0 3 0,-1 2 0,-2 4 0,5 3 0,-2 3 0,2 2 0,1 2 0,0-3 0,4 0 0,6 0 0,5 0 0,4 0 0,6 0 0,1 0 0,0 0 0,-1-4 0,-5-1 0,-5 0 0,-6-2 0,-1 6 0,-6-2 0,2 0 0,0 2 0,-3-6 0,7 3 0,-3 0 0,9-4 0,-4 4 0,4-9 0,-5 4 0,5-3 0,-4 4 0,8-5 0,-7 4 0,2-3 0,1-1 0,-4 4 0,9-8 0,-9 8 0,4-3 0,-5 4 0,-4 0 0,-1 0 0,-4 4 0,1-3 0,-1 7 0,0-4 0,0 1 0,0 2 0,0-5 0,1 2 0,-1 0 0,0-3 0,4-1 0,2 0 0,3-4 0,0 4 0,0 0 0,0 0 0,0-1 0,0 1 0,-4 0 0,-1 1 0,-3 3 0,-1-3 0,0 3 0,0-3 0,0 0 0,0 0 0,1-5 0,3 0 0,1-4 0,5 0 0,-5 0 0,3-1 0,-6 1 0,3 4 0,-5 1 0,0 3 0,1 4 0,-1-2 0,-3 2 0,-1-3 0,0 3 0,-2-2 0,6-2 0,-2-9 0,3-5 0,5-5 0,1-4 0,0 3 0,4-9 0,-4 9 0,1-4 0,-3 10 0,-4 1 0,0 9 0,-3 0 0,-2 5 0,0 0 0,-2 0 0,1 0 0,-2 0 0,0 0 0,0-4 0,0-1 0,4-5 0,-3-3 0,6-2 0,-2-5 0,0 5 0,3 1 0,-7 5 0,2 4 0,-3 1 0,0 3 0,0 1 0,3 0 0,-2-1 0,2-3 0,-3-1 0,0-4 0,0-5 0,0-1 0,0-4 0,0-6 0,4 4 0,-3-4 0,3 5 0,-4 1 0,3 4 0,-2 1 0,3 9 0,-4-3 0,0 6 0,0-2 0,0 4 0,0 0 0,0 0 0,0-4 0,0-5 0,0-6 0,0-5 0,0 1 0,0-6 0,0 4 0,0-4 0,0 10 0,0 1 0,0 5 0,0 0 0,0 3 0,0-2 0,-3 7 0,2-7 0,-6 2 0,6 1 0,-3 1 0,1 0 0,2 2 0,-3-2 0,1 7 0,2-2 0,-5 2 0,2-7 0,-3 3 0,-1-2 0,1-2 0,-1 4 0,4-3 0,-3 3 0,3 1 0,0 0 0,-3 2 0,7-1 0,-7 5 0,3-6 0,-3 3 0,-5-7 0,4 3 0,-4-8 0,5 8 0,-1-3 0,1 3 0,-1 1 0,1 0 0,0 3 0,3-3 0,-2 7 0,5-7 0,-5 3 0,2-3 0,-3-4 0,-1 3 0,-3-7 0,2 6 0,-2-6 0,-1 6 0,3-2 0,-2-1 0,-1 4 0,4-4 0,-7 4 0,6-3 0,-3 2 0,1-3 0,2 5 0,-2-1 0,4 1 0,-1 3 0,1-3 0,0 6 0,0-5 0,0 5 0,-4-2 0,3 0 0,-6-2 0,5-2 0,-6-1 0,3 0 0,-4 0 0,3 0 0,-2 0 0,7 1 0,-3 2 0,3-1 0,1 5 0,0-6 0,-4 3 0,2 0 0,-6-4 0,7 4 0,-4 0 0,5-3 0,0 6 0,-1-2 0,1 3 0,0 0 0,0 0 0,0 0 0,0 0 0,-1-3 0,-3 2 0,-1-2 0,0-1 0,-4 4 0,8-4 0,-3 1 0,3 2 0,1-2 0,0 3 0,-1 0 0,1 0 0,0 0 0,0 0 0,-1 0 0,1 0 0,-4 0 0,3 0 0,-4 0 0,5 0 0,0 0 0,0-3 0,0 2 0,-4-2 0,2 3 0,-2-3 0,4 2 0,-1-2 0,1 3 0,-1 0 0,4-4 0,-2 3 0,2-2 0,-3 3 0,-4 0 0,-1-3 0,0 2 0,-4-3 0,4 4 0,0-3 0,-3 2 0,2-2 0,1 3 0,-3 0 0,6 0 0,-2-3 0,4 2 0,0-2 0,0 3 0,-1 0 0,1 0 0,0 0 0,-1 0 0,1 0 0,-1 0 0,1 0 0,0 0 0,0 0 0,0 0 0,-5 0 0,4 0 0,-3 0 0,3 0 0,1 0 0,0 0 0,0 0 0,0 0 0,0 0 0,0 0 0,1 0 0,-1 0 0,0 0 0,-1 0 0,1 0 0,0 0 0,-1 0 0,1 0 0,0 0 0,0 0 0,0 0 0,0 0 0,-5 0 0,4 0 0,-7 3 0,7-2 0,-4 3 0,5-4 0,-1 3 0,1-2 0,0 2 0,0-3 0,3 3 0,-2-2 0,5 5 0,-5-5 0,2 2 0,-3 0 0,-1-2 0,1 6 0,0-7 0,-1 4 0,1-1 0,0-3 0,0 4 0,-4-4 0,3 0 0,-3 0 0,4 0 0,-1 3 0,1-2 0,3 5 0,-2-6 0,2 3 0,-3-3 0,-4 4 0,-1-3 0,0 6 0,-3-3 0,2 4 0,1-4 0,1 3 0,3-6 0,1 5 0,0-5 0,3 6 0,-2-7 0,5 7 0,-5-7 0,3 3 0,-4 0 0,0-2 0,0 2 0,0-3 0,3 3 0,-2-2 0,6 5 0,-3-5 0,3 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6:53:59.227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1 355 2968,'0'0'56,"0"0"17,3-7 70,0 2-168,2-5 205,0 1-1,1-1 0,0 1 1,0 0-1,1 0 1,0 1-1,1 0 0,0 0 1,0 1-1,2-1-179,183-134 1553,-186 136-1478,0 1 0,0 0-1,0 0 1,1 0-1,0 1 1,2 0-75,8-4 66,-2-1-23,-8 5 23,0 0 0,0 0 1,1 1-1,8-2-66,24-6 246,0 3 1,1 2 0,19-1-247,-42 6 36,36 0 205,64 12 34,-109-10-211,1 0 0,-1 1 0,0 0 0,0 1 0,3 1-64,4 2 46,7 2 141,-1 1 0,0 2 0,19 11-187,-28-15 62,0 2 73,0 0-1,-1 0 1,-1 1-1,1 1 1,-2 0-1,1 1 1,-2 0-1,0 1 1,0 0-1,-1 0 1,2 4-135,5 18 468,-15-31-320,1 2 32,-2-6-169,0 0 1,0 1-1,0-1 0,0 0 0,0 1 1,0-1-1,0 0 0,0 1 1,0-1-1,0 0 0,0 1 1,0-1-1,0 0 0,0 1 0,0-1 1,0 0-1,0 1 0,0-1 1,1 0-1,-1 1 0,0-1 1,0 0-1,0 0 0,1 1 0,-1-1 1,0 0-1,0 0 0,1 1 1,-1-1-1,0 0 0,0 0 1,1 0-1,-1 0 0,0 1 0,1-1 1,-1 0-1,0 0 0,1 0 1,-1 0-1,1 0-11,14-4 63,1 0-1,-1-2 1,0 0 0,0 0 0,11-8-63,40-18 125,-36 20-69,0 0 0,1 2 1,1 2-1,1 1-56,-23 4 14,31-6 94,0 1 0,0 2 1,6 1-109,-32 5 17,-7 0 8,0 1 0,-1-1 0,1 2-1,0-1 1,5 2-25,171 40 396,-122-22-166,-52-16-173,0-2 0,1 1 0,-1-1-1,0-1 1,1 0 0,7 0-57,-9-2 57,-5 0-39,0 1-1,0-1 1,0 0 0,0 1-1,0 0 1,0 0 0,-1 0-1,1 1 1,0-1-1,0 1 1,-1 0 0,1 0-1,-1 0-17,3 2 82,5 4-5,-8-5-62,0-1 0,-1 0 1,1 1-1,-1 0 0,0-1 1,0 1-1,0 0 0,1 2-15,5 6 18,-7-9 30,3 1 4,10 9-32,-10-9 28,8-1 28,9 2 20,-3-5-72,-1-1 1,0-1-1,-1 0 0,1-1 0,3-3-24,56-13 67,101-5 113,-157 22-172,32-1 36,73 8 9,-97 0-18,127 36 17,-73-16-2,-40-11-34,-1 1 0,0 1 1,21 14-17,140 78 38,-165-82-4,13 19-12,-1 2 1,5 10-23,-30-24 28,-14-17-17,5 7-4,-2 0 1,0 1-1,-1 0 1,-1 1-1,-1 0 1,-1 3-8,10 39 19,-4 7-14,-12-56-166,12 44-1631,-9-39-8008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17:49.06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0 142 4664,'0'0'136,"0"0"35,0 0 139,0 0 77,5 0 145,17-1-232,-1 0-1,1-2 1,0 0 0,-1-2-1,0 0 1,0-1 0,0-1-1,21-11 1,-20 7 68,-15 7-205,-1 1 1,0 0 0,1 1 0,-1-1-1,1 1 1,0 1 0,11-2-1,5 0 42,1 2 0,-1 1 0,1 1 0,28 4-1,-27 0 5,31 1-1,15 2 178,6 5 182,-75-13-520,12 5 71,-7-5-59,-4 1 16,7 1 8,-6-2 16,4 0 5,-4 0 7,6 0 7,-8 0 2,13 5 465,-4-2-481,-11-4-102,0 0 0,0 0 1,0 0-1,1 0 0,-1 0 0,0 0 1,0 1-1,0-1 0,0 0 0,-1 0 1,1 0-1,0 0 0,0 0 0,0 0 0,-1 0 1,1 0-1,-1-1 0,-12-41-1748,-2-7-7028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24575,'15'0'0,"0"0"0,-5 0 0,0 0 0,0 0 0,4 0 0,-3 0 0,2 3 0,-5-3 0,1 2 0,-1 1 0,0-3 0,1 5 0,-3-5 0,1 5 0,0-5 0,-2 4 0,2-3 0,1 3 0,-1-3 0,1 1 0,2 0 0,-5-1 0,2 1 0,-2-2 0,-1 0 0,1 2 0,0-1 0,-1 1 0,1-2 0,-3 2 0,2-2 0,-1 2 0,1 0 0,1-1 0,2 1 0,0-2 0,1 0 0,2 0 0,-2 2 0,-1-1 0,3 1 0,-5-2 0,2 0 0,1 2 0,-3-1 0,2 1 0,0-2 0,-2 0 0,3 0 0,-4 2 0,1-1 0,-1 1 0,1-2 0,-3 2 0,2-2 0,-2 4 0,3-3 0,-1 1 0,1-2 0,0 0 0,-1 0 0,1 0 0,0 0 0,-1 0 0,1 2 0,-1-2 0,1 2 0,-1-2 0,1 0 0,-1 0 0,0 0 0,-2 2 0,2-1 0,-3 3 0,3-4 0,-2 2 0,1 0 0,1-2 0,-2 4 0,1-2 0,1 1 0,-4-2 0,2-1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24575,'13'0'0,"-3"0"0,-2 0 0,-1-3 0,1 3 0,-1-5 0,0 5 0,-1-4 0,1 3 0,-3-3 0,1 4 0,0-5 0,-1 5 0,1-2 0,0 2 0,-1 0 0,1-2 0,0 1 0,-1-1 0,1 2 0,0-2 0,-1 1 0,1-3 0,-1 4 0,1-4 0,2 3 0,-2-3 0,3 3 0,-4-3 0,3 1 0,-1 1 0,3-3 0,-1 2 0,0-2 0,1 2 0,-3-1 0,3 1 0,-3-1 0,3 1 0,-4-1 0,3 3 0,-1-1 0,-2 0 0,2 1 0,-2-1 0,-1 0 0,1 2 0,0-2 0,-1-1 0,1 3 0,0-2 0,-1 2 0,1 0 0,-2-2 0,1 1 0,-2-1 0,2 2 0,1 0 0,-1 0 0,1 0 0,0 0 0,-1 0 0,3 0 0,-1 0 0,3-2 0,-3 2 0,1-5 0,-3 5 0,1-2 0,0-1 0,-1 3 0,-1-2 0,-1 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0 295 24575,'8'-18'0,"-2"3"0,4-1 0,-1 2 0,5 0 0,-2-3 0,1 6 0,-5-3 0,2 6 0,-2-1 0,2 3 0,0-4 0,1 4 0,-1-3 0,0 3 0,0-2 0,1 3 0,-1 0 0,0 0 0,1 0 0,-1-1 0,0 1 0,0 2 0,4-2 0,-3 2 0,2-2 0,0 0 0,-2-1 0,2 1 0,-5 2 0,-1-1 0,-2 3 0,-1-3 0,1 3 0,0-1 0,-1 2 0,1 0 0,-1-2 0,1 2 0,-1-2 0,1-1 0,2 3 0,1-4 0,2 1 0,3-3 0,-2 3 0,3-2 0,-4 5 0,0-5 0,-2 5 0,-1-3 0,-2 3 0,-1 0 0,1 0 0,-1 0 0,1 0 0,-1 0 0,1 0 0,2 0 0,4 0 0,3 0 0,0 0 0,5 0 0,-4 0 0,5 0 0,-3 0 0,0 0 0,0 0 0,-3 0 0,2 0 0,-5 0 0,2 0 0,0 3 0,-2 0 0,3 2 0,-4 0 0,-2 0 0,1 0 0,-4 0 0,3 0 0,-4-1 0,1 1 0,-1 0 0,-1-1 0,1 1 0,-3-1 0,1 1 0,-2-1 0,0 1 0,0-1 0,0 1 0,0-1 0,0 1 0,0 0 0,0-1 0,0 3 0,2 1 0,-1 2 0,1-2 0,-2 2 0,0-5 0,0 2 0,0-2 0,0-1 0,0 1 0,0 0 0,0-1 0,0 1 0,0-1 0,0 4 0,-2-1 0,-4 4 0,-2-1 0,0 3 0,-2-2 0,2 2 0,-2-3 0,-1 1 0,1-3 0,-3 2 0,2-2 0,-6 3 0,3-3 0,-3 3 0,0-2 0,1 0 0,1-1 0,-1-3 0,5 0 0,-5 3 0,2-2 0,0 2 0,-2-2 0,5-1 0,-6 1 0,6-1 0,-2 0 0,3-2 0,2 1 0,1-3 0,2 3 0,0-4 0,1 2 0,-1-2 0,0 0 0,1 0 0,-1 0 0,-2 0 0,-1 0 0,-2 0 0,0 0 0,-4 3 0,0-2 0,-3 4 0,0-5 0,0 5 0,0-4 0,3 1 0,1 1 0,3-3 0,-1 3 0,1-3 0,0 0 0,-1 0 0,4 0 0,-3 0 0,2 0 0,-2 0 0,-1 0 0,4 0 0,-3 0 0,2 0 0,-2 0 0,-1 0 0,3 0 0,-1 0 0,1 0 0,-2 0 0,2 0 0,1 0 0,2 0 0,0 0 0,3-2 0,0-1 0,2-1 0,0-1 0,0 1 0,-2 2 0,1-3 0,-1 3 0,0-3 0,-1 0 0,-2-2 0,0-1 0,0-2 0,0 0 0,2-4 0,-2 0 0,5 0 0,-3 1 0,1 3 0,1-1 0,-1 4 0,2-1 0,0 4 0,0-1 0,0 2 0,0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100 142 24575,'8'0'0,"1"0"0,-5 0 0,2 0 0,0 0 0,1 0 0,2 0 0,1 0 0,1 0 0,2 0 0,-2 0 0,2 1 0,-4 0 0,3 0 0,-2 1 0,0-1 0,-1 1 0,0 0 0,-2-1 0,2 1 0,-4 0 0,2 1 0,-1-2 0,-1 2 0,0-3 0,-1 2 0,1-2 0,-1 3 0,2-3 0,-1 2 0,1 0 0,0 1 0,2-1 0,-1 1 0,1 0 0,0 0 0,-1 0 0,0-2 0,-2 2 0,-1-3 0,0 1 0,-2 0 0,1 0 0,0 1 0,0-2 0,0 1 0,1 0 0,0-1 0,2 2 0,0-2 0,0 0 0,1 0 0,-2 0 0,1 0 0,-2 0 0,0 0 0,-2 0 0,0 0 0,-7-4 0,3 2 0,-11-3 0,5 2 0,-4 0 0,1 0 0,-2-2 0,-2 1 0,2 0 0,-2 0 0,2 1 0,2 0 0,0 1 0,2-1 0,0 2 0,1-1 0,-1 0 0,0 1 0,0-1 0,0 1 0,2-1 0,-2 0 0,4 1 0,-2-2 0,1 3 0,1-3 0,-1 3 0,1-2 0,-2 1 0,0-1 0,-2 0 0,0-1 0,0 0 0,0 0 0,1 0 0,0 2 0,3-2 0,0 3 0,2-1 0,-1 0 0,2 0 0,-1 0 0,0 0 0,0 1 0,0-1 0,-1 1 0,1-1 0,-1 0 0,2 0 0,-1 1 0,0 0 0,0 0 0,0 0 0,13 0 0,-4 0 0,11 0 0,-7-1 0,1 1 0,4-3 0,-2 1 0,4-2 0,-3 0 0,0 1 0,-1-2 0,0 2 0,0-1 0,0 1 0,-2-1 0,-1 1 0,-1 0 0,0-1 0,2 1 0,-2-2 0,1 2 0,-1 0 0,0 0 0,0 0 0,0 0 0,0 0 0,-2 1 0,1-1 0,0 1 0,0-1 0,0 3 0,-1-2 0,-1 1 0,0 0 0,3 0 0,-2 0 0,2-1 0,0 1 0,-2-1 0,1 2 0,-2-3 0,2 3 0,-2-3 0,1 3 0,-2-1 0,1 1 0,-2 0 0,1-1 0,-2 0 0,0 0 0,0 1 0,-2 3 0,0-1 0,-1 2 0,0-1 0,0-1 0,-2 0 0,-2 0 0,-5-1 0,-2-1 0,-2 0 0,-2 0 0,0 0 0,-5 0 0,2 0 0,-1 0 0,5 0 0,0 0 0,6 0 0,-1 0 0,6 1 0,0-1 0,2 3 0,0 0 0,2 1 0,1-2 0,0 0 0,3-1 0,0 2 0,3 0 0,-1 0 0,4 0 0,-2 0 0,2 0 0,-2 1 0,-1-1 0,1 2 0,0-1 0,0-1 0,-2 1 0,2 0 0,-4 0 0,1 0 0,-1-1 0,-2 0 0,1 1 0,-2-2 0,0 0 0,1-1 0,-1 0 0,0 0 0,1 0 0,-1 1 0,1 0 0,-1-1 0,0 0 0,1 0 0,-1-1 0,2 1 0,-2-1 0,2 0 0,-2 0 0,1 0 0,0 0 0,0 0 0,0 0 0,0 0 0,-1 0 0,-8 0 0,4 0 0,-9 0 0,6 0 0,-5 0 0,-1 0 0,-3 0 0,-4 0 0,0 0 0,-9 0 0,3 0 0,-2 0 0,2 0 0,4 0 0,-2 2 0,1 0 0,2 2 0,3-1 0,3 0 0,3 0 0,2 0 0,3 0 0,1-2 0,1 0 0,1-1 0,-2 0 0,2 0 0,-4 0 0,2 0 0,-1 0 0,-2 0 0,1 0 0,-1 0 0,2 0 0,-2 0 0,1 0 0,-2 0 0,2 0 0,-1 0 0,0 0 0,1 0 0,-2 0 0,2 0 0,-1 0 0,3 0 0,0 0 0,2 0 0,-1 0 0,0 0 0,0 0 0,0 0 0,-1 0 0,0 0 0,-2 0 0,-1 0 0,2 0 0,-4 0 0,3 0 0,-1 0 0,2 0 0,1 0 0,0 0 0,2 0 0,-1 0 0,0 0 0,0 0 0,-1 0 0,1 0 0,0 0 0,-1 0 0,2 0 0,-1 0 0,0 0 0,0 0 0,0 0 0,0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17"/>
    </inkml:context>
    <inkml:brush xml:id="br0">
      <inkml:brushProperty name="width" value="0.1" units="cm"/>
      <inkml:brushProperty name="height" value="0.1" units="cm"/>
      <inkml:brushProperty name="color" value="#D11F00"/>
    </inkml:brush>
  </inkml:definitions>
  <inkml:trace contextRef="#ctx0" brushRef="#br0">1 1 24575,'0'8'0,"0"-2"0,0-3 0,1-1 0,-1 1 0,2-1 0,0 0 0,0 1 0,0-2 0,1 0 0,0-1 0,-1 0 0,2 0 0,-2 0 0,0 0 0,2 0 0,-2 0 0,1 0 0,0 0 0,-1 0 0,3-1 0,-1 0 0,3 0 0,-2 0 0,1 1 0,-2-1 0,0-1 0,-1 2 0,0-1 0,1 1 0,-2 0 0,1 0 0,0 0 0,0 0 0,0-1 0,1 1 0,2-1 0,-1 1 0,4-2 0,-3 2 0,1-1 0,-2 1 0,1 0 0,-2 0 0,0 0 0,-2 0 0,1 0 0,0 0 0,0 0 0,1 0 0,1 0 0,0 0 0,0 0 0,1 0 0,-1 0 0,1 0 0,-2 0 0,1 0 0,-2 0 0,2 0 0,-2 0 0,0-2 0,1 2 0,0-1 0,0 1 0,2-1 0,-2 1 0,0-2 0,1 1 0,-1 1 0,1-1 0,-1 1 0,0 0 0,-2 0 0,1 0 0,0 0 0,0 0 0,0 0 0,0 0 0,-1 0 0,2 0 0,-1 0 0,1 0 0,-2 0 0,0 0 0,2 0 0,-1 0 0,0 0 0,-1 0 0,1 0 0,0 0 0,0 0 0,0 0 0,-1 0 0,0 0 0,2 0 0,-2 0 0,1 0 0,0 0 0,0 0 0,-1 0 0,2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0 100 24575,'1'-5'0,"0"1"0,-1 1 0,1 0 0,-1 0 0,1 0 0,-1 1 0,0 0 0,0-1 0,1 1 0,0 1 0,2 0 0,-1 1 0,0 0 0,-1-1 0,1 1 0,-2-2 0,2-1 0,0 1 0,-1-2 0,1 2 0,-2-1 0,1 1 0,0 1 0,0-1 0,0 2 0,0-2 0,1 1 0,-1 0 0,0 0 0,1 1 0,-1-2 0,1 1 0,0-1 0,0 0 0,1-2 0,-1 2 0,0-3 0,1 2 0,-1-2 0,0 3 0,1-2 0,-1 2 0,0 0 0,1 0 0,-1 1 0,0 0 0,0 1 0,1-1 0,-1 1 0,0 0 0,-1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7:5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24575,'3'8'0,"-3"3"0,5-5 0,-4 6 0,1-6 0,0 2 0,-1 1 0,4-3 0,-4 2 0,1-2 0,-2-1 0,2 1 0,-1-1 0,1 0 0,-2 1 0,0-1 0,3 1 0,-3 2 0,6 1 0,-6 3 0,3 0 0,0 0 0,-3-2 0,3-2 0,-1-3 0,-1 1 0,1-1 0,-2 1 0,0-1 0,3-2 0,-3 2 0,2-2 0,-2 2 0,3-2 0,0-1 0,2-2 0,0 0 0,0 0 0,4 0 0,0 0 0,0 0 0,-1 0 0,-2 0 0,-1 0 0,1 0 0,-1 0 0,1 0 0,-1 0 0,1 0 0,-1 0 0,3 0 0,-2 0 0,3 0 0,-1 0 0,-2 0 0,3 2 0,-4-1 0,1 1 0,-3 1 0,1-3 0,-1 2 0,3-2 0,-1 3 0,0-3 0,1 3 0,-1-1 0,1-1 0,-1 1 0,1-2 0,-1 3 0,1-3 0,-1 3 0,-2-1 0,-1 1 0,0 0 0,1-1 0,2-2 0,1 0 0,-1 3 0,1-3 0,-1 5 0,1-4 0,-1 1 0,1-2 0,-1 0 0,0 3 0,0-3 0,1 3 0,-1-1 0,4-1 0,0 4 0,3-5 0,-3 5 0,-1-4 0,-2 1 0,-1-2 0,1 3 0,-1-2 0,0 3 0,0-3 0,1 4 0,2-5 0,1 5 0,3-4 0,0 4 0,0-4 0,0 4 0,-2-4 0,1 4 0,-5-4 0,2 2 0,-2-3 0,-3 2 0,2-2 0,-2 5 0,2-4 0,0 4 0,1-5 0,-1 5 0,1-2 0,-1 0 0,0 2 0,1-4 0,-1 1 0,1-2 0,-3 2 0,1-1 0,-1 3 0,5 0 0,-1 1 0,1 1 0,-3-3 0,1 2 0,-1-5 0,1 3 0,-3-1 0,-1-4 0,-2 2 0,0-5 0,0 0 0,0-1 0,0 1 0,0 0 0,0-1 0,0 1 0,0-1 0,0 1 0,0 0 0,0 0 0,0-1 0,0 1 0,0 0 0,0-1 0,0 1 0,0 0 0,0 0 0,0-1 0,0 1 0,0 0 0,0-1 0,0 1 0,0 0 0,0 0 0,0 0 0,0 0 0,0 0 0,-2-1 0,1 1 0,-1 0 0,2 0 0,0 0 0,0 0 0,0 0 0,0 0 0,-2 0 0,1 0 0,-1-1 0,0 4 0,1-3 0,-2 2 0,1 0 0,2-1 0,-3 3 0,3-1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1 125 24575,'5'0'0,"0"0"0,-2-1 0,1-2 0,0 0 0,1-1 0,0 0 0,0 0 0,0-1 0,-1 2 0,1-2 0,-2 3 0,1-2 0,-1 1 0,0 0 0,1-1 0,-1 2 0,1-1 0,-1 0 0,1 0 0,-1-1 0,0 1 0,0 0 0,0 0 0,-1 1 0,0 0 0,1 2 0,-1-2 0,0 1 0,0-2 0,1 1 0,-1 0 0,0 1 0,0-1 0,1 0 0,-2 0 0,1 1 0,-2-1 0,2 1 0,-2 0 0,1-1 0,0 1 0,-1-1 0,1 1 0,0 0 0,0-1 0,0 1 0,-1-1 0,0-1 0,0 1 0,1 1 0,-1-1 0,1 1 0,-1-1 0,1 0 0,-1 0 0,2 5 0,-1-3 0,1 4 0,-1-3 0,-1 1 0,0 0 0,0 1 0,0-1 0,0 0 0,0 0 0,0 1 0,0-1 0,0 0 0,0 0 0,0 1 0,0-1 0,0 0 0,0 0 0,0 1 0,0-1 0,0 0 0,0 0 0,0 0 0,0 0 0,0 0 0,0 1 0,0-1 0,0 0 0,0 0 0,0 0 0,0 1 0,0-1 0,-1-1 0,0 1 0,-1 0 0,2 0 0,-1 0 0,0 0 0,1 0 0,-2 1 0,1-1 0,-1 0 0,2 0 0,-2 0 0,2 1 0,-2-2 0,1 1 0,-1-1 0,1 0 0,-1 0 0,1 0 0,-1-1 0,1 1 0,-1 1 0,0-2 0,1 1 0,0 0 0,-1-1 0,0 1 0,0 0 0,0-1 0,1 2 0,-1-2 0,0 1 0,0-1 0,0 1 0,0 0 0,0 0 0,-1-1 0,1 0 0,0 0 0,0 0 0,-1 0 0,1 0 0,0 0 0,0 0 0,0 0 0,0 1 0,0 0 0,0-1 0,0 0 0,-1 0 0,1 0 0,1 0 0,0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38 24575,'4'-2'0,"0"0"0,-3 0 0,2 0 0,-2 1 0,1 0 0,-2-1 0,2 2 0,-1-3 0,2 2 0,-1 0 0,-1-1 0,1 2 0,-1-2 0,1 2 0,0-2 0,0 1 0,-1 0 0,0 0 0,1 1 0,-2-2 0,2 2 0,-1-1 0,1 0 0,1 1 0,-1-1 0,-1 0 0,1 0 0,-2-1 0,1 1 0,-2 0 0,-1 0 0,-1 1 0,0 0 0,1 0 0,-1 0 0,1 0 0,0 0 0,1 1 0,-1 0 0,0 2 0,0-1 0,0 0 0,0 0 0,0 1 0,1-1 0,0 0 0,-1 1 0,2-1 0,-2 0 0,1 0 0,0 1 0,1-1 0,-1 0 0,1 0 0,-1 1 0,1-1 0,-1 0 0,1 1 0,-1-1 0,1 0 0,-1-1 0,0 1 0,0-1 0,1 2 0,-1-2 0,1 1 0,-2-1 0,2 1 0,-2 0 0,2-1 0,-2 0 0,1 1 0,0-2 0,0-4 0,0 1 0,1-5 0,0 6 0,0-2 0,0 1 0,1 0 0,0-2 0,1 3 0,-1-2 0,1 2 0,0 0 0,1-1 0,-1 1 0,-1 0 0,1 0 0,0 0 0,0 2 0,0-2 0,0 1 0,1 0 0,-1-1 0,0 1 0,0 1 0,1-1 0,-1 1 0,0 0 0,-1 0 0,0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1 117 24575,'7'-1'0,"-1"0"0,-2-2 0,0 0 0,1-1 0,0 0 0,0-1 0,0 1 0,-1 0 0,0 1 0,-2 1 0,0-1 0,0 2 0,1-1 0,-1 2 0,0-1 0,-1 0 0,1 0 0,-2-1 0,2 1 0,0-1 0,0 0 0,0-1 0,0 2 0,1-1 0,-1 1 0,0-2 0,-1 1 0,0 0 0,0 1 0,0-1 0,0 1 0,0-2 0,1 2 0,-2-1 0,2 2 0,-2-2 0,2 1 0,-2-1 0,2 1 0,-1-1 0,0 0 0,-1 0 0,1 1 0,-1-1 0,2 0 0,-2 0 0,1 0 0,-1 0 0,0 0 0,1-1 0,-1 1 0,1 0 0,0 1 0,-1-1 0,2 1 0,-1 0 0,0-1 0,1 1 0,-1 0 0,1 0 0,-1 1 0,1-1 0,-1 2 0,1 0 0,-2 2 0,1-1 0,-1 0 0,0 0 0,0 1 0,0-1 0,0 0 0,0 0 0,0 1 0,0-1 0,0 0 0,0 0 0,0 1 0,0-1 0,0 0 0,0 0 0,0 1 0,0-1 0,0 0 0,0 0 0,0 1 0,0-1 0,0 0 0,0 0 0,0 0 0,0 1 0,0-1 0,0 0 0,0 0 0,0 0 0,0 1 0,0-1 0,0 0 0,0 0 0,-1 0 0,0 0 0,0 1 0,0-1 0,1 0 0,-2-1 0,2 1 0,-1-1 0,0 1 0,1 0 0,-2-1 0,1 1 0,-1-1 0,1 1 0,0-1 0,-1 0 0,2 1 0,-2-1 0,1 1 0,-1-2 0,1 2 0,-1-2 0,0 2 0,0-2 0,0 2 0,0-1 0,1 0 0,-1 0 0,1 1 0,-1-2 0,1 1 0,-2 0 0,1-1 0,0 1 0,0-1 0,0 0 0,0 0 0,0 0 0,0 0 0,0 0 0,-1 0 0,1 0 0,0 0 0,0 0 0,0 0 0,1 0 0,0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0 481 24575,'16'0'0,"2"0"0,-1 0 0,8 0 0,-7 0 0,6 0 0,-7 0 0,4 0 0,0 0 0,0 0 0,-1 0 0,5 0 0,-3 0 0,3-3 0,-4 2 0,-1-2 0,-3 3 0,3-3 0,-6 2 0,5-5 0,-5 5 0,6-5 0,-7 5 0,7-2 0,-6 0 0,2 3 0,-4-6 0,1 5 0,-4-1 0,0 2 0,-3-3 0,0 2 0,-1-1 0,1 2 0,-1-3 0,0 3 0,0-5 0,4 1 0,1-2 0,6 0 0,-3-1 0,7-3 0,-6 3 0,5-3 0,-5 4 0,6-4 0,-3 2 0,0-2 0,3 0 0,1-1 0,1-3 0,7-1 0,-3 1 0,4-1 0,1-5 0,-1 4 0,3-7 0,-3 7 0,2-8 0,0 4 0,-4-4 0,-1 1 0,0-1 0,-8 6 0,3 0 0,-13 8 0,3-2 0,-5 8 0,1-4 0,-2 7 0,-3-1 0,0 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0 24575,'-8'0'0,"0"0"0,3 0 0,0 0 0,-1 0 0,1 0 0,0 0 0,-1 0 0,1 0 0,-1 0 0,1 0 0,0 0 0,0 0 0,2 0 0,0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965 416 24575,'-18'0'0,"2"0"0,2 0 0,4 0 0,-3 0 0,-4 0 0,2 0 0,-6 0 0,11 0 0,-3 0 0,2 0 0,1 0 0,-3 0 0,6 0 0,-6 0 0,5 0 0,-5 0 0,6 0 0,-2 0 0,2 0 0,1 0 0,0 0 0,-1 0 0,1 0 0,0 0 0,-3 0 0,-6-3 0,-3-5 0,-5 0 0,0-6 0,-4 1 0,-3-7 0,-4-3 0,-2-3 0,6 4 0,-30-19 0,37 24 0,-19-14 0,36 27 0,6-1 0,-6 2 0,3-3 0,-10-1 0,-3-3 0,-11-3 0,-3-7 0,-3 2 0,-2-3 0,2 5 0,5 0 0,1 0 0,11 7 0,-1 0 0,10 5 0,-3 0 0,7-1 0,-2 4 0,4-1 0,-2 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2593 70,'-34'-2,"1"-1,-64-16,16 3,-100-6,158 19,-234-1,148 5,93 0,-1 0,1 1,0 0,0 2,0 0,0 0,1 2,-25 11,-159 70,137-60,-1-3,-76 20,14-6,71-17,-66 36,71-32,13-6,1 1,1 2,1 1,-36 32,58-46,-1 0,-1-1,-25 13,-25 17,23-10,20-14,-30 26,44-34,0 1,0-1,1 1,0 0,0 0,1 1,0-1,-5 13,-30 66,24-56,-14 41,-33 83,6-8,38-96,-33 104,44-127,1 1,1-1,-1 51,6-58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2169 71,'-3'-2,"-1"-1,1 1,-1 0,0-1,1 2,-1-1,0 0,0 1,-8-2,-39-5,44 7,-39-4,-48-8,63 6,0 1,0 2,-1 1,1 1,-1 2,1 1,-1 2,1 0,-1 3,2 0,-32 12,-231 85,201-65,2 3,1 4,-82 57,121-72,2 2,2 2,0 3,3 1,-56 63,61-59,24-28,1 1,1 0,0 1,-15 27,-85 160,100-177,1 0,2 1,1 0,-6 35,10-48,-1 1,-1-1,0 0,-1-1,-11 18,9-15,0 1,-11 27,-36 142,47-156,4-12,0 0,1 0,1 0,-2 22,5-24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2631 170,'-1'-1,"0"-1,0 1,0-1,0 1,-1 0,1-1,0 1,-1 0,1 0,0 0,-1 0,1 0,-1 0,0 1,1-1,-1 0,0 1,1-1,-3 0,-3-1,-73-31,0 4,-2 3,-155-27,224 51,0 0,0 1,1 1,-1 0,0 1,0 0,0 1,1 0,-1 1,1 1,-1 0,1 0,-16 9,-50 34,60-35,0-1,-1 0,0-1,-39 13,33-16,-25 8,-1-2,-69 9,65-15,0 3,1 2,0 3,-100 41,117-38,24-11,-1 0,1-2,-27 9,16-8,1 1,0 2,1 0,0 2,1 0,0 1,0 1,1 1,-31 30,-18 15,-169 138,173-148,2 3,2 3,-82 97,133-139,0 1,1 0,1 1,0 0,1 0,1 1,0 0,1 0,1 0,-5 32,4 7,3 1,5 54,-1-9,-2 15,0-93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2718 104,'0'-1,"-1"1,1-1,0 0,-1 1,1-1,-1 1,1-1,-1 0,1 1,-1-1,0 1,1-1,-1 1,0 0,1-1,-1 1,0 0,0-1,1 1,-1 0,0 0,0 0,1-1,-1 1,-1 0,-28-4,20 3,-153-36,115 23,0 3,0 1,-90-5,45 15,-192 2,267 1,-1 0,1 1,0 1,1 1,-29 13,-31 9,-7-5,-56 17,115-32,-47 7,49-12,1 2,0 0,-26 11,0 6,22-10,0-1,-1-1,-29 7,40-12,1 1,0 0,0 1,1 1,0 0,0 1,-15 13,-14 8,-149 77,88-52,78-39,1 1,-41 39,43-36,0-1,-46 28,57-40,0 1,1 0,-1 1,2 0,-1 0,1 1,1 1,-1 0,2 0,0 1,0-1,1 2,1-1,0 1,-7 22,9-25,-1 1,1-1,-9 13,8-15,0 0,1 1,0-1,1 1,-4 14,-22 76,18-66,-11 53,-4 69,23-141,-1-4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8:2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24575,'-6'0'0,"0"2"0,3-2 0,-1 4 0,0-4 0,0 2 0,0 0 0,0-2 0,0 4 0,0-2 0,-1 0 0,2-2 0,0-2 0,1 0 0,0 0 0,-1 2 0,-1 0 0,0-2 0,0 0 0,2 0 0,0 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87,'56'18,"1"-3,0-3,1-1,1-4,104 1,-63-9,9 2,0-5,140-23,-171 16,121-1,-164 9,-1-1,51-14,-46 9,55-5,11 8,112-14,-82 4,254 4,-349 12,-9 0,-18-1,0 0,0 1,0 1,0 0,-1 1,1 0,0 1,-1 0,1 1,20 10,36 23,110 70,-73-37,25 18,-88-47,-36-32,0-2,1 1,0-1,13 10,82 36,-3-1,-86-42,-4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1,'1523'0,"-1455"2,105 16,-117-6,1 2,64 27,-41-13,-45-14,-1 2,-1 1,-1 2,33 25,17 9,-50-34,-1 2,-1 2,0 0,48 53,-65-59,-1 1,0 0,14 31,-13-25,-5-7,-1 1,9 33,1 4,-7-31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0,'703'0,"-633"4,-1 3,94 21,-70-10,165 38,-250-54,34 9,0-2,1-1,0-3,50 1,-22-5,77 10,-134-10,178 25,-151-18,0 2,65 24,-90-27,-1 0,1 2,-2 0,1 0,22 20,56 65,-29-27,-50-54,1-2,1 0,0 0,33 16,-14-9,-32-17,-1 1,1 0,-1 0,1 0,-1 0,0 0,1 0,-1 0,0 1,-1-1,1 1,0 0,-1-1,1 1,-1 0,1 4,2 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 1,'0'0,"0"0,0 0,0 0,0 0,-1 0,1 0,0 0,0-1,0 1,0 0,-1 0,1 0,0 0,0 0,0 0,-1 1,1-1,0 0,0 0,0 0,0 0,-1 0,1 0,0 0,0 0,0 0,0 0,0 0,0 1,-1-1,1 0,0 0,0 0,0 0,0 0,0 1,0-1,0 0,0 0,-1 0,1 0,0 1,0-1,0 0,0 0,0 0,0 0,0 1,0-1,0 0,0 0,0 0,0 0,0 1,1-1,-1 0,0 0,0 0,0 1,10 7,59 17,1-3,109 19,-120-29,325 43,-299-46,67 5,-42-5,138 29,-211-29,-11-2,1-1,0-1,45 2,30-9,-48-1,0 3,95 13,-81 0,111 17,-157-26,0 0,-1 2,0 0,21 11,78 41,-90-43,-1 2,41 31,-58-38,0 1,-1 0,0 0,-1 1,-1 0,0 1,14 26,-7-8,-2 1,-1 0,-1 1,-2 1,6 36,-15-63,0 0,1 1,0-1,1 0,-1 0,1 0,0-1,1 1,4 6,0-3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70,'64'1,"0"-4,1-2,65-14,-49 4,158-10,84 22,-210 4,19-3,127 5,-235-1,-1 2,0 0,1 2,-1 0,-1 2,23 10,160 55,-176-64,196 72,-133-47,315 97,-386-125,-1 1,0 1,0 1,24 15,-41-22,0 1,1 0,-1 0,0 0,0 1,-1-1,1 1,-1-1,0 1,0 0,0 0,0 0,1 5,14 59,-12-43,7 46,-10-55,0-1,1 1,0-1,1 0,1 0,0 0,1 0,11 17,-11-22,1 0,1 0,0 0,0-1,1 0,16 12,-13-11,0 1,0 0,-1 1,-1 0,0 0,0 1,-2 0,1 1,-2 0,8 19,-11-20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1998 2,'-164'-2,"-178"4,283 4,-1 2,-69 20,34-7,74-16,0 1,1 1,0 1,-38 20,-68 52,17-9,74-47,1 1,2 1,-35 36,41-38,-4 8,-45 59,48-55,-47 47,45-53,2 1,-40 60,-18 60,27-41,13-19,33-63,-29 49,31-61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2167 17,'-4'-2,"0"-1,0 1,0 1,0-1,0 1,0 0,0 0,-1 0,1 0,-1 1,1-1,0 1,-8 1,-1-1,-465-2,424 5,1 1,-1 3,1 2,1 3,0 2,1 2,0 2,-62 32,0 1,-8 5,80-34,1 3,1 1,2 1,1 2,-56 59,82-76,0 2,1 0,1 0,-13 29,13-24,-1-1,-19 27,3-7,1 2,-35 80,43-89,-24 35,23-40,1 1,-13 31,19-39,0 1,-1-2,-2 0,0 0,0-1,-28 26,-13 17,48-53,1 1,1 0,-1 0,1 0,-3 11,-15 26,12-30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0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1570 3102 24575,'-20'0'0,"4"0"0,5 0 0,-6 0 0,8 0 0,-16 0 0,11 0 0,-12 0 0,4 0 0,-1 0 0,-3 0 0,-1 0 0,-2 0 0,-4 0 0,6-8 0,5 6 0,-4-10 0,3 11 0,-4-7 0,5 7 0,-4-7 0,3 7 0,-4-8 0,5 8 0,-4-7 0,8 4 0,-3-1 0,4-3 0,1 7 0,-1-6 0,1 6 0,-1-6 0,0 2 0,1 0 0,-1-2 0,1 2 0,-1 1 0,1-4 0,3 4 0,-2-4 0,2 3 0,-4-2 0,1 6 0,-1-6 0,1 2 0,-1-3 0,1-1 0,-1 5 0,1-4 0,-1 4 0,-4-5 0,3-3 0,-3 2 0,4-2 0,1 4 0,-1-4 0,4 3 0,-2-3 0,2 4 0,0-4 0,-2 3 0,5-7 0,-5 7 0,6-3 0,-3 0 0,0 3 0,3-6 0,-3 2 0,0 0 0,3-3 0,-3 4 0,4-5 0,-4 0 0,-2-11 0,1 8 0,1-8 0,3 6 0,1 5 0,-1-9 0,0 8 0,0-8 0,1 8 0,-1-8 0,0 4 0,0-1 0,0-3 0,1 9 0,-1-9 0,4 3 0,-3-4 0,-2-6 0,0 5 0,-4-5 0,5 6 0,0 0 0,0 0 0,4-1 0,-3 6 0,3-4 0,-4 8 0,4-3 0,-2 4 0,6-4 0,-3-9 0,1 6 0,2-9 0,-3 10 0,4-4 0,0 0 0,0-6 0,0 5 0,0-5 0,0 6 0,0-6 0,-4 5 0,3-5 0,-3 6 0,4 0 0,0 0 0,0-1 0,0 1 0,0 5 0,0-4 0,0 8 0,0-8 0,0 8 0,0-3 0,0 4 0,0 1 0,0-1 0,0 5 0,0 0 0,0 5 0,0-1 0,0 1 0,0 0 0,0 0 0,0 0 0,0 0 0,0 0 0,0-4 0,3 3 0,2-8 0,-1 7 0,3-6 0,-6 6 0,6-2 0,-6 4 0,2 0 0,-3 0 0,4-1 0,-3-3 0,5-2 0,-1 1 0,3-4 0,0-1 0,0-1 0,1-8 0,0 9 0,-1-5 0,0 6 0,0 3 0,-3-2 0,1 6 0,-5-3 0,6 8 0,-7-2 0,6 2 0,-2-3 0,4-5 0,-1 4 0,2-12 0,3 1 0,2-8 0,9-1 0,-3 0 0,8-1 0,-9 1 0,0 9 0,-3-1 0,-7 7 0,2 4 0,-3-2 0,-1 10 0,1-5 0,-1 2 0,0-4 0,1 1 0,3-1 0,2 0 0,3-4 0,-4 3 0,4-3 0,-8 5 0,8-2 0,-4 1 0,5 0 0,-1 0 0,0-1 0,1-3 0,-1 3 0,1-3 0,-1 4 0,1 0 0,-1-1 0,1 1 0,-1 3 0,-3-2 0,2 3 0,-7-1 0,8-2 0,-8 6 0,4-3 0,-5 1 0,5 2 0,-4-6 0,4 7 0,-1-7 0,-3 2 0,8 1 0,-4-3 0,1 2 0,2-3 0,-2 4 0,8-4 0,-4 3 0,9-4 0,-8 1 0,3-1 0,0 5 0,-3-4 0,3 4 0,0-1 0,-3-2 0,3 6 0,0-7 0,-3 7 0,3-7 0,-5 7 0,1-2 0,-5 3 0,3 0 0,-2 0 0,3 0 0,1 0 0,-1-4 0,1 3 0,-1-3 0,1 1 0,-1 2 0,5-3 0,-3 0 0,3 0 0,-5-1 0,8-2 0,-6 2 0,2 1 0,-5-4 0,-2 4 0,3-1 0,5-3 0,-3 3 0,3-3 0,-5-1 0,6 1 0,-5 3 0,0-2 0,-1 6 0,-8-3 0,4 4 0,-1 0 0,-2 0 0,6-3 0,-6 2 0,6-3 0,-3 4 0,5 0 0,4-4 0,-3 3 0,3-3 0,0 4 0,-3 0 0,8-4 0,-9 3 0,9-3 0,-4 4 0,17-4 0,-8 3 0,8-3 0,-12 4 0,0 0 0,0 0 0,0 0 0,-5 0 0,4 0 0,-4 0 0,1 0 0,3 0 0,-9 0 0,4 0 0,1 0 0,-5 0 0,4 0 0,-4 0 0,-1 0 0,1 0 0,-1 0 0,1 0 0,-5 0 0,4 0 0,-8 0 0,8 0 0,-4 0 0,4 0 0,1 0 0,4 0 0,-3 0 0,8 0 0,8 0 0,-9 0 0,13 0 0,-16 0 0,1 0 0,3 0 0,-9 0 0,9 0 0,-8 0 0,3 0 0,-5 0 0,1 0 0,-1 0 0,1 0 0,-5 0 0,4 0 0,-8 0 0,8 0 0,-8 0 0,8 0 0,-8 0 0,7 0 0,-2 0 0,3 0 0,1 0 0,-5 0 0,8 0 0,-6 0 0,7 0 0,-4 0 0,11 0 0,-4 0 0,11 0 0,-8 0 0,-5 0 0,4 0 0,-8 0 0,8 0 0,-13 0 0,7 0 0,-7 0 0,-1 0 0,0 0 0,-1 0 0,-2 0 0,2 0 0,-4 0 0,1 0 0,-1 0 0,1 0 0,-1 0 0,1 0 0,-1 0 0,0 0 0,0 0 0,0 0 0,1 0 0,3 0 0,2 0 0,3 0 0,-4 3 0,4-2 0,-8 2 0,4-3 0,-5 0 0,1 0 0,-1 0 0,0 0 0,1 0 0,-1 0 0,0 0 0,1 0 0,3 4 0,2-3 0,3 2 0,1-3 0,4 4 0,1-3 0,5 3 0,-5 0 0,10-3 0,-9 7 0,10-3 0,-6 4 0,0-4 0,0 3 0,0-7 0,-5 6 0,-1-6 0,-4 7 0,-5-7 0,4 6 0,-8-6 0,7 6 0,-6-6 0,6 3 0,-6-1 0,6-2 0,-6 2 0,6-3 0,-6 3 0,2-2 0,-4 3 0,1-4 0,-1 0 0,1 3 0,-1-2 0,1 2 0,-1 0 0,1-2 0,-1 2 0,0 1 0,1-3 0,3 2 0,-2 0 0,6 2 0,-6-1 0,18 7 0,-7-5 0,10 6 0,-4-3 0,-9-4 0,1-1 0,-7-1 0,-4-2 0,1 2 0,-1-3 0,1 0 0,-4 4 0,2-4 0,-5 7 0,5-7 0,-2 3 0,3 1 0,1 0 0,3 0 0,7 3 0,-1-2 0,4 3 0,1 1 0,-9-4 0,3 2 0,-8-6 0,-1 5 0,1-5 0,-1 3 0,-3-1 0,0 1 0,-4 3 0,3-1 0,-3 2 0,7-1 0,-3 0 0,3 1 0,1 3 0,0-2 0,0 6 0,0 2 0,0 1 0,1 8 0,0-4 0,0 1 0,-1-2 0,0-9 0,-3 0 0,1-5 0,-5 0 0,2 1 0,-3-1 0,0 0 0,0 0 0,0 0 0,0 0 0,0 0 0,5 14 0,0-1 0,0 18 0,4-4 0,-8 11 0,7-9 0,-7 8 0,3-20 0,0 2 0,-3-9 0,2-5 0,-3 0 0,0-5 0,0 1 0,0-1 0,0 1 0,0-1 0,0 4 0,0 2 0,0 3 0,0 1 0,0-1 0,0 1 0,0-5 0,0 0 0,0-5 0,0 0 0,0 1 0,0-1 0,0 0 0,0 0 0,0 5 0,0 0 0,0 9 0,0 2 0,0 4 0,0-5 0,0-1 0,0-8 0,0 2 0,0-7 0,0 4 0,0-5 0,0 0 0,0 1 0,0 3 0,0 6 0,0 5 0,-4 5 0,3 0 0,-3 0 0,0-4 0,4-2 0,-4-9 0,4 0 0,-4-5 0,4 1 0,-4-1 0,1-3 0,2 3 0,-5-3 0,6 3 0,-7 4 0,2 1 0,-4 9 0,1 1 0,-1 1 0,0 3 0,-4-4 0,3 0 0,-3 4 0,5-8 0,-1-1 0,1-2 0,4-6 0,-3 2 0,6-3 0,-2-1 0,-1-3 0,4 3 0,-7-7 0,7 6 0,-7 3 0,-3 13 0,-4 7 0,-2 10 0,-3 7 0,3 1 0,-6 6 0,1-6 0,6-7 0,-3-7 0,8-11 0,-2-5 0,7-5 0,-2-5 0,7 1 0,-4-1 0,1-3 0,-1-1 0,0 1 0,-2-4 0,2 4 0,-3-1 0,-4 1 0,3 3 0,-3 1 0,0-1 0,-2 5 0,-3 1 0,-2 8 0,2-4 0,-7 10 0,5-9 0,-1 5 0,3-7 0,7-4 0,-2 0 0,7-5 0,-3 1 0,3-4 0,-3-1 0,3 0 0,-7 2 0,6 2 0,-10 2 0,2-2 0,-3 2 0,-6 3 0,4 1 0,-8 5 0,4-1 0,-5 1 0,4-4 0,2-1 0,5-5 0,3 0 0,1 0 0,5-1 0,-1-3 0,1 0 0,0-4 0,0 0 0,-1 0 0,1 3 0,-9 2 0,2 3 0,-12 1 0,4-1 0,-5 5 0,0 1 0,-6 1 0,5 2 0,-5-3 0,11-1 0,-4 0 0,12-5 0,-6 1 0,11-2 0,-2 1 0,4-4 0,-1-1 0,1-3 0,0 0 0,0 0 0,-1 4 0,-3-3 0,2 5 0,-6-1 0,2 2 0,-3 2 0,-1-1 0,0 0 0,1-3 0,3 2 0,2-7 0,3 4 0,1-4 0,-1 0 0,1 0 0,0 0 0,0 0 0,-1 0 0,1 0 0,-5 0 0,0 3 0,-9-2 0,3 7 0,-8-3 0,3 3 0,-4-3 0,0 3 0,5-3 0,0 0 0,6-2 0,-1 1 0,1-3 0,3 3 0,-3-4 0,8 0 0,-8 3 0,4-2 0,-1 3 0,2-4 0,-1 4 0,4-3 0,-8 2 0,8 0 0,-8-2 0,4 3 0,-5-1 0,0-2 0,1 7 0,3-8 0,-2 4 0,6-4 0,-6 0 0,6 3 0,-2-2 0,3 3 0,1-4 0,-1 0 0,1 0 0,-1 0 0,1 0 0,0 0 0,-3 0 0,-2 0 0,-4 0 0,0 3 0,-5-2 0,-2 3 0,-4 0 0,5-3 0,-4 7 0,8-7 0,-8 3 0,8-1 0,1-2 0,5 3 0,5-4 0,-1 0 0,1 0 0,0 0 0,0 3 0,-4-2 0,-1 6 0,-5-3 0,1 4 0,-1 1 0,-4-5 0,3 4 0,-3-4 0,4 1 0,1 2 0,3-6 0,-2 2 0,6-3 0,-2 0 0,4 0 0,-1 0 0,1 0 0,0 0 0,0 0 0,0 0 0,0 0 0,-5 0 0,4 0 0,-4 0 0,1 0 0,2 0 0,-2 0 0,3 0 0,0 0 0,1 0 0,0 0 0,-1 0 0,1 0 0,0 0 0,0 0 0,0 0 0,0 0 0,-5 0 0,0 0 0,-5 0 0,5 0 0,-4 0 0,4 0 0,-1 0 0,-3 0 0,8 0 0,-4 0 0,5 0 0,0 0 0,0 0 0,0 0 0,0 0 0,0 0 0,0 0 0,0 0 0,-5 0 0,4 0 0,-8 0 0,4 0 0,-1 0 0,2 0 0,3 0 0,0 0 0,1 0 0,0 0 0,3-3 0,-2 2 0,2-2 0,-3 3 0,0 0 0,-5 0 0,0 0 0,-1 0 0,-2 0 0,6 0 0,-2 0 0,3 0 0,1 0 0,-1 0 0,1 0 0,0 0 0,0 0 0,0 0 0,0 0 0,-1 0 0,1-3 0,-1 2 0,1-2 0,-1 3 0,1 0 0,0 0 0,4 0 0,-1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8:3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24575,'0'6'0,"0"-1"0,0-1 0,0 0 0,0 0 0,0 0 0,0 0 0,0 0 0,0 0 0,0 0 0,0 0 0,0 0 0,0 0 0,0 0 0,0 0 0,0 0 0,0 0 0,0 0 0,0 0 0,0 0 0,0 0 0,0 0 0,0 0 0,0 0 0,0 0 0,0 0 0,0 0 0,0 0 0,0 0 0,0 0 0,0 0 0,0-1 0,0 1 0,0 0 0,0-1 0,0 3 0,0 1 0,-2 4 0,-1 4 0,-2 1 0,0 1 0,0-2 0,2-3 0,-1-1 0,4-4 0,-4-1 0,3-2 0,0 0 0,1 0 0,0 0 0,0 2 0,0 3 0,0 3 0,-3 3 0,3-3 0,-4 2 0,3-5 0,-1 1 0,0-2 0,1-3 0,-1 1 0,2-2 0,2-2 0,0-1 0,2-1 0,-1 2 0,1 0 0,0 4 0,0-1 0,-1 3 0,0-3 0,0 3 0,-1-3 0,2 1 0,-4-2 0,2 0 0,0-2 0,0 0 0,0-1 0,1 0 0,-3 2 0,4 0 0,-2 0 0,2 2 0,0-1 0,0 2 0,0-2 0,1 2 0,-1-2 0,-2 0 0,1 1 0,-2-1 0,1 0 0,-1-2 0,0 1 0,1-1 0,-1 2 0,2 0 0,1 0 0,0 0 0,0 0 0,-2 0 0,2 0 0,-4 0 0,3-2 0,-1 2 0,2-2 0,0 4 0,3-1 0,-2 3 0,3-1 0,-3 0 0,3 1 0,-3-1 0,1 0 0,-2 1 0,0-4 0,1 3 0,-1-3 0,0 0 0,0 0 0,-2 0 0,0 0 0,-1-2 0,0 1 0,2-2 0,-2-1 0,0-2 0,-1-2 0,2 2 0,-2-1 0,2 1 0,0 0 0,-2-2 0,4 4 0,-4-4 0,4 4 0,-4-4 0,2 2 0,0-2 0,0 0 0,2 0 0,-2 0 0,1 2 0,-2-1 0,2 0 0,-1 0 0,2-1 0,-2 0 0,1 2 0,0-2 0,1 2 0,2-4 0,-2 1 0,5-1 0,-5 1 0,5 1 0,-5 0 0,2 1 0,-2 2 0,-1-1 0,1 1 0,-1 0 0,5 1 0,-4-4 0,5 3 0,-5-3 0,3 4 0,-3 0 0,0 0 0,0 0 0,0 0 0,-1 0 0,1-2 0,0 1 0,0 0 0,0 1 0,0-2 0,2 1 0,-1-1 0,1 1 0,-2 0 0,0-1 0,0 2 0,0 0 0,1 0 0,2 0 0,1 0 0,3-4 0,-1 3 0,1-3 0,-2 2 0,-2 1 0,-1-3 0,-2 4 0,0-2 0,0 2 0,0 0 0,0 0 0,0 0 0,0 0 0,0-2 0,2 2 0,0-4 0,3 1 0,0 1 0,0-2 0,0 1 0,-2 1 0,-1 0 0,-2 0 0,0 2 0,0-2 0,0 2 0,0 0 0,0 0 0,-1 0 0,1 0 0,0 0 0,0 0 0,2-2 0,-1 1 0,3-1 0,-3 2 0,1-1 0,-2 0 0,0-1 0,0 2 0,0 0 0,0 0 0,0 0 0,0 0 0,0 0 0,0 0 0,2 0 0,-2 0 0,3 0 0,-3 0 0,0 0 0,0 0 0,0 0 0,-1 0 0,1 0 0,0 0 0,0 0 0,0 0 0,2 0 0,-1 0 0,3 0 0,-1 0 0,-1 0 0,1 0 0,-3 0 0,0 0 0,0 0 0,-1 0 0,1 0 0,5 0 0,-2 0 0,7 0 0,-4 0 0,-1 0 0,-1 0 0,-3 0 0,1 0 0,-2 0 0,0 0 0,0 0 0,0 0 0,0 0 0,0 0 0,2 0 0,1 0 0,-1 0 0,1 0 0,-1 0 0,-2 0 0,3 0 0,-3 0 0,-1 0 0,1 0 0,2 0 0,1 0 0,0 0 0,-1 0 0,0 0 0,-1 0 0,1 0 0,-2 0 0,-2 2 0,2-2 0,-2 2 0,2 0 0,-1-2 0,4 4 0,-1-2 0,1 1 0,-1 1 0,-2-4 0,0 2 0,0-2 0,0 2 0,-1 0 0,-2 1 0,1 1 0,0 0 0,2 0 0,0 0 0,0 0 0,0 0 0,0 0 0,0 0 0,-2 0 0,2-2 0,-4 2 0,4-4 0,-4 4 0,3-4 0,0 2 0,1-2 0,-2 1 0,1 0 0,-1 1 0,1-1 0,0 0 0,-1 2 0,2-1 0,0 1 0,0 0 0,0-1 0,2 1 0,-1 0 0,1-2 0,-2 2 0,0-2 0,0 0 0,-2 1 0,0 0 0,0 0 0,0 2 0,2-2 0,0 2 0,2 0 0,1 0 0,1 3 0,1-2 0,0 3 0,0-3 0,-2 1 0,-1-2 0,-2 0 0,0-1 0,-2 0 0,0-1 0,-2 2 0,2-2 0,-2 2 0,4-2 0,-4 2 0,2-2 0,-2-1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 1,'-3'0,"-2"3,0 5,2 5,0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8:4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24575,'0'6'0,"0"-1"0,0-1 0,0-1 0,0 1 0,0 0 0,0 0 0,0-1 0,0 1 0,0 0 0,0 0 0,0 0 0,0-1 0,0 1 0,0 0 0,-2 2 0,2 1 0,-4 2 0,3 2 0,-3-1 0,4-1 0,-4-1 0,3 0 0,-1-1 0,1-1 0,0-3 0,0-1 0,1 2 0,0 2 0,0 1 0,0 2 0,0 0 0,-4 0 0,3 0 0,-3-3 0,4 1 0,0-3 0,0 0 0,0-2 0,0-1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1,'0'3,"4"9,0 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1,'0'7,"0"9,0 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1,'0'3,"0"6,0 4,0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1,'0'3,"0"5,0 5,0 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1,'4'0,"4"0,1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9:0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0 24575,'-9'0'0,"-3"0"0,1 0 0,-2 0 0,-3 0 0,6 0 0,-2 0 0,2 0 0,-3 2 0,3 1 0,-3 0 0,4-1 0,-1 0 0,0-1 0,1 3 0,1-3 0,-1 1 0,2 0 0,-3-2 0,0 3 0,0-1 0,1-2 0,-4 5 0,3-5 0,-3 5 0,4-2 0,-1-1 0,0 3 0,0-5 0,3 4 0,0-3 0,3 3 0,-1-4 0,3 4 0,-2-4 0,4 4 0,-2-1 0,0-1 0,1 2 0,-3-2 0,4 2 0,-6 1 0,0-1 0,-3 1 0,-1 0 0,-3 2 0,3 1 0,-5 3 0,4-4 0,-1 3 0,4-5 0,-1 2 0,6-3 0,-3 1 0,6-1 0,-4 0 0,3 0 0,-1 1 0,2-1 0,0 0 0,0 0 0,0 0 0,-2 1 0,0 1 0,-5 2 0,1 4 0,-3-2 0,1 6 0,0-3 0,-2 0 0,5-1 0,-2-4 0,4-2 0,-1-1 0,4-1 0,-2 0 0,2 1 0,0-1 0,0 0 0,0 0 0,0 0 0,0 0 0,0 1 0,0-1 0,0 2 0,0-1 0,0 2 0,0 0 0,0-2 0,0 1 0,0-1 0,0-1 0,0 0 0,0 1 0,0-1 0,0 0 0,0 0 0,0 3 0,0 0 0,0 3 0,0 0 0,0 2 0,0-2 0,0 6 0,0-6 0,0 2 0,0-4 0,0 1 0,0-4 0,2 1 0,-2-1 0,4-3 0,-4 2 0,4-4 0,-2 4 0,3-1 0,-1 1 0,1 0 0,-1 1 0,1 1 0,-1-1 0,1 2 0,1 0 0,-1-2 0,2 1 0,-3-1 0,3-1 0,-2 3 0,2-2 0,-3 2 0,1 0 0,-1-2 0,1 1 0,-1-1 0,1-1 0,-1-1 0,0-1 0,1-1 0,-1 0 0,0 2 0,0 0 0,1 1 0,-1 1 0,0-3 0,1 2 0,-1-2 0,0 1 0,1-1 0,-1 0 0,0-2 0,1 4 0,-1-4 0,0 4 0,1-1 0,-1-1 0,0 2 0,1-2 0,-1 1 0,0-1 0,-1 0 0,0-2 0,0 4 0,1-4 0,0 4 0,1-1 0,-1-1 0,1 2 0,-1-4 0,0 2 0,1-2 0,-1 2 0,0-1 0,0 1 0,1-2 0,-1 1 0,3 0 0,-2 1 0,4-2 0,-4 2 0,2-2 0,-3 2 0,0-2 0,3 0 0,-3 0 0,3 0 0,-1 0 0,2 2 0,1-1 0,1 1 0,0-2 0,-3 0 0,0 0 0,-3 0 0,1 0 0,-1 0 0,0 0 0,0 0 0,3 0 0,0 0 0,3 0 0,0 0 0,-3 0 0,0 0 0,-3 0 0,0 0 0,1 0 0,-1 0 0,1 0 0,-1 0 0,0 0 0,1 0 0,1 0 0,-1 0 0,4 0 0,-4 0 0,2 0 0,-3 0 0,1 0 0,-1 0 0,0 0 0,-1-2 0,0 2 0,0-2 0,3-1 0,-1 3 0,4-2 0,-4 0 0,2 1 0,-3-3 0,1 4 0,-1-2 0,-2 0 0,2 2 0,-1-4 0,1 3 0,0-3 0,3 2 0,0-3 0,3 0 0,0 0 0,-3 1 0,2 1 0,-4-1 0,2 4 0,-3-2 0,0 0 0,0 1 0,-1-3 0,1 4 0,-2-4 0,2 3 0,1-3 0,-1 2 0,0-1 0,1-1 0,-1 4 0,1-4 0,-1 2 0,3-3 0,-2 0 0,4 1 0,-4-1 0,1 1 0,-1-1 0,-1 3 0,0-2 0,1 3 0,-3-3 0,2 2 0,-4-2 0,2 0 0,-2-1 0,0 1 0,0 0 0,2 0 0,-2-1 0,2 1 0,-2 0 0,2 0 0,-1 0 0,2 0 0,2-3 0,0 0 0,7-3 0,-3-3 0,4-1 0,-3 1 0,0 1 0,-3 2 0,0 0 0,-2 3 0,0 2 0,-3 1 0,0 2 0,-2-2 0,0-1 0,0 1 0,0 0 0,0 0 0,0 0 0,2-3 0,-1-3 0,3-1 0,-4-4 0,5 2 0,-4-3 0,3 0 0,-3 3 0,1 0 0,-2 6 0,0-2 0,0 4 0,0-2 0,0 3 0,0 0 0,0-1 0,0 1 0,0-3 0,0 2 0,0-4 0,0 4 0,-2-4 0,0 4 0,-1-2 0,-1 3 0,2-1 0,-3 1 0,1 0 0,1-1 0,-1 1 0,2-1 0,-3-2 0,1 3 0,-1-3 0,3 2 0,-2 3 0,3-2 0,-2 4 0,0-2 0,1 0 0,-2 1 0,2-1 0,-3 1 0,1-2 0,0-1 0,-1-1 0,1 1 0,0 0 0,1-1 0,-1 1 0,2-1 0,-3 1 0,1-1 0,0 1 0,-1 0 0,1-1 0,-1 1 0,1-1 0,0 3 0,1-2 0,0 4 0,0-2 0,-1 2 0,0 0 0,0-2 0,0-1 0,-1 1 0,1-2 0,-1 2 0,1-3 0,0 3 0,-1-2 0,1 3 0,-1-3 0,1 4 0,0-2 0,-1 0 0,-2 1 0,2-2 0,-1 2 0,1-3 0,1 4 0,-1-2 0,3 0 0,-2 1 0,2-1 0,-3 2 0,1-2 0,0 2 0,0-4 0,-1 4 0,3-4 0,-2 3 0,2-1 0,-3 2 0,1 0 0,0 0 0,-3-2 0,2 1 0,-4-1 0,2 2 0,-1 0 0,1-2 0,3 2 0,2-2 0,0 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23,'4'-4,"4"-1,5 1,3 0,4 1,1 2,0 0,-2 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 1,'0'3,"-4"2,-1-1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9:1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24575,'0'11'0,"0"2"0,0-3 0,0 3 0,0-6 0,0 2 0,0-4 0,0 2 0,0-3 0,0 0 0,0 1 0,0-1 0,0 0 0,0 0 0,0 3 0,0-2 0,0 7 0,0-4 0,0 4 0,0-4 0,3 1 0,-3-4 0,2 1 0,-2-1 0,0-1 0,0 0 0,0 0 0,0 0 0,0 0 0,0 3 0,2 0 0,-1 3 0,3 2 0,-3 1 0,1 1 0,1-2 0,-3-5 0,2 2 0,-2-4 0,0 2 0,0-3 0,0 0 0,0 1 0,0 1 0,0 1 0,0 3 0,0 0 0,2-1 0,-1 1 0,1-3 0,-2 0 0,0-3 0,0 1 0,0-1 0,0 0 0,0 0 0,0 3 0,0 0 0,0 3 0,0-3 0,0 0 0,0-3 0,0 0 0,0 1 0,2-3 0,2 0 0,1 0 0,1 1 0,-2 1 0,1 0 0,-1 1 0,-1-1 0,0-2 0,-2 2 0,3-3 0,-2 3 0,2-4 0,0 4 0,1-2 0,-1 2 0,0 1 0,1-3 0,-1 2 0,0-2 0,1 1 0,-1 1 0,0-4 0,0 4 0,1-2 0,-1 3 0,3-3 0,-2 2 0,1-2 0,-1 1 0,-1-1 0,0 0 0,1-2 0,-1 2 0,0 0 0,1 1 0,-1 1 0,0 0 0,3 1 0,-2-3 0,2 2 0,-3-1 0,0-1 0,1 2 0,-1-3 0,-1 2 0,0-2 0,0 1 0,1 0 0,0-2 0,0 4 0,1-2 0,-1 1 0,0 1 0,1-2 0,-1 0 0,1 2 0,-1-3 0,0 3 0,1-4 0,-1 2 0,0 0 0,1-1 0,-1 1 0,0-2 0,0 0 0,0 0 0,3 2 0,0-2 0,3 2 0,0 0 0,-1-1 0,4 4 0,-3-5 0,2 2 0,-4 0 0,-2-1 0,-1 1 0,-1-2 0,0 0 0,1 0 0,-1 0 0,0 0 0,3 2 0,0-2 0,3 3 0,0-3 0,-1 0 0,-1 0 0,1 0 0,-4 0 0,1 0 0,-1 0 0,-1 0 0,0 0 0,0 0 0,1 0 0,-1 0 0,0 0 0,1 0 0,-1 0 0,0 0 0,1 0 0,-1 0 0,0 0 0,0 0 0,0 0 0,1 0 0,-1 0 0,0 0 0,3 0 0,-2 0 0,2 0 0,-3 0 0,0 0 0,1 0 0,-1 0 0,0 0 0,0-2 0,1 1 0,-1-1 0,3 0 0,-3 1 0,6-3 0,-3 1 0,0 1 0,2-3 0,-4 5 0,2-4 0,-3 3 0,1-1 0,-1 0 0,0 2 0,0-2 0,1 0 0,-1 2 0,1-4 0,1 3 0,-1-1 0,2 0 0,-3 2 0,1-2 0,-1 2 0,0-2 0,0 1 0,-1-2 0,0 2 0,0-2 0,3 0 0,1-2 0,6 0 0,0 0 0,3 0 0,0 0 0,-3-1 0,-3 1 0,-1 3 0,-4-2 0,1 3 0,-1-3 0,-3 2 0,2 0 0,-4-2 0,2 2 0,-2-2 0,2 1 0,-1-1 0,1 2 0,0-2 0,-2 0 0,4 1 0,-4 0 0,2 0 0,0-1 0,-2 0 0,2 0 0,-2-1 0,0 1 0,0 0 0,2 2 0,-2-2 0,2 2 0,-2-3 0,0 1 0,0 0 0,0 0 0,0 0 0,0 0 0,0-1 0,0 1 0,0 0 0,0-1 0,0 1 0,0 0 0,0 0 0,0 0 0,0-1 0,0 1 0,0-6 0,0 2 0,0-4 0,0-1 0,0 3 0,0-5 0,0 1 0,2 1 0,-1-2 0,3 5 0,-3-3 0,1 3 0,-2 1 0,2-1 0,-1 2 0,1-1 0,-2 2 0,0-3 0,0 1 0,0 1 0,0-1 0,2 2 0,-2-3 0,3 0 0,-3 0 0,0 3 0,0-2 0,0 4 0,0-2 0,0 3 0,0-1 0,0 1 0,0 0 0,0-1 0,0-1 0,0-1 0,0-6 0,0 3 0,0-6 0,0 6 0,0-2 0,0 2 0,0 3 0,0 0 0,0 2 0,-2 5 0,-1 0 0,1 2 0,0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3:1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24575,'0'-8'0,"0"1"0,2 4 0,-2-1 0,4 0 0,-4 0 0,3 2 0,-2-1 0,2 1 0,-3-2 0,2 0 0,-1 2 0,0-1 0,0 1 0,1 0 0,-1-1 0,2 2 0,-3-2 0,3 3 0,-2-4 0,2 4 0,-1-2 0,0 1 0,1 0 0,-1 0 0,0-1 0,1 0 0,-1 0 0,2 0 0,-1 0 0,1 0 0,0-1 0,0-4 0,0 3 0,0-2 0,0 2 0,0 0 0,-1 0 0,1 2 0,0 0 0,-1 2 0,1 0 0,0-1 0,0 0 0,2-3 0,0 2 0,1-2 0,-1 1 0,-2 2 0,0-1 0,0 1 0,0 0 0,-1 1 0,1 0 0,0 0 0,0 0 0,0 0 0,-1-2 0,3 1 0,1 0 0,2-1 0,-3 1 0,2-3 0,-3 4 0,1-2 0,-2 2 0,-1 0 0,1 0 0,0 0 0,0 0 0,0 0 0,-1 0 0,1 0 0,0 0 0,0 0 0,0-2 0,2 2 0,-2-2 0,2 2 0,-2 0 0,0 0 0,0 0 0,0 0 0,0 0 0,-1 0 0,1 0 0,0 0 0,0 0 0,-1 0 0,1 0 0,0 0 0,0 0 0,0 0 0,-1 0 0,3 0 0,-1 0 0,1 0 0,-2 0 0,0 0 0,0 0 0,-1 0 0,1 0 0,0 0 0,0 0 0,-1 0 0,1 0 0,0 0 0,0 0 0,0 0 0,0 0 0,-1 0 0,1 0 0,0 0 0,0 0 0,-1 0 0,1 0 0,0 0 0,2 0 0,-1 0 0,3 0 0,-4 0 0,2 0 0,-2 0 0,0 0 0,0 0 0,-2 2 0,2-2 0,-4 3 0,3-2 0,-1 0 0,2 1 0,0-1 0,0 0 0,0-1 0,0 2 0,0-2 0,0 2 0,-1 0 0,1-2 0,1 2 0,-1-2 0,4 0 0,-4 0 0,4 0 0,-3 0 0,1 0 0,-2 2 0,0-2 0,-1 3 0,0-1 0,0 0 0,-1 0 0,2 0 0,0-2 0,-1 2 0,1-1 0,0 0 0,0 2 0,0-2 0,0 1 0,-2-1 0,1 0 0,-1 0 0,2 1 0,0-2 0,0 4 0,-1-4 0,1 2 0,-2-1 0,2 0 0,-2 0 0,2-1 0,-2 2 0,1-1 0,0 0 0,-1 1 0,1-1 0,-1 0 0,0 1 0,2-2 0,-2 4 0,0-2 0,1 0 0,0 1 0,-1 0 0,1-1 0,-1 1 0,1-1 0,0 0 0,-2 2 0,0-2 0,1 0 0,-2 1 0,2-1 0,0 2 0,-2 0 0,4 0 0,-4 0 0,2-1 0,-1 1 0,0 0 0,2 0 0,0 0 0,-1-1 0,1 1 0,-1 0 0,0 0 0,2 0 0,-4 0 0,2 0 0,-2-1 0,0 1 0,2 0 0,0 2 0,0-2 0,2 2 0,-3-2 0,0 0 0,1-2 0,-2 2 0,2-2 0,-2 1 0,0 1 0,0-1 0,0 1 0,0 0 0,0 2 0,0 0 0,0 3 0,0-2 0,0 1 0,0-4 0,0 2 0,0-2 0,0 0 0,0 0 0,0 0 0,0-1 0,0 1 0,0-1 0,0 1 0,0 0 0,0 1 0,0 4 0,0 3 0,0 2 0,0 1 0,0-1 0,0 0 0,0-2 0,0 1 0,0-4 0,0 3 0,0-4 0,0-1 0,0 1 0,0-2 0,0 3 0,0 0 0,0-3 0,0 2 0,0-1 0,0-1 0,0 2 0,0-3 0,-2 1 0,2-2 0,-4-2 0,4 1 0,-3-1 0,1 2 0,-2-1 0,0 1 0,0 2 0,0 1 0,-3 4 0,2-2 0,-4 5 0,2-3 0,-1 4 0,-1-1 0,2 0 0,0-2 0,0-3 0,3-1 0,0-4 0,2 2 0,-2-2 0,4 0 0,-4-2 0,4 1 0,-3-2 0,2 2 0,0-1 0,-3 2 0,1 5 0,-6-2 0,2 9 0,-3 0 0,0 1 0,0 3 0,0-5 0,0 2 0,1-3 0,2-2 0,0-1 0,5-4 0,-2-1 0,3-2 0,-2-1 0,2 1 0,0 0 0,-1-2 0,2 1 0,-2-1 0,2 2 0,0-1 0,0 3 0,0 3 0,0 3 0,0 2 0,-2 0 0,1 0 0,-3 1 0,3-4 0,-1 0 0,2-2 0,0-2 0,0-1 0,0-3 0,0 1 0,0 0 0,0 0 0,0-1 0,0 3 0,0 1 0,0 1 0,2 1 0,1 0 0,-1-1 0,2 1 0,-2-3 0,0 0 0,0-2 0,0 0 0,-2 0 0,2 0 0,0 0 0,0 0 0,0 2 0,2 0 0,-2 3 0,2 0 0,-1-3 0,0 0 0,-2 0 0,2-2 0,-2 2 0,0-2 0,1 0 0,0 0 0,2 2 0,1 3 0,-1 3 0,4 5 0,-3-2 0,4 2 0,-4-5 0,2-1 0,-3-5 0,0 2 0,0-3 0,-1 1 0,0-2 0,-1 0 0,2 2 0,0-2 0,1 7 0,-1-4 0,0 4 0,3-3 0,-1 1 0,0-3 0,-2 0 0,-2-2 0,0-1 0,-2 1 0,3 1 0,0 2 0,1 0 0,0 2 0,-2-2 0,2 1 0,-2-4 0,2 2 0,-1-2 0,-2 0 0,1-2 0,-2 1 0,2-2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9:4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24575,'0'6'0,"0"3"0,0 1 0,3 4 0,0-4 0,4 0 0,-1-4 0,0 1 0,-2-1 0,-2 0 0,1 0 0,0 0 0,3 0 0,1 0 0,8 16 0,-3-9 0,5 13 0,-7-12 0,-3-3 0,0 2 0,-1-6 0,0 2 0,1 1 0,-1-3 0,1 3 0,-1-1 0,1 2 0,0 2 0,-1-2 0,1 2 0,0-6 0,-1 2 0,-2-2 0,-2-1 0,1 0 0,-2 0 0,2 0 0,-1 0 0,2 4 0,3 0 0,0 4 0,-4 0 0,4 0 0,-4-1 0,4 1 0,0 0 0,-3-4 0,-1 0 0,0-4 0,-2 0 0,1 1 0,1-1 0,-2 0 0,5 3 0,-6 2 0,7 7 0,-4-7 0,1 6 0,2-10 0,-5 3 0,1-4 0,-2 0 0,3 0 0,-2 0 0,1 0 0,-2 0 0,3 0 0,-2 0 0,4 0 0,-4 0 0,4 0 0,-4 0 0,2 0 0,-1-3 0,-1 2 0,2-1 0,-3 1 0,2 1 0,-1 0 0,4-3 0,-5 2 0,3-2 0,-3 3 0,3-3 0,-3 2 0,3-2 0,-3 3 0,0 0 0,3-3 0,-3 3 0,3-3 0,-3 3 0,3-3 0,-3 2 0,3-4 0,-3 2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9:5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24575,'0'6'0,"0"0"0,0 3 0,0-2 0,0 2 0,0-3 0,0 0 0,0 0 0,3 0 0,1 8 0,2-3 0,2 7 0,-2-4 0,1 0 0,-3-1 0,2-2 0,-5-2 0,1-2 0,1-1 0,-2 0 0,2 0 0,-1 0 0,-1 0 0,5 0 0,-3 1 0,1 2 0,1-2 0,-1 3 0,-1-4 0,3 0 0,-6 0 0,6 1 0,-6-2 0,5 1 0,-4 0 0,5 0 0,-3 1 0,3-1 0,-2 0 0,1 0 0,-1 1 0,-1-1 0,3 0 0,-6 0 0,3 0 0,-3 0 0,0 0 0,3 0 0,0 0 0,4 0 0,-1 4 0,0-3 0,1 6 0,-3-3 0,2 1 0,-3-2 0,1-3 0,1 1 0,-4-1 0,2 0 0,-1 0 0,2 0 0,2 4 0,1-3 0,-1 6 0,1-3 0,-3 1 0,2-2 0,-3-3 0,0 1 0,0-1 0,-3 0 0,3 0 0,-2 0 0,4 0 0,-1 0 0,-1 1 0,3-1 0,-6 0 0,6 0 0,-5 1 0,1-1 0,1-3 0,-2 3 0,1-3 0,-2 3 0,3-3 0,-3 2 0,5-2 0,-4 4 0,4-1 0,-1 0 0,2 0 0,-2 0 0,1 1 0,-4-1 0,4 0 0,-4 0 0,5 1 0,-3-2 0,3-1 0,-3-2 0,-1-2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1,'4'3,"4"2,5 3,4 4,2 0,2 2,-3-2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8:1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1779 24575,'0'-15'0,"0"1"0,0-2 0,0 3 0,0-6 0,0 9 0,3-5 0,-3 9 0,3-3 0,-3 4 0,2 0 0,-1-1 0,1 1 0,-2 0 0,0 0 0,0 0 0,3-3 0,-2-1 0,4-7 0,-1-4 0,3-5 0,0 0 0,0-3 0,0 7 0,-1 0 0,-2 6 0,-1 3 0,-3 2 0,2 4 0,-1 2 0,1 1 0,0 0 0,-1-2 0,1 2 0,-2-2 0,0 0 0,0-2 0,0-2 0,3-5 0,1-3 0,2-3 0,1-4 0,0 3 0,0-2 0,-1 3 0,-2 3 0,-1 4 0,-1 5 0,-1 2 0,1 1 0,-2 0 0,3 2 0,-3-1 0,3-1 0,-3-4 0,0-6 0,2 2 0,-1 1 0,4 0 0,-4 6 0,2-3 0,-3 4 0,0 0 0,0-1 0,2 4 0,-1-3 0,3 5 0,-3-5 0,1 2 0,0 0 0,-1-2 0,4 2 0,-5-2 0,5-4 0,-4 3 0,4-5 0,-4 4 0,2-1 0,-1 5 0,-1-2 0,1 2 0,0 0 0,1 1 0,2 2 0,0 0 0,0 0 0,0 0 0,0 0 0,0 0 0,0 0 0,1 0 0,-1 0 0,0 0 0,1 0 0,-1 0 0,0 0 0,1 0 0,-1 0 0,0 0 0,0 0 0,4 0 0,0 0 0,0 0 0,2 0 0,-4-6 0,1 5 0,-2-4 0,-1 5 0,1 0 0,-1 0 0,0 0 0,0 0 0,0 0 0,1 0 0,-1-3 0,1 2 0,2-4 0,-2 5 0,6-6 0,-6 5 0,2-1 0,-2 2 0,-3-3 0,2 3 0,-3-3 0,4 3 0,-1 0 0,-2-2 0,2 1 0,-2-1 0,2-1 0,0 3 0,1-3 0,-1 3 0,0-2 0,0-1 0,1-3 0,-1 3 0,3-2 0,-1 2 0,4-3 0,-5 0 0,3 0 0,-4 3 0,0 1 0,1 2 0,-1 0 0,0-3 0,0 3 0,1-5 0,-1 2 0,1-2 0,2-1 0,1 0 0,0 0 0,0 0 0,-4 3 0,1-2 0,-1 5 0,0-3 0,1 3 0,-1 0 0,2 0 0,2-2 0,-1 1 0,3-5 0,-4 3 0,1 0 0,-3-2 0,1 4 0,-1-1 0,0 2 0,1-2 0,-1-1 0,0-3 0,3 1 0,2-1 0,2 0 0,0-1 0,-3 4 0,-1-2 0,-2 2 0,-1 0 0,1 0 0,-1 3 0,0 0 0,4-5 0,-1 3 0,2-5 0,-2 4 0,0-3 0,-1 0 0,1 3 0,-3-2 0,1 4 0,-3-3 0,1 3 0,-1-4 0,5 2 0,-2-2 0,2 2 0,-5-2 0,2 4 0,-4-4 0,4 5 0,-5-5 0,5 4 0,-5-3 0,2 1 0,1-2 0,3-3 0,3-2 0,0-2 0,3 0 0,-3 3 0,0-3 0,0 6 0,-3-3 0,-1 4 0,0 2 0,-2-2 0,2 4 0,-4-3 0,1 1 0,1 0 0,-3-2 0,2 3 0,-2-4 0,2-1 0,2-2 0,1-2 0,2-4 0,2-2 0,1-3 0,7-1 0,-3 1 0,3 0 0,-7 3 0,-1 4 0,-3 5 0,-1 2 0,-2 1 0,2 2 0,-4-2 0,1 2 0,-2-2 0,0-2 0,0 1 0,0-5 0,3 2 0,0-3 0,3 0 0,0 3 0,0 0 0,-3 4 0,1-1 0,-3 1 0,1-1 0,-2-1 0,0-2 0,3-6 0,4-1 0,4-8 0,2 3 0,1-3 0,-4 8 0,-1-3 0,-3 9 0,0-5 0,-3 9 0,2 0 0,-4 1 0,1 2 0,-2-2 0,0 0 0,0-4 0,0 3 0,3-6 0,-2 6 0,4-2 0,-4 3 0,1 2 0,-2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0.9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2030 2,'-94'-2,"-103"4,179 1,1-1,0 2,0 0,0 2,1-1,0 2,0 0,0 1,1 1,-27 19,16-9,-1-1,-1-2,-51 22,-95 27,123-48,-90 20,-39 20,161-52,0 0,-37 4,14-3,14 2,1 0,0 2,0 1,1 1,-43 28,-26 27,12-8,59-41,0 1,-32 31,12-9,33-29,0 0,1 0,1 0,0 2,1-1,-7 15,7-12,-1 0,-1-1,0 0,-15 16,6-7,14-13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2:01.0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1,'39'2,"-1"2,0 2,0 1,47 17,58 10,-134-32,14 1,-1 1,0 2,0 0,29 13,-36-14,0 0,0-1,0-1,30 4,-24-5,-1 2,24 6,-12 1,1-1,0-2,0-1,66 5,331-12,-184-2,-135 0,116 4,-157 6,51 1,110-9,-214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2:05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24575,'0'15'0,"0"3"0,0-4 0,0 2 0,0-6 0,0 1 0,0-4 0,0 2 0,0-4 0,0 1 0,0 0 0,0 2 0,0 5 0,0 9 0,0 4 0,0 4 0,0 4 0,0-2 0,0 3 0,0-10 0,0-3 0,0-6 0,0-7 0,0 0 0,0-3 0,0 0 0,0-1 0,0 1 0,0 6 0,0 2 0,0 7 0,0 4 0,0-3 0,0 3 0,0-8 0,0-1 0,0-7 0,0 0 0,0-3 0,0 0 0,0-1 0,0 0 0,0 1 0,0-1 0,0 0 0,0 7 0,0 6 0,0 8 0,0 4 0,0 5 0,0 1 0,0 0 0,0-6 0,0-8 0,0 2 0,0-13 0,0 6 0,0-12 0,0 1 0,0 0 0,0 6 0,0 2 0,0 11 0,0 1 0,0 4 0,0 0 0,0-4 0,0-1 0,0-4 0,0-7 0,0 1 0,0-8 0,0 1 0,0-2 0,2-3 0,-1 2 0,1-2 0,-2 5 0,0 2 0,0 6 0,0 1 0,0 4 0,0-4 0,0-1 0,0-6 0,0 1 0,0-4 0,0 2 0,0-4 0,0 1 0,0-1 0,0 4 0,0 4 0,0 0 0,0 4 0,0-5 0,0-2 0,0-2 0,0-2 0,0 0 0,0-1 0,0 1 0,0 0 0,0-1 0,0 0 0,0 4 0,0 4 0,0 4 0,0 4 0,0 0 0,0-1 0,0-3 0,0 3 0,0-6 0,0 6 0,0-3 0,0 3 0,0-3 0,0 3 0,0-3 0,0 4 0,0 0 0,0-4 0,0 3 0,0-7 0,0 0 0,0-1 0,0-5 0,0 1 0,0-2 0,0 0 0,0 3 0,0 0 0,0 7 0,0-2 0,0 6 0,0-10 0,0 5 0,0-5 0,0-1 0,0 0 0,0-3 0,0-5 0,0-2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1318 2517 24575,'-3'0'0,"-29"-6"0,7 5 0,0-10 0,-1 9 0,1-3 0,6 0 0,-4 3 0,10-3 0,-11 5 0,11-5 0,-4 4 0,-1-4 0,5 0 0,-4 3 0,5-3 0,-5 0 0,4 3 0,-5-8 0,7 8 0,-7-8 0,5 8 0,-4-3 0,6 5 0,-1-5 0,-5 3 0,4-3 0,-5 0 0,7 4 0,-1-4 0,1 0 0,-1 3 0,1-3 0,0 0 0,-1 4 0,1-9 0,-1 9 0,-4-15 0,3 14 0,-4-14 0,6 15 0,-1-9 0,1 4 0,0-1 0,-1-3 0,1 4 0,-7-6 0,5 5 0,-4-4 0,5 5 0,1-5 0,-1-1 0,1 1 0,-7-1 0,5 0 0,-4 0 0,-1 0 0,5 1 0,-10-2 0,10 1 0,-11-6 0,11 10 0,-5-14 0,6 14 0,0-9 0,-5 5 0,4 0 0,-5 0 0,7 1 0,0 0 0,5-1 0,-5 1 0,5 5 0,0-5 0,-5 5 0,10-5 0,-9-1 0,4 1 0,-6-1 0,6 1 0,-4 0 0,9-1 0,-9 1 0,9 0 0,-10 4 0,10-3 0,-4 4 0,0-6 0,4 1 0,-10-1 0,10 1 0,-20-38 0,17 28 0,-13-28 0,17 38 0,-4 5 0,2-4 0,-2-2 0,4-1 0,-6-11 0,5-2 0,-11-1 0,11-12 0,-10 12 0,9-6 0,-3 1 0,5 5 0,-6 1 0,5 2 0,-4 5 0,5-6 0,-6 0 0,5 6 0,-5-12 0,6 10 0,0-11 0,-5 7 0,3 0 0,-3 6 0,5 1 0,0 7 0,0-1 0,0 1 0,0 0 0,0 1 0,0-1 0,0-6 0,0-2 0,0-7 0,0 1 0,0 0 0,0 0 0,0 0 0,0 6 0,0-5 0,0 11 0,0-4 0,0 6 0,0-1 0,0 1 0,0-7 0,5 6 0,2-12 0,5 5 0,0-6 0,1 0 0,-1 6 0,6-5 0,-6 11 0,12-5 0,-11 0 0,10 4 0,-9-3 0,9 4 0,-10 2 0,10-2 0,-10 2 0,5-1 0,-1 0 0,-4 5 0,4-4 0,-5 10 0,-1-9 0,0 4 0,0-1 0,1-3 0,-1 9 0,0-9 0,7 3 0,-6 0 0,6-4 0,-7 10 0,0-4 0,1 0 0,-1 4 0,0-4 0,0 5 0,0 0 0,0 0 0,0-6 0,7 5 0,1-10 0,6 4 0,0 0 0,0-4 0,0 4 0,-1 0 0,1-4 0,-6 9 0,5-9 0,-6 10 0,1-10 0,5 10 0,-11-9 0,10 8 0,-10-8 0,10 9 0,-10-4 0,11-1 0,-12 5 0,12-5 0,-12 6 0,12 0 0,-11-5 0,4 4 0,-6-4 0,1 0 0,5 3 0,-4-3 0,4 5 0,-6-5 0,0 4 0,1-4 0,-1 5 0,0 0 0,1 0 0,-1 0 0,-5-5 0,4 3 0,-4-3 0,5 5 0,0 0 0,0 0 0,6 0 0,-4-5 0,10 4 0,3-4 0,1 5 0,12-6 0,-12 4 0,12-10 0,-12 10 0,12-10 0,-12 10 0,5-4 0,-7 6 0,-6-5 0,-1 4 0,-7-4 0,0 5 0,0 0 0,1 0 0,-1 0 0,0 0 0,0 0 0,1 0 0,-1-5 0,0 3 0,7-3 0,-5 5 0,10-5 0,-4 3 0,6-3 0,0 5 0,-6 0 0,4-6 0,-4 5 0,6-5 0,0 6 0,0 0 0,0 0 0,-6 0 0,4 0 0,-4 0 0,6 0 0,0 0 0,0-6 0,0 5 0,0-5 0,0 6 0,0 0 0,0-5 0,7 3 0,-5-3 0,5 5 0,0 0 0,-5 0 0,4 0 0,-6 0 0,0 0 0,0 0 0,0 0 0,0 0 0,0 0 0,0 0 0,0-6 0,0 5 0,0-5 0,0 6 0,0 0 0,0 0 0,0 0 0,0 0 0,0 0 0,11 0 0,-8 0 0,8 0 0,-4 0 0,-5 0 0,5 0 0,-7 0 0,0 0 0,0 0 0,7 0 0,-5 0 0,5 0 0,0 0 0,-5 0 0,12 0 0,-5 6 0,0-4 0,5 4 0,-5 0 0,0-5 0,5 11 0,-12-10 0,12 10 0,-12-11 0,5 11 0,-7-10 0,0 3 0,0 1 0,0-5 0,-6 10 0,15-5 0,-18 6 0,18 0 0,-21-1 0,10-4 0,-10 3 0,4-3 0,1 4 0,-5 1 0,4 0 0,0-1 0,-4 1 0,10 0 0,-4 0 0,6 0 0,-9-1 0</inkml:trace>
  <inkml:trace contextRef="#ctx0" brushRef="#br0" timeOffset="1">4370 1462 24575,'-10'11'0,"-3"20"0,1-13 0,-6 2 0,4 3 0,-4-3 0,6-1 0,-1 4 0,1-4 0,-1 6 0,1 0 0,-1 0 0,1-6 0,-1 4 0,1-4 0,0 6 0,-1 0 0,0 0 0,1-6 0,0 4 0,0-4 0,-1 6 0,0 0 0,1-6 0,0-1 0,6-7 0,1 0 0,0 0 0,3 0 0,-8 1 0,-1 4 0,-3 3 0,-2-2 0,3 7 0,2-11 0,-1 4 0,0-6 0,1 1 0,-1-1 0,6 0 0,-4 0 0,-3 1 0,0-1 0,-4 1 0,-1 0 0,5-1 0,-10 7 0,4-4 0,0 3 0,-5-5 0,11 0 0,-10 0 0,4 0 0,-7 0 0,1 1 0,0-1 0,-7 1 0,5 0 0,-5 0 0,6 0 0,1-1 0,0-5 0,-18 10 0,13-8 0,-21 4 0,24-2 0,-12-4 0,12 0 0,-12 6 0,12-12 0,-6 11 0,8-11 0,0 5 0,0-1 0,0-3 0,0 3 0,-1-5 0,1 0 0,0 0 0,0 0 0,0 6 0,6-5 0,-5 5 0,5-6 0,-6 0 0,0 0 0,-7 0 0,5 0 0,-6 0 0,8 0 0,0 0 0,0 0 0,0 0 0,6 0 0,-5 0 0,5 0 0,-11 0 0,3 0 0,-3 0 0,5 0 0,0 0 0,0 0 0,0 0 0,6 0 0,1 0 0,1 0 0,-3 0 0,1 0 0,2 0 0,-1 0 0,5 0 0,-4 0 0,5 0 0,1 0 0,0 0 0,0 0 0,-5 0 0,4 0 0,-5 0 0,0 0 0,4 0 0,-11 0 0,11 0 0,-4 0 0,5 0 0,1 0 0,7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658 99 24575,'-10'0'0,"0"0"0,1 0 0,-2 0 0,-1 0 0,0 0 0,0-4 0,3 3 0,0-3 0,0 4 0,3 0 0,0 0 0,1 0 0,2 0 0,0-2 0,0 1 0,1 0 0,-2 1 0,0 0 0,0 0 0,0 0 0,0-2 0,0 1 0,-1 0 0,1 1 0,0 0 0,0 0 0,2-2 0,-1 2 0,1-2 0,-2 2 0,1 0 0,-1 0 0,0 0 0,0 0 0,0 0 0,-2 0 0,1-2 0,-3 2 0,3-2 0,-1 2 0,2 0 0,0 0 0,1 0 0,-1 0 0,2-2 0,-1 2 0,0-2 0,0 2 0,-4 0 0,1 0 0,-3 0 0,2 0 0,-1 0 0,3 0 0,-1 0 0,2 0 0,0 0 0,0 0 0,0 0 0,1 0 0,-3-2 0,2 2 0,-2-2 0,2 2 0,-2 0 0,1-2 0,-1 1 0,2 0 0,0 1 0,0 0 0,0 0 0,0 0 0,-2-2 0,2 1 0,-2-1 0,2 2 0,0 0 0,1-2 0,0 2 0,1-2 0,-2 2 0,0 0 0,2-2 0,-1 2 0,0-4 0,-1 4 0,0-2 0,0 0 0,0 2 0,0-2 0,0 2 0,2-2 0,-2 2 0,2-2 0,-2 2 0,1 0 0,-2 0 0,-1 0 0,2 0 0,-3 0 0,4 0 0,-1 0 0,1-2 0,-1 2 0,1-2 0,-5 2 0,4 0 0,-3-4 0,1 3 0,1-3 0,-1 4 0,2 0 0,2-2 0,-1 2 0,2-3 0,-2 2 0,1 0 0,-4 1 0,2 0 0,-4-2 0,3 1 0,-3-1 0,1 2 0,1-2 0,-1 2 0,4-2 0,-2 2 0,3-2 0,-1 2 0,3-4 0,-4 4 0,2-2 0,-4 2 0,1 0 0,-1 0 0,2 0 0,0 0 0,2 0 0,0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24575,'6'6'0,"-1"-1"0,-1-1 0,0 0 0,-2 0 0,1-2 0,0 1 0,-1-1 0,1 1 0,0 0 0,1-2 0,-2 2 0,1-1 0,-2 2 0,2-2 0,-2 2 0,1-2 0,-1 0 0,0 2 0,2-4 0,-1 4 0,2-2 0,0 2 0,0 0 0,0-2 0,0 1 0,0-2 0,0 2 0,0 0 0,0 0 0,-2 1 0,0 0 0,-1-2 0,0 1 0,1 0 0,-1 0 0,0 1 0,2 0 0,0 0 0,-1 0 0,1 0 0,-2 0 0,2 0 0,-2 0 0,1 0 0,-2 0 0,0 0 0,1 0 0,0 0 0,2-1 0,-1 1 0,2 0 0,-2 3 0,2-1 0,-2 1 0,3 1 0,-3-3 0,2 1 0,-4-2 0,2 0 0,-2 0 0,2 0 0,-2 0 0,4 0 0,-4 0 0,4 0 0,-4 0 0,4 0 0,-2 2 0,0-2 0,2 5 0,-3-5 0,3 2 0,-4-2 0,4 0 0,-4 0 0,2 0 0,-2 0 0,0 0 0,1 0 0,0-1 0,1 1 0,-1 0 0,0 2 0,2 1 0,0 2 0,-1-3 0,2 3 0,-3-3 0,2 1 0,-2 1 0,2-3 0,-2 1 0,1 0 0,-1-1 0,0 1 0,2-2 0,-2 0 0,1 0 0,-2 2 0,1-2 0,0 3 0,1-3 0,0 2 0,-2-2 0,2 2 0,0 1 0,-1-3 0,0 2 0,-1-2 0,2 0 0,-1 0 0,0 0 0,-1 0 0,0 0 0,0 0 0,0-1 0,0 1 0,2 2 0,-1 1 0,3 2 0,-4 0 0,2 2 0,0-2 0,-1 1 0,1-4 0,-2-2 0,0 0 0,0 0 0,0 0 0,0-1 0,0 4 0,0 2 0,2 3 0,-2 2 0,5 1 0,-5-3 0,4-1 0,-3-2 0,1-3 0,-2 1 0,0-3 0,0 0 0,0-1 0,0 1 0,0 0 0,0 0 0,0 2 0,0 3 0,0 6 0,0 3 0,0 3 0,0-3 0,0 0 0,2-4 0,-1-2 0,1-2 0,-2-2 0,0-4 0,0 2 0,0-2 0,0 0 0,0 0 0,0-1 0,0 1 0,0 0 0,0-1 0,0 3 0,0 6 0,0 1 0,0 8 0,0-6 0,0 2 0,0-2 0,2-3 0,-2-1 0,2-4 0,-2-1 0,0-2 0,0 0 0,0 0 0,0 0 0,0-1 0,0 1 0,0-1 0,0 3 0,0 3 0,0 3 0,0 6 0,0 0 0,0 0 0,0 3 0,0-3 0,0 0 0,0-3 0,0-4 0,0-2 0,0-2 0,0-1 0,0-2 0,0 0 0,0-2 0,0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0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02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99 24575,'2'-9'0,"0"3"0,2 0 0,0 4 0,0-2 0,0 2 0,0-2 0,0 0 0,0 0 0,0-2 0,2 1 0,1-1 0,0 1 0,-1 1 0,-2 0 0,0 2 0,0-2 0,0 4 0,0-2 0,-1 0 0,1 2 0,-2-4 0,2 4 0,-2-4 0,2 4 0,0-4 0,0 4 0,0-2 0,-1 1 0,-1 0 0,0-1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9:3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24575,'3'6'0,"0"0"0,4 0 0,-1 0 0,0 1 0,0-1 0,-2 0 0,1 0 0,-1 1 0,2-1 0,0 0 0,1 4 0,-1 0 0,1 1 0,0 1 0,-1-4 0,1 1 0,-1-3 0,-3 1 0,3-1 0,-3 0 0,3 0 0,0 0 0,-2 0 0,1 1 0,-1-1 0,2 0 0,0 0 0,-2 1 0,1-1 0,-4 0 0,4-3 0,-4 3 0,4-6 0,-1 3 0,-1 0 0,2-3 0,-5 6 0,3-3 0,0 0 0,-3 2 0,3-2 0,0 1 0,-3 1 0,3-2 0,-3 0 0,0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03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0 102 24575,'4'-5'0,"0"0"0,0 3 0,0-4 0,0 1 0,0-1 0,1 0 0,-1 1 0,0 1 0,0 0 0,0 4 0,-2-4 0,1 4 0,-1-4 0,2 2 0,0-2 0,0 0 0,0 0 0,0 0 0,0 0 0,0 0 0,0 0 0,0 0 0,0 0 0,0 0 0,-2 2 0,-1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04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0 118 24575,'0'-6'0,"2"-1"0,0 2 0,2 0 0,0 1 0,0 0 0,0-1 0,0 1 0,0 2 0,0-1 0,0 2 0,-2-2 0,-1 1 0,1 0 0,-1-2 0,2 2 0,-1-2 0,0 0 0,2 2 0,-4-2 0,4 2 0,-4-2 0,4 2 0,-4-2 0,3 4 0,-2-3 0,2 2 0,-2-2 0,2 0 0,-3 0 0,4 0 0,-4 0 0,3 3 0,-2-4 0,2 4 0,-3-4 0,4 4 0,-4-3 0,2 2 0,-2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05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1 127 24575,'0'-8'0,"0"0"0,2-4 0,-2 3 0,6-3 0,-3 3 0,4 0 0,-3 3 0,0 1 0,0 2 0,0 1 0,0-1 0,-2 0 0,1 2 0,-2-2 0,2 3 0,-3-4 0,4 2 0,-4-2 0,4 0 0,-2 0 0,2 0 0,-2 0 0,1 2 0,-2-1 0,0 2 0,-1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06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1 146 24575,'0'-8'0,"2"4"0,0-4 0,2 7 0,-2-4 0,2 2 0,-2-1 0,2 2 0,-2-2 0,2 2 0,-2-2 0,2 0 0,0 1 0,-1-1 0,1 0 0,0-2 0,0 1 0,1-3 0,-1 1 0,0 0 0,0-1 0,0 5 0,-1-3 0,0 4 0,-2-2 0,2 2 0,-2-1 0,0 1 0,1 0 0,-2-2 0,2 2 0,-2-2 0,0 1 0,0-1 0,0 2 0,0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07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1 153 24575,'2'-10'0,"3"-4"0,3-2 0,0-1 0,1 2 0,-4 1 0,2 2 0,-3 3 0,0 2 0,0 3 0,-1 0 0,0 2 0,-3-1 0,4 2 0,-2-2 0,0 1 0,1 0 0,-2-2 0,0 2 0,1 0 0,-2-1 0,4 1 0,-4 0 0,2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24575,'0'8'0,"0"3"0,0-5 0,-1 3 0,2-5 0,-1 4 0,5-4 0,0 4 0,1-3 0,2 2 0,-1-2 0,3 1 0,-1-2 0,2 3 0,-1-3 0,1 1 0,-1-3 0,1 1 0,-1-3 0,1 2 0,-1-2 0,1 0 0,-1 0 0,1 0 0,-1 0 0,1 0 0,0 0 0,-1 0 0,1 0 0,-3 0 0,2 0 0,-1 0 0,0 0 0,1-2 0,-3 0 0,1 0 0,-2-1 0,1 2 0,-1-1 0,1-1 0,-1 1 0,0-1 0,1 0 0,1-1 0,-1 1 0,1-2 0,0 1 0,-2 0 0,2 1 0,-5 0 0,1 0 0,-1 1 0,0-1 0,0 3 0,-1-3 0,-1 1 0,-1-1 0,0-1 0,0 1 0,0 0 0,0 1 0,0-1 0,0 0 0,1 0 0,-1 1 0,2-1 0,-2 0 0,2 10 0,0-4 0,2 7 0,-1-7 0,0 1 0,2 0 0,0 2 0,1-1 0,0 0 0,-1-1 0,1 1 0,-2-2 0,2 2 0,-2-2 0,1 0 0,1 0 0,-1 0 0,2 0 0,-1 2 0,0-2 0,1 2 0,1-2 0,-1 1 0,3-1 0,-3 2 0,3-1 0,-1 0 0,-1 0 0,2-2 0,-1 1 0,2-3 0,-1 3 0,1-2 0,-3 0 0,2 1 0,-1-2 0,0 2 0,1-2 0,-1 0 0,-1 0 0,2 0 0,-1 0 0,0 0 0,1 0 0,-3 0 0,3 0 0,-2 0 0,1 0 0,1 0 0,-1 0 0,0 0 0,1 0 0,-1-2 0,2 0 0,-1-1 0,-2 0 0,-1 1 0,-1-1 0,0 1 0,1-1 0,-1-2 0,3 1 0,-3-2 0,3 3 0,-3-2 0,-1 2 0,-1 0 0,-1 0 0,0 0 0,-1 0 0,-1 0 0,-1 0 0,0 0 0,0 1 0,0-1 0,0 0 0,0 0 0,0 0 0,0 0 0,0 1 0,0-1 0,0 0 0,0 0 0,0 1 0,0-1 0,0 0 0,0 1 0,0-1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24575,'8'5'0,"-1"-1"0,-2 1 0,1-2 0,-3 0 0,2 0 0,-2-2 0,0 2 0,0-3 0,-1 3 0,1-3 0,0 2 0,3 0 0,1 2 0,4 1 0,0-1 0,-1 2 0,1-2 0,-1 1 0,1 0 0,-1-1 0,-1 1 0,1-1 0,-3-1 0,1 2 0,-1-2 0,-3 2 0,2-2 0,-1 0 0,2 1 0,-1 0 0,0 1 0,1-1 0,-2 0 0,1 0 0,-3-1 0,3 0 0,-1 0 0,0 1 0,1-1 0,-1 0 0,1 0 0,0 0 0,1-1 0,-1 1 0,1-1 0,-1-1 0,-1 2 0,1-3 0,-1 3 0,1-3 0,1 2 0,1-2 0,-1 1 0,1 0 0,0 0 0,-1-1 0,3 0 0,-3 0 0,3 0 0,-3 0 0,3 0 0,-3 0 0,3 0 0,-3 0 0,1 0 0,-2 0 0,1 0 0,-2 0 0,1 0 0,-3 0 0,1-1 0,-1 0 0,-1-1 0,0 0 0,0 1 0,1-1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24575,'9'6'0,"0"1"0,-2-3 0,-1 2 0,-1-3 0,-1 2 0,-1-2 0,0 0 0,0-2 0,0 1 0,-2-1 0,3 0 0,-2 1 0,2 0 0,-1 0 0,1 1 0,1 0 0,2 0 0,-1 2 0,0-1 0,-1 0 0,0-1 0,-2-1 0,-1 0 0,1-1 0,0 0 0,0 0 0,0 1 0,0 1 0,0-2 0,-1 1 0,1-1 0,0-1 0,0 3 0,0-3 0,1 3 0,-1-3 0,5 3 0,-3-1 0,4 1 0,-3 0 0,1-1 0,-1 1 0,-1-3 0,-1 3 0,-1-3 0,0 2 0,0-1 0,0-1 0,0 1 0,-1-1 0,1 0 0,2 2 0,1-2 0,1 3 0,2-3 0,-3 3 0,0-2 0,-1 0 0,0-1 0,-2 0 0,-1 0 0,1 0 0,0 0 0,0 0 0,0 0 0,-1 0 0,1 0 0,0 0 0,2 0 0,-1 0 0,3 2 0,-1-2 0,1 1 0,-1-1 0,0 0 0,-1 0 0,0 0 0,-2 0 0,0 0 0,-1 0 0,1 0 0,0 0 0,0-1 0,0 0 0,-1-2 0,0 0 0,0 2 0,0-2 0,0 3 0,1-1 0,0 1 0,0 0 0,-1 0 0,8-2 0,-6 1 0,7-2 0,-7 1 0,0-1 0,-1 3 0,0-1 0,0-1 0,0 2 0,-1-1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24575,'14'0'0,"-2"0"0,-1 0 0,-2 0 0,1 0 0,-2 0 0,4 0 0,-3 0 0,2 0 0,-4 0 0,3 0 0,-3 0 0,3 0 0,-3-1 0,1 0 0,-2-2 0,1 3 0,-1-3 0,1 1 0,-1 1 0,0-2 0,1 1 0,-2 0 0,1-1 0,-3 3 0,1-3 0,-1 3 0,0-2 0,0 1 0,0 1 0,0-1 0,0 1 0,1-2 0,1 0 0,2 0 0,1-1 0,-1 2 0,1-1 0,-2-1 0,1 1 0,-2 0 0,-1-1 0,-1 3 0,0-1 0,0-1 0,0 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24575,'16'0'0,"1"0"0,-4 0 0,2 0 0,3 0 0,-2 0 0,4 0 0,-2 0 0,3 0 0,0 2 0,-1 0 0,1 2 0,-2 0 0,1 0 0,-4-2 0,4 2 0,-4-3 0,1 2 0,-1-3 0,-1 2 0,-2-2 0,2 0 0,-4 2 0,2-2 0,-3 2 0,-1-1 0,-2-1 0,0 2 0,-3-1 0,2-1 0,-3 2 0,0-2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9:3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24575,'5'0'0,"1"0"0,0 3 0,1 0 0,-1 4 0,3 2 0,-2-5 0,2 4 0,-6-5 0,3 1 0,-6 1 0,3-1 0,-3 1 0,3 1 0,0 0 0,3 0 0,-2 0 0,1 1 0,-1-1 0,2 0 0,0 0 0,0 1 0,1-1 0,-4 0 0,3 0 0,-6 0 0,6 0 0,-3 0 0,0 0 0,3 1 0,-3-1 0,4 0 0,-4 0 0,3 0 0,-6 1 0,3-1 0,0-3 0,-3 3 0,6-3 0,-3 3 0,1 0 0,1 1 0,-1-1 0,-1 0 0,3-2 0,-3 1 0,1-1 0,1-1 0,-4 3 0,1-3 0,-2 3 0,0-1 0,3-2 0,-3 3 0,3-3 0,-3 3 0,3-3 0,-3 2 0,3-2 0,0 3 0,-3-1 0,3 1 0,0 0 0,-3 0 0,5-3 0,-4 0 0,1-3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24575,'9'0'0,"-4"0"0,2 0 0,-4 0 0,1-2 0,0 2 0,0-2 0,-1 1 0,0 1 0,0-3 0,0 3 0,0-2 0,0 1 0,0 1 0,0-2 0,0 1 0,0 1 0,0-3 0,0 3 0,0-3 0,0 1 0,0 0 0,0 0 0,2 0 0,-2-1 0,2 0 0,-2 1 0,-1-1 0,0 3 0,-1-3 0,0 1 0,0 0 0,0-1 0,1 0 0,0 0 0,1-2 0,0 2 0,0-2 0,0 2 0,-1 0 0,0 0 0,0 0 0,0 0 0,0 1 0,-1 0 0,0 0 0,-1 1 0,0-1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24575,'10'-2'0,"0"0"0,-3-1 0,0 0 0,-1-1 0,1 1 0,0-1 0,-1 0 0,-1 0 0,2-1 0,-4 2 0,2 1 0,-2 0 0,0 0 0,0 0 0,0-1 0,0 3 0,-2-3 0,0 2 0,1-1 0,-2 0 0,2 1 0,0 0 0,-1 0 0,2 0 0,-3-1 0,3 0 0,-2 0 0,2 0 0,-1-1 0,0 3 0,-1-3 0,1 3 0,0-1 0,-1-1 0,1 1 0,-2-2 0,1 1 0,-1 0 0,2 0 0,-2 0 0,0 0 0,0 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2494 29,'0'-1,"-1"0,1 0,0 0,-1 0,1 1,-1-1,0 0,1 0,-1 1,1-1,-1 0,0 1,1-1,-1 1,0-1,0 1,0-1,1 1,-1 0,0-1,0 1,0 0,0 0,0-1,-1 1,-28-5,27 4,-84-6,-144 6,100 4,-286-3,407 0,0 1,1 1,-1-1,1 2,-1-1,1 2,-1-1,1 1,1 0,-1 1,0 0,-13 11,5-2,1 1,0 0,1 1,-23 31,25-26,-20 41,-3 4,-85 150,117-210,0-1,0 1,0-1,-1 0,0 0,0 0,0-1,-1 0,0 0,-8 5,3-4,-1 0,0-1,0 0,-23 4,-113 26,-38 7,154-34,0 2,-37 14,40-12,-1-2,-48 10,47-12,0 1,0 2,-48 22,48-19,12-2,1 0,1 1,0 1,0 1,-27 30,43-43,-4 6,-1-1,1 1,0 1,1-1,0 1,0 0,1 0,0 0,0 0,0 1,1-1,1 1,-1 11,-1 17,5 69,1-52,-2-43,0 1,1 0,0 0,1 0,1-1,0 0,0 1,1-1,0-1,1 1,8 10,-9-10,1 1,-2 0,1 0,-2 0,0 0,3 22,-5-23,1-1,0 1,0-1,1 1,0-1,1 0,0-1,1 1,0-1,1 1,6 8,2-4,1 0,0-1,17 11,-17-13,0 1,-1 0,19 20,-29-27,0 0,-1 1,1-1,-1 1,0 0,0 0,-1 0,0 0,0 1,0-1,-1 0,0 1,1 12,-3-11,2-1,-1 1,1-1,0 1,0-1,1 1,0-1,0 0,1 0,0 1,0-2,6 10,-1-2,-1 0,0 1,-1 1,-1-1,-1 1,0-1,-1 1,2 27,-2 14,-6 66,-1-21,6-57,10 53,1 34,-14-42,2 43,1-124,-1 0,1 0,1-1,0 1,0-1,1 0,0 1,9 13,48 59,-42-58,185 196,-197-213,-1 0,1-1,-1 1,-1 0,1 0,-1 0,0 1,0 0,-1 0,0 0,0 1,-1-1,0 1,3 10,3 26,-2 1,-2 0,-1 56,-3-84,1 0,0 0,5 17,5 38,-12-62,1 1,0-1,1 0,0 0,1 0,-1-1,9 19,0-11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1914 1,'-53'2,"1"2,0 2,0 3,0 2,1 2,1 3,-53 23,-8 3,-70 31,147-57,11-5,0 0,-25 17,41-23,1 0,-1 0,2 0,-1 1,0 0,1 0,0 1,1-1,-1 1,1 0,-3 9,-20 49,6-12,-2-1,-56 94,66-126,-15 37,3-8,22-44,0-1,0 0,-1-1,1 1,-1-1,0 1,0-1,-1 0,1 0,0-1,-1 1,-8 2,-60 18,71-22,-44 8,-61 6,-21 3,110-14,0 1,1 1,-1 0,1 1,-18 11,-94 52,124-67,0 1,0 0,0 0,0 0,0 1,1 0,0 0,0 0,1 0,-1 0,1 1,0 0,0 0,1-1,0 2,0-1,0 0,-1 10,-1 13,1-1,0 50,3-69,0 5,1 0,1 0,0 0,1 0,0-1,1 1,0-1,1 0,12 21,2-2,2 0,33 37,-37-47,0 0,22 41,-33-52,-1 0,0 1,-1 0,-1 0,0 0,0 1,-1-1,0 16,9 114,2 53,-15-89,3 113,0-212,0-1,0 0,1 0,0 0,0 0,0 0,1 0,0 0,0-1,0 1,1-1,6 8,6 3,0 0,23 17,2 2,-12-10,-22-19,1 0,-1 1,0 0,6 8,-10-11,-1 0,1 0,-1 1,0-1,-1 1,1-1,-1 1,0 0,0-1,0 1,0 8,-2 227,-2-87,2-145,1 0,0 0,0 0,1 0,0-1,1 1,0 0,0-1,0 1,1-1,0 0,0 0,1 0,0 0,0 0,1-1,7 8,23 22,-28-31,0 2,0-1,-1 1,0 0,0 0,-1 0,0 1,0 0,0 0,-1 0,-1 0,6 18,-4 0,4 22,3 60,-11-85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1 420,'20'-1,"1"-1,-1 0,1-2,-1 0,0-1,23-10,110-56,-29 15,-113 51,44-16,-23 9,31-16,140-58,-115 52,-37 13,76-19,-112 36,0 1,0 1,1 0,-1 1,1 0,-1 1,1 1,-1 1,30 6,-33-3,1 1,-2 0,1 1,-1 0,0 1,0 0,-1 0,0 2,0-1,9 13,-1-3,27 22,-23-21,-1 0,22 27,0 1,-37-42,-1 0,1 0,0-1,0 1,1-1,-1-1,1 1,0-1,1-1,-1 1,1-1,-1 0,1-1,0 0,0 0,0 0,0-1,0-1,9 1,603-5,-587 6,-1 2,1 1,-1 2,37 12,6 1,-64-17,1 1,-1 0,0 0,-1 1,1 1,-1-1,12 10,-7-5,1-1,22 9,-26-14,-1 1,0 1,0 0,0 0,-1 1,0 1,11 10,-6-4,0-1,1 0,0-2,1 0,0 0,26 10,1 2,-39-20,-1 0,0 0,0 0,-1 1,1-1,-1 1,0 0,0 0,0 0,4 7,20 50,-19-42,-3-5,-1 0,0 0,0 1,-2-1,3 26,-7 74,0-80,1 0,5 48,-1-69,0 1,0-1,1 0,1 0,0-1,12 21,49 65,-49-78,-2 2,0 0,-2 1,21 46,27 85,-55-140,-1 0,-1 0,0 0,-1 0,-1 1,2 17,-5 90,-1-58,0-30,-2-1,-1 0,-2-1,-1 1,-1-2,-16 36,19-49,2 1,0 0,1 0,1 0,1 0,0 1,2-1,0 0,1 0,1 0,8 29,-5-12,-1 0,-2 1,-1-1,-5 48,1-9,1-50,-2 0,-6 27,-3 38,11-55,2-1,1 0,10 50,-5-32,-3 0,-4 92,1 25,1-153,1-1,0 0,1 0,9 20,-6-17,-1 0,4 22,-7-18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1 237,'15'0,"0"-1,1-1,-1-1,0 0,0 0,0-2,-1 0,1 0,-1-2,-1 1,1-2,14-10,-7 6,0 0,0 2,1 1,42-13,4 0,114-36,-166 52,0 1,0 1,1 0,-1 1,22-1,84 4,-73 1,-43-1,0 1,0-1,0 1,-1 0,1 1,0-1,0 1,-1 0,1 1,-1-1,1 1,-1 0,0 0,0 1,-1 0,1 0,-1 0,0 0,0 0,0 1,0 0,3 5,-1-1,1 0,0-1,0 1,1-2,1 1,-1-1,1-1,0 1,0-1,1-1,0 0,13 5,0 0,0-2,0 0,0-2,1 0,0-2,41 3,-64-7,178-6,-157 3,-1 0,0-2,0 0,0-1,0-2,25-12,-25 10,0 1,0 0,1 2,-1 0,30-4,48-8,-48 7,1 3,59-3,169 12,-128 1,-139-1,0 2,0-1,0 1,0 1,0 1,-1 0,0 0,1 1,-1 1,-1 0,1 0,-1 1,14 12,-7-4,0 2,-1 0,-1 1,0 0,-2 1,19 32,11 41,-38-76,-1 0,0 0,-1 0,0 1,-2-1,0 1,-1 0,-1 27,1 17,1-53,-1 1,1-1,0 0,1 0,0 0,1 0,-1 0,1 0,1-1,0 0,10 13,9 7,41 36,-46-46,67 54,-60-52,-1 1,-1 1,0 1,21 29,-39-43,-1 1,-1 0,1 0,-2 1,1-1,-1 1,-1 0,1-1,-2 1,1 0,-2 1,1-1,-2 12,-1 12,-2-1,-13 53,11-65,-1 0,-13 26,-5 13,17-39,-23 40,21-43,1 0,-15 38,5 22,-13 116,27-131,4 108,3-78,-1-80,0 0,1-1,1 1,0-1,1 0,8 20,-6-19,-1 1,0 0,-2 0,5 28,-6-24,-1 1,0 0,-2 0,0 0,-1 0,-1 0,-1 0,0-1,-1 0,-2 0,1 0,-12 20,-13 11,24-40,1 0,0 1,0-1,1 1,0 1,1-1,0 1,1-1,0 1,-2 15,4-13,0 1,1-1,0 0,1 0,0 0,1 0,1 0,0 0,1-1,0 1,1-1,0 0,1 0,0-1,1 1,10 11,-9-14,0 1,0 1,0-1,-2 1,1 0,-1 1,-1 0,5 14,-5-4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0 583,'13'0,"0"-1,0 0,0 0,0-2,0 1,-1-2,1 0,-1 0,0-1,19-11,-4 3,37-12,-39 16,-1-1,30-16,-28 10,120-63,-108 59,62-43,-44 26,54-46,-9 6,-80 65,1 0,0 2,1 1,44-12,-24 14,1 1,0 2,1 2,72 6,-10-1,-73-4,-17 0,1 1,22 2,-35-1,0 0,-1 0,1 0,-1 0,1 1,-1 0,0 0,1 0,-1 0,0 1,0 0,-1-1,5 5,1 1,0 0,1-1,0-1,0 1,0-1,1-1,-1 0,1-1,1 0,-1 0,1-2,-1 1,14 0,22 1,-1-1,49-5,-34 0,426 1,-473 1,0 1,0 0,-1 1,1 1,-1 0,0 1,20 8,-25-8,0 0,0 1,0 0,0 0,-1 0,0 1,0 0,0 0,-1 1,0 0,0 0,6 10,7 16,0 1,-2 0,-2 1,-1 0,-2 2,12 57,-19-64,6 34,-3 1,1 74,-11-53,4 114,-1-190,0-1,1 1,1-1,-1 1,1-1,1 0,8 16,4-1,22 30,12 17,-45-60,0 0,-1 0,0 1,-1 0,0 0,-1 0,0 0,-1 0,0 21,-2-2,-1 0,-11 51,7-58,-2 0,-11 26,12-34,1 0,0 1,1 0,1 0,0 0,-1 25,4-33,1 0,1 0,0 0,0 0,1 0,0 0,0-1,1 1,0-1,1 0,0 1,0-1,1-1,0 1,7 8,5 8,0 1,-2 0,18 41,-26-49,-1 0,-1 0,-1 0,0 1,-2-1,0 1,0 21,-2-11,1-2,-4 38,2-57,0 0,-1 0,1-1,-1 1,-1 0,1-1,-1 1,0-1,0 0,-6 8,-6 4,1 1,1 1,1 0,-10 22,17-28,-1 0,2 1,0-1,1 1,0 0,1 0,0 18,2-3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2914 1,'-1766'0,"1742"1,0 1,-33 8,-13 1,55-8,1 1,-1 0,1 1,-1 0,2 1,-26 15,21-11,0-1,-1 0,-22 6,36-14,-9 2,0 0,1 2,-1-1,1 2,0-1,0 2,0 0,1 0,-21 18,-11 17,-36 31,71-65,0-1,1 2,0-1,0 1,0 0,1 1,1 0,0 0,0 0,1 1,-6 16,2 3,1 1,2 0,-3 34,8-51,-1 0,0 0,-1 0,-1 0,0 0,-1 0,0-1,-1 0,0 0,-1-1,-1 0,-13 17,-9 5,-2-1,-65 52,82-74,1 1,0 0,-15 18,25-25,-1 1,1 0,1 1,-1-1,1 1,0 0,0 0,1 0,0 0,1 0,-2 10,0 17,1 0,2 1,1-1,2 0,11 54,-2-47,2-1,37 74,-9-24,-13-26,54 90,-76-142,0 1,-1-1,0 1,-1 1,-1-1,0 1,0 0,-2-1,1 1,-2 1,0 23,1-10,0 0,2 0,13 47,-9-45,-2 0,5 59,-10 398,-3-222,2-242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9:4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24575,'6'3'0,"0"0"0,0 4 0,0-1 0,0 0 0,1 0 0,-1 0 0,-3 1 0,0-1 0,0-3 0,-3 3 0,3-3 0,-3 3 0,3 0 0,0 0 0,3 0 0,1 0 0,-1 1 0,0-1 0,1 3 0,-4-2 0,3 3 0,-3-4 0,1 1 0,-1-1 0,-3 0 0,0-1 0,2-2 0,-1 3 0,4-3 0,-1 3 0,2 1 0,0 2 0,1-2 0,0 6 0,-1-6 0,0 3 0,-2-4 0,-1 0 0,-1 1 0,-1-1 0,2 0 0,-3-1 0,3 1 0,6 12 0,-1-5 0,4 5 0,-5-5 0,-1-6 0,1 3 0,-4-4 0,0 0 0,0 1 0,-3-1 0,6 0 0,-3 0 0,1 4 0,2 0 0,-2 4 0,2 0 0,1 0 0,0-4 0,0 3 0,-1-6 0,-2 3 0,1-4 0,-4 0 0,2 0 0,-3 0 0,0 0 0,3 0 0,0 0 0,3 1 0,1-1 0,-1 0 0,0 0 0,-2 3 0,1-4 0,-2 5 0,3-3 0,1 6 0,3 1 0,-3 0 0,3-1 0,0-2 0,-2 2 0,2-5 0,-4 5 0,1-6 0,-1 2 0,-2-3 0,1 1 0,-4 2 0,4-2 0,-1 6 0,0-6 0,2 3 0,-3-4 0,0 0 0,0 1 0,-3-1 0,3-3 0,-2 3 0,1-3 0,-2 3 0,3 0 0,1 0 0,2 4 0,1 0 0,0 4 0,0 4 0,0 0 0,0 1 0,1-1 0,-1 0 0,0-7 0,-1 3 0,1-8 0,-4 0 0,0 0 0,-3 0 0,0 0 0,0 0 0,0 0 0,3 0 0,0 1 0,1 6 0,1-1 0,0 9 0,2 3 0,1-1 0,0 5 0,-1-1 0,1-7 0,-4 6 0,-1-15 0,0 6 0,-2-10 0,2 3 0,-3-4 0,3-2 0,-3 1 0,3-2 0,-1 3 0,2 0 0,-1 1 0,3 2 0,-2-2 0,-1 6 0,3-6 0,-5 3 0,1-4 0,-2 0 0,3-2 0,-2 1 0,2-2 0,-3 6 0,0 2 0,0-1 0,0 3 0,2-6 0,-1 3 0,5-4 0,-6 0 0,3 0 0,0-2 0,-3 1 0,3-2 0,-3 3 0,0 0 0,0 0 0,3 1 0,-3-1 0,3 0 0,0-3 0,-3-3 0,3-6 0,-3-1 0,0 1 0,0 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0 238,'0'1,"0"0,1 0,-1-1,0 1,0 0,1 0,-1-1,0 1,1 0,-1-1,1 1,-1 0,1-1,-1 1,1 0,-1-1,1 1,0-1,-1 1,1-1,0 0,0 1,-1-1,1 0,0 1,0-1,-1 0,1 0,0 0,0 0,0 0,-1 0,1 0,0 0,0 0,1 0,36-4,-29 2,-6 2,11-2,0 0,-1 0,1-1,0-1,-1 0,1-1,15-8,4-5,2 2,43-13,-3 0,-59 22,-2 0,28-20,-34 20,1 1,0 1,0-1,0 1,1 1,0 0,-1 0,2 1,17-4,28 0,27-4,93 1,-162 10,4 0,0 1,22 3,-34-3,0 0,0 1,0 0,-1 0,1 1,0-1,-1 1,0 1,0-1,7 6,116 88,-111-82,-3 0,1-2,1 0,0 0,1-2,0 0,0-1,36 15,5-1,-47-18,1-1,-1-1,1 0,0 0,0-1,0 0,14 0,242-5,-164-12,-35 3,-1 1,-28 3,1 2,0 2,60 2,-96 1,-1 1,1-1,-1 1,0 0,1 0,-1 1,0 0,0-1,0 1,0 0,0 1,0-1,0 1,-1 0,5 4,-4-2,0 0,0 0,-1 1,0-1,0 1,-1-1,0 1,0 0,0 0,2 10,6 22,2 0,2-1,34 65,-42-93,-1 0,1-1,0 0,1 0,0-1,0 1,1-2,0 1,8 5,7 3,1-1,26 12,-28-16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0 448,'85'-91,"-71"77,0 1,1 0,0 1,1 1,28-15,11-9,-13 7,1 1,2 3,1 1,0 2,1 3,2 1,-1 3,2 1,69-7,-43 9,-33 4,70-2,-50 8,108 4,-165-2,0 1,0-1,0 1,-1 1,1-1,-1 1,1 0,-1 0,0 0,0 1,-1 0,1 0,-1 0,1 0,-1 1,4 7,-2-5,0-1,0 0,0 1,1-2,-1 1,1-1,15 8,187 86,-191-93,0-1,0-1,0 0,0-1,1-1,0-1,25-1,-15 0,55 7,-74-6,0 1,0 1,0 0,-1 0,1 0,-1 1,0 1,0 0,0 0,-1 1,1-1,-1 2,-1-1,1 1,-1 1,-1-1,1 1,5 9,1 3,-1 1,17 44,-17-38,19 33,-2-20,-23-32,1 0,-1 0,-1 0,0 1,0 0,6 18,-6-9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2875 132,'-2'-2,"0"-1,-1 0,1 0,0 1,-1-1,1 1,-1 0,0 0,0 0,0 0,0 0,-3-1,-5-2,0 1,0 0,0 1,0 0,0 1,-1 0,-15 0,-35-8,45 6,-28-7,0 1,-70-4,-3 1,-16 0,103 12,-232 3,238 1,-1 1,1 1,0 1,0 1,1 1,0 2,-42 21,28-8,0 1,2 1,-57 52,72-60,-2 0,0-1,-1-1,0-2,-34 15,12-1,40-22,0-1,0 0,0-1,0 1,-1-1,1 0,-1-1,0 0,-12 3,-19-2,-1-1,-69-6,-76-21,107 13,-126-5,138 16,-104 4,161-2,1 1,-1 0,0 0,0 0,1 1,0 0,-1 0,1 1,0 0,1 0,-1 1,1 0,0 0,0 1,0-1,-5 8,-4 6,1 1,1 0,-21 44,-1-6,-2 6,28-43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1605 1,'-525'0,"483"2,-51 9,2-1,77-8,-1-1,1 2,0 0,0 1,0 0,0 1,0 1,1 0,0 0,1 2,-1-1,1 2,1 0,0 0,0 1,0 0,-16 23,-13 12,30-36,1 1,0 0,1 1,1-1,-1 2,-6 13,9-11,1 0,0 0,1 1,0-1,1 1,1 0,0 0,2 17,-1-6,-4 35,-1-40,-1-1,-1 1,-1-1,-15 26,22-42,-12 20,-1 0,-1-1,-1-1,-1-1,-30 31,-109 85,63-59,88-73,0 1,0-1,0 1,1 0,0 0,0 1,1-1,0 1,0 0,0 0,1 0,0 0,1 0,-2 14,1 9,1 0,5 42,-1-14,-3-45,0-1,1 1,0-1,1 0,1 1,0-1,0 0,1 0,1-1,0 1,1-1,0 0,0 0,1-1,1 0,10 12,16 11,1-1,2-2,44 28,27 22,-77-51,-24-21,0-1,1 0,14 10,-16-12,1 0,-1 1,0-1,0 1,0 1,-1-1,0 1,-1 0,1 0,-1 1,0-1,-1 1,0 0,0 0,-1 0,0 0,0 0,-1 1,0 10,0 0,0-1,-2 1,0-1,-2 1,0-1,0 0,-13 33,-20 27,27-62,1 1,0 1,1-1,1 1,-6 28,9-23,-6 27,2 0,2 0,4 88,3-126,0-1,1 0,0 0,1 0,1 0,0-1,0 1,1-1,0-1,1 1,0-1,0 0,1 0,0-1,13 10,4 2,1-1,1-1,0-1,41 18,-33-20,-10-4,45 26,-64-33,0 0,0 0,0 1,-1 0,0 0,0 1,0-1,0 1,-1 0,0 0,6 13,-4-3,0 1,5 26,-7-20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137 1,'-4'0,"-1"1,1-1,0 1,0 1,0-1,-1 0,1 1,1 0,-1 0,0 0,0 1,1-1,-1 1,1 0,0 0,0 0,0 0,0 0,1 1,-1-1,-2 6,-2 3,0 0,1 1,1 0,0 0,-4 19,3 4,1 1,1 0,3 0,1-1,6 53,-5-83,0 1,0-1,1 0,0 0,1 0,-1 0,1 0,0 0,0-1,7 9,5 4,29 26,2 3,-28-23,23 39,1 2,-28-49,0-5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137 2,'-21'-1,"12"1,0 0,0 0,-1 0,1 1,-12 3,18-3,1 0,0 0,-1 0,1 0,0 1,-1-1,1 0,0 1,0 0,0-1,1 1,-1 0,0 0,1 0,-1 0,1 0,-1 1,1-1,0 0,0 1,0-1,0 1,0 4,-1 3,0 0,0 0,2 0,-1 0,1 1,1-1,0 0,0 0,1 0,0 0,1 0,0 0,0 0,1-1,1 0,-1 0,1 0,1 0,0-1,0 0,1 0,0 0,9 7,-11-10,0 0,0 1,0 0,0 0,-1 0,0 0,0 1,-1-1,0 1,0 0,3 11,-3-3,-1 1,0-1,-1 0,-2 26,-1-3,-2 1,-9 41,8-58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134 0,'-3'1,"0"-1,1 1,-1 0,1-1,-1 1,1 0,0 0,-1 1,1-1,0 1,0-1,0 1,-3 2,-28 30,22-21,5-7,1 0,0 1,0-1,1 1,-1-1,2 1,-1 1,1-1,0 0,0 1,1 0,0-1,1 1,0 0,0 0,0 0,2 15,-1-7,2 1,0-1,0 0,2 0,0 0,1-1,0 0,1 1,1-2,1 1,0-1,0 0,2-1,0 0,0 0,16 14,-21-21,0 0,0 0,-1 0,0 1,0-1,-1 1,0 0,0 0,0 0,-1 0,0 1,-1-1,2 11,-1 11,-1 0,-4 36,0-13,2 86,1-116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268 0,'-18'0,"1"1,-1 1,1 0,0 2,0 0,0 0,1 2,-25 10,35-13,1 0,-1 0,1 1,-1-1,1 1,0 0,0 1,1-1,-1 1,1 0,0 0,0 0,1 0,-1 1,1 0,1-1,-1 1,1 0,0 1,0-1,1 0,-1 0,1 1,1-1,-1 11,2-12,-1-1,1 0,0 1,0-1,0 0,1 0,-1 0,1 1,0-2,0 1,0 0,5 6,2-1,0 1,20 15,-23-21,-1 0,1 1,-1-1,1 1,-1 1,-1-1,1 1,-1 0,0 0,0 0,-1 0,1 1,1 7,-1 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190 0,'-9'4,"-8"2,0 4,-7 5,-3 0,3 2,0 2,5 3,6 1,4 2,5 1,2 1,2 0,1-1,0 5,0 2,0-1,-1-6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81 1,'-1'4,"0"-1,0 1,0 0,0-1,0 1,-1-1,1 1,-1-1,0 0,0 0,0 0,-1 0,1 0,-1 0,0-1,-5 5,4-3,0-1,0 1,1 0,-1 0,1 0,0 0,0 1,1 0,-5 9,5-1,-1 1,2 0,0 0,0 0,1 0,1 0,1 0,0 0,0 0,2-1,-1 1,2-1,0 0,0 0,1-1,15 24,-11-21,-2 1,0 0,0 1,-2-1,0 2,-1-1,0 0,-2 1,0 0,-1 0,-1 27,-3-18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9:5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24575,'3'12'0,"1"0"0,3 2 0,-1-3 0,1 2 0,-1-6 0,1 2 0,-1-3 0,0 1 0,-2-1 0,1 0 0,-1 0 0,2 0 0,0 4 0,1 0 0,-1 1 0,1-2 0,-1-3 0,0 1 0,-2-1 0,1 0 0,-4 0 0,4 0 0,-1 1 0,2-1 0,0 3 0,1 2 0,-1-1 0,1 0 0,-1-1 0,1-2 0,-1 3 0,-2-4 0,1-2 0,-4 1 0,4-2 0,-4 4 0,4-1 0,-2 0 0,1 0 0,1-3 0,-4 3 0,4-3 0,-4 3 0,4 0 0,-2 0 0,0-1 0,3 5 0,-2 0 0,0 4 0,2-3 0,-6-2 0,6-2 0,-5-1 0,1 0 0,1 0 0,-2 0 0,4-2 0,-4 1 0,4-5 0,-5 6 0,5-3 0,-4 3 0,4-1 0,-4 1 0,4-2 0,-4 1 0,4-5 0,-4 6 0,4-3 0,-4 3 0,4-3 0,-4 2 0,2-1 0,-1-1 0,-1 2 0,5-4 0,-6 4 0,6-4 0,-6 4 0,6-4 0,-6 4 0,6-2 0,-5 3 0,4-2 0,-5 1 0,5-2 0,-1 1 0,-1 1 0,2-4 0,-4-9 0,1 5 0,-2-7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2000 111,'0'-4,"0"0,0 0,0-1,-1 1,0 0,0 0,0 0,0 0,-1 0,1 0,-1 0,0 0,0 1,-1-1,1 1,-1-1,1 1,-1 0,0 0,0 0,-1 1,1-1,0 1,-1-1,0 1,1 0,-1 1,0-1,0 1,0-1,-6 0,-12-2,0 1,0 1,-1 1,-40 4,26-2,25 0,-1-1,1 2,-1 0,1 0,0 1,0 0,0 1,0 1,1 0,-1 0,1 1,0 1,1 0,0 0,-12 12,-82 66,92-78,-1 0,0-1,-1 0,1-1,-1 0,0-2,-1 1,-22 1,17-2,1 1,0 0,-35 14,40-12,-1-1,0-1,0 0,0-1,0 0,-18 0,2-2,-63-6,65 1,-54-17,57 14,0 0,-40-4,-277 7,180 6,141-2,11 0,-1-1,1 2,-1 0,-16 3,24-3,1 0,0 1,-1-1,1 1,0-1,-1 1,1 0,0 1,0-1,1 0,-1 1,0-1,1 1,0 0,-1 0,1 0,0 0,-1 4,-26 53,19-41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1761 291,'-9'1,"1"-1,-1-1,0 1,0-1,1-1,-1 0,1 0,0 0,-1-1,1-1,0 1,1-1,-1 0,1-1,-1 0,1 0,1-1,-1 0,1 0,0 0,0-1,1 0,0 0,-4-8,2 5,-1-1,0 1,-1 0,0 1,0 0,-1 0,0 1,0 0,-1 1,0 0,0 1,-1 0,0 1,0 0,0 1,0 0,-19-2,19 3,1-1,0 0,-18-8,19 7,0 0,0 1,0 0,-1 1,-11-2,-41 0,-125 5,73 3,53-3,-101 3,143-1,0 1,0 1,0 1,1 1,0 0,-20 10,8-1,0 1,-39 30,58-37,0 0,1 1,1 0,-1 1,2 0,0 1,0 0,-9 18,7-6,0 1,2 0,1 1,1-1,1 2,1-1,2 1,0-1,2 1,2 31,-1-51,-1 0,1-1,-1 1,-1-1,1 0,-1 1,0-1,-1 0,1 0,-1 0,-1-1,1 1,-1-1,0 1,-6 6,-8 5,0 0,-37 26,18-16,20-14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27,'10'-4,"1"0,0 0,0 1,1 0,22-2,61 2,-61 3,399 1,-368 4,100 19,-148-20,1 1,0 1,31 14,-42-17,-1 0,-1 0,1 1,0 0,-1 0,0 0,0 1,0-1,0 1,-1 1,0-1,0 0,6 12,-2 6,-1 1,-1 0,-1 0,3 35,4 19,33 78,-41-140,1-1,0 0,0 0,2 0,0-1,0 0,2 0,-1-1,2 0,0 0,0-1,1-1,1 0,24 19,54 37,-84-62,0 1,0 0,-1 0,1 1,-1-1,-1 1,1 0,-1 1,3 7,26 73,-32-85,5 20,-2 0,0 0,-1 1,-1-1,-2 25,2 12,-2-51,1 0,0-1,1 1,0 0,0-1,5 11,-6-17,0 0,0 0,0 0,0 0,0 0,0 0,1 0,-1-1,1 1,-1 0,1-1,-1 1,1-1,0 0,0 0,0 0,0 1,0-2,0 1,0 0,0 0,0-1,0 1,0-1,0 1,0-1,1 0,-1 0,4-1,8-2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 1,'-2'3,"-1"0,1 1,0-1,0 1,0 0,0 0,0 0,1 0,0 0,0 0,0 0,0 5,-3 54,4-48,1-1,0 0,1 0,0 0,2 0,-1 0,2-1,0 0,0 0,1 0,14 21,13 31,-28-51,0 1,-1 0,-1 0,-1 0,0 0,0 1,-2-1,-1 22,0-15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109 11,'0'0,"0"0,0-1,0 1,0 0,0-1,0 1,0 0,0-1,0 1,0 0,0-1,0 1,0 0,0-1,0 1,0 0,0-1,0 1,-1 0,1-1,0 1,0 0,0-1,-1 1,1 0,0 0,0-1,-1 1,1 0,0 0,-1-1,1 1,0 0,0 0,-1 0,1 0,0 0,-1 0,1-1,-1 1,1 0,0 0,-1 0,1 0,0 0,-1 0,1 0,0 0,-1 1,1-1,0 0,-1 0,1 0,0 0,-1 0,1 0,0 1,-1-1,1 0,-1 1,-16 15,11-6,0 1,1 0,1 0,0 0,0 1,-1 12,-8 73,6-35,-1-14,3-24,0 1,2 0,2 0,0 1,4 44,-1-64,0 0,0-1,1 1,0-1,0 1,0-1,0 0,1 0,0 0,0-1,0 1,0-1,1 0,0-1,8 6,-8-5,1 0,-1 0,1 1,-1-1,-1 1,1 0,-1 1,0-1,0 1,0 0,4 10,-5-8,-1 1,0 0,-1-1,1 1,-2 0,1 0,-1 0,-1 0,-1 10,-3 7,-15 43,14-50,0 0,1 1,1-1,-2 28,8-25,3-5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133 0,'0'3,"-1"1,0-1,0 0,0 0,0 0,-1-1,1 1,-4 4,-3 9,-16 63,18-56,-1 1,-11 24,8-26,1 1,0 0,2 0,1 1,1 0,0 0,-1 49,8 254,-2-302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190 0,'-3'1,"1"0,0 0,-1 0,1 0,0 0,0 0,0 1,0-1,0 1,0-1,0 1,0 0,1 0,-1 0,1 0,-1 0,1 0,0 0,-1 3,-7 8,-24 29,14-19,2 0,0 1,-15 29,28-44,0-1,1 1,0 0,0 1,1-1,0 0,1 1,0-1,0 1,1-1,0 1,1 0,3 16,-2-17,1 0,0-1,0 1,1 0,0-1,0 0,1 0,0 0,6 7,6 3,0-1,20 16,-14-12,-9-9,-1 1,0 1,-1 0,-1 0,18 30,-23-33,-1 0,0 1,-1-1,0 1,-1 0,0 0,-1 0,0 0,-1 20,-3 89,1 78,2-189,0 1,1-1,0 0,1 1,0-1,0 0,1-1,7 15,6 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 21,'-1'-2,"-1"0,1 1,-1-1,0 1,1-1,-1 1,0 0,0-1,0 1,0 0,0 0,0 1,0-1,0 0,0 1,0-1,-1 1,1-1,0 1,0 0,-1 0,1 0,0 1,0-1,0 0,-1 1,1-1,0 1,0 0,0 0,0 0,0 0,0 0,0 0,0 0,-1 3,0-2,0 1,0 0,1 0,-1 1,1-1,0 0,0 1,0-1,0 1,1 0,0 0,-1-1,2 1,-1 0,0 0,1 0,-1 0,1 0,0 0,1 4,1 3,1 0,0-1,1 0,0 0,1 0,0 0,0-1,1 0,7 9,11 13,34 31,-39-44,1 0,2-2,-1 0,2-2,47 23,-61-32,-1-1,1 1,-1 0,0 1,0 0,0 1,-1-1,9 12,-11-12,-1 1,0-1,0 1,-1 0,0 0,0 1,-1-1,0 0,0 1,-1 0,1 9,-2 30,-1-35,1 0,1 1,3 23,-4-33,1 0,0-1,0 1,0 0,0 0,1 0,-1-1,1 1,-1-1,1 1,0-1,0 0,0 1,1-1,-1 0,0 0,1-1,-1 1,1 0,4 1,27 7,1-4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238 28,'-1'-1,"1"0,-1 0,1-1,-1 1,1 0,-1 0,0 0,1 0,-1 0,0 0,0 0,0 1,0-1,0 0,0 0,0 1,0-1,0 1,0-1,0 1,0-1,-1 1,1-1,0 1,0 0,-1 0,-1 0,-40-5,39 5,-4-1,-1 0,0 1,1 0,-1 0,-9 2,15-1,0-1,1 1,-1 0,1 0,-1 0,1 0,0 0,-1 1,1-1,0 1,0-1,0 1,0 0,0 0,0 0,1 0,-1 0,-1 3,-6 11,0 1,1 0,0 1,2 0,-7 24,12-38,0 1,0 0,0 0,0 0,1 0,0 0,0 0,0 0,1 0,-1 0,1 0,1 0,-1 0,1 0,-1-1,1 1,1-1,-1 1,1-1,-1 0,1 0,0 0,1 0,6 6,5 0,0-1,18 9,-24-15,0 1,-1 0,1 1,-1 0,0 0,-1 1,1 0,-1 0,-1 1,1 0,11 15,-7 1,-1-3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156 1,'-9'0,"-1"0,1 0,0 1,-1 0,1 1,-18 5,24-5,0-1,0 1,0 0,0 0,0 0,0 0,1 1,-1-1,1 1,0-1,0 1,0 0,0 0,0 0,0 0,1 0,-1 1,1-1,0 0,0 1,-1 5,-2 10,-2 12,0 0,-2 59,8-85,1 0,0 0,0 0,0-1,1 1,-1 0,1-1,0 1,0-1,1 1,0-1,-1 0,5 5,7 6,30 26,-18-17,-3-4,-3-3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9:5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24575,'0'6'0,"0"0"0,0 0 0,-3 1 0,2-1 0,1 0 0,1 0 0,4 0 0,-1 0 0,2 1 0,0-1 0,1 3 0,-1-2 0,1 6 0,0-2 0,-1-1 0,1 0 0,-1-4 0,-3 0 0,0 1 0,0-1 0,0 0 0,3 0 0,0 0 0,1 0 0,-1 4 0,0-3 0,1 6 0,0-6 0,-4 3 0,3-4 0,-5 0 0,1 0 0,1-2 0,-2 1 0,4-2 0,-1 7 0,3 0 0,-1 1 0,-2 2 0,2-6 0,-3 2 0,0-2 0,0-1 0,0 0 0,-2 0 0,4-2 0,-4 1 0,4-5 0,-5 5 0,5-1 0,-2-1 0,1 2 0,1-4 0,-5 2 0,3-3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1:40.6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114 1,'-5'0,"-5"0,-6 0,-5 0,-2 0,1 5,5 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19:23.6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19:25.6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19:35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24575,'15'0'0,"0"0"0,-5 0 0,0 0 0,0 0 0,4 0 0,-3 0 0,2 3 0,-5-3 0,1 2 0,-1 1 0,0-3 0,1 5 0,-3-5 0,1 5 0,0-5 0,-2 4 0,2-3 0,1 3 0,-1-3 0,1 1 0,2 0 0,-5-1 0,2 1 0,-2-2 0,-1 0 0,1 2 0,0-1 0,-1 1 0,1-2 0,-3 2 0,2-2 0,-1 2 0,1 0 0,1-1 0,2 1 0,0-2 0,1 0 0,2 0 0,-2 2 0,-1-1 0,3 1 0,-5-2 0,2 0 0,1 2 0,-3-1 0,2 1 0,0-2 0,-2 0 0,3 0 0,-4 2 0,1-1 0,-1 1 0,1-2 0,-3 2 0,2-2 0,-2 4 0,3-3 0,-1 1 0,1-2 0,0 0 0,-1 0 0,1 0 0,0 0 0,-1 0 0,1 2 0,-1-2 0,1 2 0,-1-2 0,1 0 0,-1 0 0,0 0 0,-2 2 0,2-1 0,-3 3 0,3-4 0,-2 2 0,1 0 0,1-2 0,-2 4 0,1-2 0,1 1 0,-4-2 0,2-1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19:54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24575,'13'0'0,"-3"0"0,-2 0 0,-1-3 0,1 3 0,-1-5 0,0 5 0,-1-4 0,1 3 0,-3-3 0,1 4 0,0-5 0,-1 5 0,1-2 0,0 2 0,-1 0 0,1-2 0,0 1 0,-1-1 0,1 2 0,0-2 0,-1 1 0,1-3 0,-1 4 0,1-4 0,2 3 0,-2-3 0,3 3 0,-4-3 0,3 1 0,-1 1 0,3-3 0,-1 2 0,0-2 0,1 2 0,-3-1 0,3 1 0,-3-1 0,3 1 0,-4-1 0,3 3 0,-1-1 0,-2 0 0,2 1 0,-2-1 0,-1 0 0,1 2 0,0-2 0,-1-1 0,1 3 0,0-2 0,-1 2 0,1 0 0,-2-2 0,1 1 0,-2-1 0,2 2 0,1 0 0,-1 0 0,1 0 0,0 0 0,-1 0 0,3 0 0,-1 0 0,3-2 0,-3 2 0,1-5 0,-3 5 0,1-2 0,0-1 0,-1 3 0,-1-2 0,-1 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20:06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0 295 24575,'8'-18'0,"-2"3"0,4-1 0,-1 2 0,5 0 0,-2-3 0,1 6 0,-5-3 0,2 6 0,-2-1 0,2 3 0,0-4 0,1 4 0,-1-3 0,0 3 0,0-2 0,1 3 0,-1 0 0,0 0 0,1 0 0,-1-1 0,0 1 0,0 2 0,4-2 0,-3 2 0,2-2 0,0 0 0,-2-1 0,2 1 0,-5 2 0,-1-1 0,-2 3 0,-1-3 0,1 3 0,0-1 0,-1 2 0,1 0 0,-1-2 0,1 2 0,-1-2 0,1-1 0,2 3 0,1-4 0,2 1 0,3-3 0,-2 3 0,3-2 0,-4 5 0,0-5 0,-2 5 0,-1-3 0,-2 3 0,-1 0 0,1 0 0,-1 0 0,1 0 0,-1 0 0,1 0 0,2 0 0,4 0 0,3 0 0,0 0 0,5 0 0,-4 0 0,5 0 0,-3 0 0,0 0 0,0 0 0,-3 0 0,2 0 0,-5 0 0,2 0 0,0 3 0,-2 0 0,3 2 0,-4 0 0,-2 0 0,1 0 0,-4 0 0,3 0 0,-4-1 0,1 1 0,-1 0 0,-1-1 0,1 1 0,-3-1 0,1 1 0,-2-1 0,0 1 0,0-1 0,0 1 0,0-1 0,0 1 0,0 0 0,0-1 0,0 3 0,2 1 0,-1 2 0,1-2 0,-2 2 0,0-5 0,0 2 0,0-2 0,0-1 0,0 1 0,0 0 0,0-1 0,0 1 0,0-1 0,0 4 0,-2-1 0,-4 4 0,-2-1 0,0 3 0,-2-2 0,2 2 0,-2-3 0,-1 1 0,1-3 0,-3 2 0,2-2 0,-6 3 0,3-3 0,-3 3 0,0-2 0,1 0 0,1-1 0,-1-3 0,5 0 0,-5 3 0,2-2 0,0 2 0,-2-2 0,5-1 0,-6 1 0,6-1 0,-2 0 0,3-2 0,2 1 0,1-3 0,2 3 0,0-4 0,1 2 0,-1-2 0,0 0 0,1 0 0,-1 0 0,-2 0 0,-1 0 0,-2 0 0,0 0 0,-4 3 0,0-2 0,-3 4 0,0-5 0,0 5 0,0-4 0,3 1 0,1 1 0,3-3 0,-1 3 0,1-3 0,0 0 0,-1 0 0,4 0 0,-3 0 0,2 0 0,-2 0 0,-1 0 0,4 0 0,-3 0 0,2 0 0,-2 0 0,-1 0 0,3 0 0,-1 0 0,1 0 0,-2 0 0,2 0 0,1 0 0,2 0 0,0 0 0,3-2 0,0-1 0,2-1 0,0-1 0,0 1 0,-2 2 0,1-3 0,-1 3 0,0-3 0,-1 0 0,-2-2 0,0-1 0,0-2 0,0 0 0,2-4 0,-2 0 0,5 0 0,-3 1 0,1 3 0,1-1 0,-1 4 0,2-1 0,0 4 0,0-1 0,0 2 0,0 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27:35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100 142 24575,'8'0'0,"1"0"0,-5 0 0,2 0 0,0 0 0,1 0 0,2 0 0,1 0 0,1 0 0,2 0 0,-2 0 0,2 1 0,-4 0 0,3 0 0,-2 1 0,0-1 0,-1 1 0,0 0 0,-2-1 0,2 1 0,-4 0 0,2 1 0,-1-2 0,-1 2 0,0-3 0,-1 2 0,1-2 0,-1 3 0,2-3 0,-1 2 0,1 0 0,0 1 0,2-1 0,-1 1 0,1 0 0,0 0 0,-1 0 0,0-2 0,-2 2 0,-1-3 0,0 1 0,-2 0 0,1 0 0,0 1 0,0-2 0,0 1 0,1 0 0,0-1 0,2 2 0,0-2 0,0 0 0,1 0 0,-2 0 0,1 0 0,-2 0 0,0 0 0,-2 0 0,0 0 0,-7-4 0,3 2 0,-11-3 0,5 2 0,-4 0 0,1 0 0,-2-2 0,-2 1 0,2 0 0,-2 0 0,2 1 0,2 0 0,0 1 0,2-1 0,0 2 0,1-1 0,-1 0 0,0 1 0,0-1 0,0 1 0,2-1 0,-2 0 0,4 1 0,-2-2 0,1 3 0,1-3 0,-1 3 0,1-2 0,-2 1 0,0-1 0,-2 0 0,0-1 0,0 0 0,0 0 0,1 0 0,0 2 0,3-2 0,0 3 0,2-1 0,-1 0 0,2 0 0,-1 0 0,0 0 0,0 1 0,0-1 0,-1 1 0,1-1 0,-1 0 0,2 0 0,-1 1 0,0 0 0,0 0 0,0 0 0,13 0 0,-4 0 0,11 0 0,-7-1 0,1 1 0,4-3 0,-2 1 0,4-2 0,-3 0 0,0 1 0,-1-2 0,0 2 0,0-1 0,0 1 0,-2-1 0,-1 1 0,-1 0 0,0-1 0,2 1 0,-2-2 0,1 2 0,-1 0 0,0 0 0,0 0 0,0 0 0,0 0 0,-2 1 0,1-1 0,0 1 0,0-1 0,0 3 0,-1-2 0,-1 1 0,0 0 0,3 0 0,-2 0 0,2-1 0,0 1 0,-2-1 0,1 2 0,-2-3 0,2 3 0,-2-3 0,1 3 0,-2-1 0,1 1 0,-2 0 0,1-1 0,-2 0 0,0 0 0,0 1 0,-2 3 0,0-1 0,-1 2 0,0-1 0,0-1 0,-2 0 0,-2 0 0,-5-1 0,-2-1 0,-2 0 0,-2 0 0,0 0 0,-5 0 0,2 0 0,-1 0 0,5 0 0,0 0 0,6 0 0,-1 0 0,6 1 0,0-1 0,2 3 0,0 0 0,2 1 0,1-2 0,0 0 0,3-1 0,0 2 0,3 0 0,-1 0 0,4 0 0,-2 0 0,2 0 0,-2 1 0,-1-1 0,1 2 0,0-1 0,0-1 0,-2 1 0,2 0 0,-4 0 0,1 0 0,-1-1 0,-2 0 0,1 1 0,-2-2 0,0 0 0,1-1 0,-1 0 0,0 0 0,1 0 0,-1 1 0,1 0 0,-1-1 0,0 0 0,1 0 0,-1-1 0,2 1 0,-2-1 0,2 0 0,-2 0 0,1 0 0,0 0 0,0 0 0,0 0 0,0 0 0,-1 0 0,-8 0 0,4 0 0,-9 0 0,6 0 0,-5 0 0,-1 0 0,-3 0 0,-4 0 0,0 0 0,-9 0 0,3 0 0,-2 0 0,2 0 0,4 0 0,-2 2 0,1 0 0,2 2 0,3-1 0,3 0 0,3 0 0,2 0 0,3 0 0,1-2 0,1 0 0,1-1 0,-2 0 0,2 0 0,-4 0 0,2 0 0,-1 0 0,-2 0 0,1 0 0,-1 0 0,2 0 0,-2 0 0,1 0 0,-2 0 0,2 0 0,-1 0 0,0 0 0,1 0 0,-2 0 0,2 0 0,-1 0 0,3 0 0,0 0 0,2 0 0,-1 0 0,0 0 0,0 0 0,0 0 0,-1 0 0,0 0 0,-2 0 0,-1 0 0,2 0 0,-4 0 0,3 0 0,-1 0 0,2 0 0,1 0 0,0 0 0,2 0 0,-1 0 0,0 0 0,0 0 0,-1 0 0,1 0 0,0 0 0,-1 0 0,2 0 0,-1 0 0,0 0 0,0 0 0,0 0 0,0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27:49.644"/>
    </inkml:context>
    <inkml:brush xml:id="br0">
      <inkml:brushProperty name="width" value="0.1" units="cm"/>
      <inkml:brushProperty name="height" value="0.1" units="cm"/>
      <inkml:brushProperty name="color" value="#D11F00"/>
    </inkml:brush>
  </inkml:definitions>
  <inkml:trace contextRef="#ctx0" brushRef="#br0">1 1 24575,'0'8'0,"0"-2"0,0-3 0,1-1 0,-1 1 0,2-1 0,0 0 0,0 1 0,0-2 0,1 0 0,0-1 0,-1 0 0,2 0 0,-2 0 0,0 0 0,2 0 0,-2 0 0,1 0 0,0 0 0,-1 0 0,3-1 0,-1 0 0,3 0 0,-2 0 0,1 1 0,-2-1 0,0-1 0,-1 2 0,0-1 0,1 1 0,-2 0 0,1 0 0,0 0 0,0 0 0,0-1 0,1 1 0,2-1 0,-1 1 0,4-2 0,-3 2 0,1-1 0,-2 1 0,1 0 0,-2 0 0,0 0 0,-2 0 0,1 0 0,0 0 0,0 0 0,1 0 0,1 0 0,0 0 0,0 0 0,1 0 0,-1 0 0,1 0 0,-2 0 0,1 0 0,-2 0 0,2 0 0,-2 0 0,0-2 0,1 2 0,0-1 0,0 1 0,2-1 0,-2 1 0,0-2 0,1 1 0,-1 1 0,1-1 0,-1 1 0,0 0 0,-2 0 0,1 0 0,0 0 0,0 0 0,0 0 0,0 0 0,-1 0 0,2 0 0,-1 0 0,1 0 0,-2 0 0,0 0 0,2 0 0,-1 0 0,0 0 0,-1 0 0,1 0 0,0 0 0,0 0 0,0 0 0,-1 0 0,0 0 0,2 0 0,-2 0 0,1 0 0,0 0 0,0 0 0,-1 0 0,2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28:19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0 100 24575,'1'-5'0,"0"1"0,-1 1 0,1 0 0,-1 0 0,1 0 0,-1 1 0,0 0 0,0-1 0,1 1 0,0 1 0,2 0 0,-1 1 0,0 0 0,-1-1 0,1 1 0,-2-2 0,2-1 0,0 1 0,-1-2 0,1 2 0,-2-1 0,1 1 0,0 1 0,0-1 0,0 2 0,0-2 0,1 1 0,-1 0 0,0 0 0,1 1 0,-1-2 0,1 1 0,0-1 0,0 0 0,1-2 0,-1 2 0,0-3 0,1 2 0,-1-2 0,0 3 0,1-2 0,-1 2 0,0 0 0,1 0 0,-1 1 0,0 0 0,0 1 0,1-1 0,-1 1 0,0 0 0,-1 0 0,0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28:2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1 125 24575,'5'0'0,"0"0"0,-2-1 0,1-2 0,0 0 0,1-1 0,0 0 0,0 0 0,0-1 0,-1 2 0,1-2 0,-2 3 0,1-2 0,-1 1 0,0 0 0,1-1 0,-1 2 0,1-1 0,-1 0 0,1 0 0,-1-1 0,0 1 0,0 0 0,0 0 0,-1 1 0,0 0 0,1 2 0,-1-2 0,0 1 0,0-2 0,1 1 0,-1 0 0,0 1 0,0-1 0,1 0 0,-2 0 0,1 1 0,-2-1 0,2 1 0,-2 0 0,1-1 0,0 1 0,-1-1 0,1 1 0,0 0 0,0-1 0,0 1 0,-1-1 0,0-1 0,0 1 0,1 1 0,-1-1 0,1 1 0,-1-1 0,1 0 0,-1 0 0,2 5 0,-1-3 0,1 4 0,-1-3 0,-1 1 0,0 0 0,0 1 0,0-1 0,0 0 0,0 0 0,0 1 0,0-1 0,0 0 0,0 0 0,0 1 0,0-1 0,0 0 0,0 0 0,0 1 0,0-1 0,0 0 0,0 0 0,0 0 0,0 0 0,0 0 0,0 1 0,0-1 0,0 0 0,0 0 0,0 0 0,0 1 0,0-1 0,-1-1 0,0 1 0,-1 0 0,2 0 0,-1 0 0,0 0 0,1 0 0,-2 1 0,1-1 0,-1 0 0,2 0 0,-2 0 0,2 1 0,-2-2 0,1 1 0,-1-1 0,1 0 0,-1 0 0,1 0 0,-1-1 0,1 1 0,-1 1 0,0-2 0,1 1 0,0 0 0,-1-1 0,0 1 0,0 0 0,0-1 0,1 2 0,-1-2 0,0 1 0,0-1 0,0 1 0,0 0 0,0 0 0,-1-1 0,1 0 0,0 0 0,0 0 0,-1 0 0,1 0 0,0 0 0,0 0 0,0 0 0,0 1 0,0 0 0,0-1 0,0 0 0,-1 0 0,1 0 0,1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0:0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24575,'0'3'0,"3"-2"0,0 8 0,0-3 0,2 0 0,-1 0 0,2 0 0,1 4 0,2 0 0,-1 8 0,5-3 0,-5-1 0,2-1 0,2 0 0,-4-2 0,1 0 0,-4-7 0,-1 1 0,2-1 0,0 2 0,1 4 0,-1-3 0,4 6 0,-3-6 0,2 2 0,-2-3 0,-1 1 0,0-1 0,-2 0 0,1-2 0,-4 1 0,4-2 0,-2 0 0,0 2 0,0-4 0,-3 2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28:26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38 24575,'4'-2'0,"0"0"0,-3 0 0,2 0 0,-2 1 0,1 0 0,-2-1 0,2 2 0,-1-3 0,2 2 0,-1 0 0,-1-1 0,1 2 0,-1-2 0,1 2 0,0-2 0,0 1 0,-1 0 0,0 0 0,1 1 0,-2-2 0,2 2 0,-1-1 0,1 0 0,1 1 0,-1-1 0,-1 0 0,1 0 0,-2-1 0,1 1 0,-2 0 0,-1 0 0,-1 1 0,0 0 0,1 0 0,-1 0 0,1 0 0,0 0 0,1 1 0,-1 0 0,0 2 0,0-1 0,0 0 0,0 0 0,0 1 0,1-1 0,0 0 0,-1 1 0,2-1 0,-2 0 0,1 0 0,0 1 0,1-1 0,-1 0 0,1 0 0,-1 1 0,1-1 0,-1 0 0,1 1 0,-1-1 0,1 0 0,-1-1 0,0 1 0,0-1 0,1 2 0,-1-2 0,1 1 0,-2-1 0,2 1 0,-2 0 0,2-1 0,-2 0 0,1 1 0,0-2 0,0-4 0,0 1 0,1-5 0,0 6 0,0-2 0,0 1 0,1 0 0,0-2 0,1 3 0,-1-2 0,1 2 0,0 0 0,1-1 0,-1 1 0,-1 0 0,1 0 0,0 0 0,0 2 0,0-2 0,0 1 0,1 0 0,-1-1 0,0 1 0,0 1 0,1-1 0,-1 1 0,0 0 0,-1 0 0,0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28:37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1 117 24575,'7'-1'0,"-1"0"0,-2-2 0,0 0 0,1-1 0,0 0 0,0-1 0,0 1 0,-1 0 0,0 1 0,-2 1 0,0-1 0,0 2 0,1-1 0,-1 2 0,0-1 0,-1 0 0,1 0 0,-2-1 0,2 1 0,0-1 0,0 0 0,0-1 0,0 2 0,1-1 0,-1 1 0,0-2 0,-1 1 0,0 0 0,0 1 0,0-1 0,0 1 0,0-2 0,1 2 0,-2-1 0,2 2 0,-2-2 0,2 1 0,-2-1 0,2 1 0,-1-1 0,0 0 0,-1 0 0,1 1 0,-1-1 0,2 0 0,-2 0 0,1 0 0,-1 0 0,0 0 0,1-1 0,-1 1 0,1 0 0,0 1 0,-1-1 0,2 1 0,-1 0 0,0-1 0,1 1 0,-1 0 0,1 0 0,-1 1 0,1-1 0,-1 2 0,1 0 0,-2 2 0,1-1 0,-1 0 0,0 0 0,0 1 0,0-1 0,0 0 0,0 0 0,0 1 0,0-1 0,0 0 0,0 0 0,0 1 0,0-1 0,0 0 0,0 0 0,0 1 0,0-1 0,0 0 0,0 0 0,0 1 0,0-1 0,0 0 0,0 0 0,0 0 0,0 1 0,0-1 0,0 0 0,0 0 0,0 0 0,0 1 0,0-1 0,0 0 0,0 0 0,-1 0 0,0 0 0,0 1 0,0-1 0,1 0 0,-2-1 0,2 1 0,-1-1 0,0 1 0,1 0 0,-2-1 0,1 1 0,-1-1 0,1 1 0,0-1 0,-1 0 0,2 1 0,-2-1 0,1 1 0,-1-2 0,1 2 0,-1-2 0,0 2 0,0-2 0,0 2 0,0-1 0,1 0 0,-1 0 0,1 1 0,-1-2 0,1 1 0,-2 0 0,1-1 0,0 1 0,0-1 0,0 0 0,0 0 0,0 0 0,0 0 0,0 0 0,-1 0 0,1 0 0,0 0 0,0 0 0,0 0 0,1 0 0,0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29:54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24575,'0'15'0,"0"3"0,0-4 0,0 2 0,0-6 0,0 1 0,0-4 0,0 2 0,0-4 0,0 1 0,0 0 0,0 2 0,0 5 0,0 9 0,0 4 0,0 4 0,0 4 0,0-2 0,0 3 0,0-10 0,0-3 0,0-6 0,0-7 0,0 0 0,0-3 0,0 0 0,0-1 0,0 1 0,0 6 0,0 2 0,0 7 0,0 4 0,0-3 0,0 3 0,0-8 0,0-1 0,0-7 0,0 0 0,0-3 0,0 0 0,0-1 0,0 0 0,0 1 0,0-1 0,0 0 0,0 7 0,0 6 0,0 8 0,0 4 0,0 5 0,0 1 0,0 0 0,0-6 0,0-8 0,0 2 0,0-13 0,0 6 0,0-12 0,0 1 0,0 0 0,0 6 0,0 2 0,0 11 0,0 1 0,0 4 0,0 0 0,0-4 0,0-1 0,0-4 0,0-7 0,0 1 0,0-8 0,0 1 0,0-2 0,2-3 0,-1 2 0,1-2 0,-2 5 0,0 2 0,0 6 0,0 1 0,0 4 0,0-4 0,0-1 0,0-6 0,0 1 0,0-4 0,0 2 0,0-4 0,0 1 0,0-1 0,0 4 0,0 4 0,0 0 0,0 4 0,0-5 0,0-2 0,0-2 0,0-2 0,0 0 0,0-1 0,0 1 0,0 0 0,0-1 0,0 0 0,0 4 0,0 4 0,0 4 0,0 4 0,0 0 0,0-1 0,0-3 0,0 3 0,0-6 0,0 6 0,0-3 0,0 3 0,0-3 0,0 3 0,0-3 0,0 4 0,0 0 0,0-4 0,0 3 0,0-7 0,0 0 0,0-1 0,0-5 0,0 1 0,0-2 0,0 0 0,0 3 0,0 0 0,0 7 0,0-2 0,0 6 0,0-10 0,0 5 0,0-5 0,0-1 0,0 0 0,0-3 0,0-5 0,0-2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0:27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0 481 24575,'16'0'0,"2"0"0,-1 0 0,8 0 0,-7 0 0,6 0 0,-7 0 0,4 0 0,0 0 0,0 0 0,-1 0 0,5 0 0,-3 0 0,3-3 0,-4 2 0,-1-2 0,-3 3 0,3-3 0,-6 2 0,5-5 0,-5 5 0,6-5 0,-7 5 0,7-2 0,-6 0 0,2 3 0,-4-6 0,1 5 0,-4-1 0,0 2 0,-3-3 0,0 2 0,-1-1 0,1 2 0,-1-3 0,0 3 0,0-5 0,4 1 0,1-2 0,6 0 0,-3-1 0,7-3 0,-6 3 0,5-3 0,-5 4 0,6-4 0,-3 2 0,0-2 0,3 0 0,1-1 0,1-3 0,7-1 0,-3 1 0,4-1 0,1-5 0,-1 4 0,3-7 0,-3 7 0,2-8 0,0 4 0,-4-4 0,-1 1 0,0-1 0,-8 6 0,3 0 0,-13 8 0,3-2 0,-5 8 0,1-4 0,-2 7 0,-3-1 0,0 2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0:30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0 24575,'-8'0'0,"0"0"0,3 0 0,0 0 0,-1 0 0,1 0 0,0 0 0,-1 0 0,1 0 0,-1 0 0,1 0 0,0 0 0,0 0 0,2 0 0,0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1:46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965 416 24575,'-18'0'0,"2"0"0,2 0 0,4 0 0,-3 0 0,-4 0 0,2 0 0,-6 0 0,11 0 0,-3 0 0,2 0 0,1 0 0,-3 0 0,6 0 0,-6 0 0,5 0 0,-5 0 0,6 0 0,-2 0 0,2 0 0,1 0 0,0 0 0,-1 0 0,1 0 0,0 0 0,-3 0 0,-6-3 0,-3-5 0,-5 0 0,0-6 0,-4 1 0,-3-7 0,-4-3 0,-2-3 0,6 4 0,-30-19 0,37 24 0,-19-14 0,36 27 0,6-1 0,-6 2 0,3-3 0,-10-1 0,-3-3 0,-11-3 0,-3-7 0,-3 2 0,-2-3 0,2 5 0,5 0 0,1 0 0,11 7 0,-1 0 0,10 5 0,-3 0 0,7-1 0,-2 4 0,4-1 0,-2 2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2:42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1669 2978 24575,'-7'-2'0,"0"0"0</inkml:trace>
  <inkml:trace contextRef="#ctx0" brushRef="#br0" timeOffset="-1">1624 2963 24575,'-7'-2'0,"-12"-6"0,-2 0 0,1 0 0,-4 3 0,8-1 0,-3 2 0,0-4 0,3 0 0,-4 0 0,5 1 0,-4-1 0,3 0 0,-4 0 0,5-3 0,0 3 0,0-3 0,0 7 0,0-3 0,0 0 0,4-2 0,-3-1 0,2 2 0,1 1 0,-3 0 0,3-1 0,-1-2 0,-2 5 0,2-6 0,0 8 0,-2-5 0,7 1 0,-4 0 0,1 3 0,2-2 0,-6 2 0,6-3 0,-6 0 0,2-1 0,-3 1 0,-4-5 0,3 4 0,-3-4 0,4 5 0,-5-5 0,4 3 0,-3-2 0,0-1 0,2 4 0,-6-8 0,7 5 0,-8-2 0,8-1 0,-7 5 0,7-6 0,-4 7 0,5-7 0,0 7 0,0-6 0,0 5 0,0-5 0,0 2 0,0 1 0,-4-4 0,3 3 0,0-4 0,1 1 0,4 0 0,-4 0 0,3 0 0,-2 0 0,2 0 0,0 0 0,-2 0 0,6 0 0,-7 0 0,4 0 0,-5-4 0,1 3 0,3-4 0,-3 5 0,-4-11 0,2 9 0,-5-9 0,10 11 0,-2 0 0,2-5 0,-3 4 0,2-3 0,-1 4 0,2-5 0,0 4 0,-4-7 0,8 7 0,-8-8 0,8 8 0,-8-8 0,8 8 0,-4-3 0,1 4 0,3 0 0,-3-4 0,3 3 0,0-4 0,1 5 0,-1 0 0,4 0 0,-3 0 0,3 0 0,0 0 0,-2 4 0,1-3 0,2 2 0,-1 1 0,1-3 0,2 3 0,-6-4 0,6 4 0,-5-3 0,5 7 0,-6-4 0,7 1 0,-3 2 0,3-6 0,0 6 0,-4-6 0,3 6 0,-2-6 0,0 3 0,2-1 0,-2-2 0,3 6 0,0-6 0,-4 6 0,4-2 0,-3 3 0,3 0 0,0 1 0,0-1 0,0 1 0,0-1 0,0 1 0,0-1 0,0 1 0,0-1 0,0 0 0,0-3 0,0 2 0,0-2 0,0 3 0,0 0 0,0 1 0,0-1 0,0 1 0,0-5 0,0 0 0,0-4 0,0 0 0,0 0 0,0 0 0,0 0 0,0 0 0,0 0 0,0 3 0,0 2 0,3 3 0,-3-4 0,3 4 0,1-8 0,-3 8 0,5-7 0,-5 6 0,6-6 0,-7 2 0,7 1 0,-7-3 0,6 6 0,-5-6 0,5 6 0,-2-6 0,3 6 0,0-6 0,1 3 0,-1-4 0,1 0 0,-1 0 0,0 3 0,4-2 0,-3 3 0,7-9 0,-7 4 0,7-3 0,-3 0 0,0 3 0,-1-4 0,-4 9 0,1-3 0,-1 6 0,0 1 0,-1 1 0,1 2 0,0-3 0,0-4 0,3 0 0,2-4 0,4-4 0,-5 3 0,5-8 0,-4 8 0,0-3 0,-2 7 0,-2-2 0,-2 9 0,-1-4 0,1 8 0,-6-5 0,6 2 0,-2-3 0,3 0 0,3-3 0,1 2 0,4-7 0,5 3 0,-4-3 0,7-1 0,-3 0 0,5-1 0,-1 4 0,1-2 0,0 2 0,10-7 0,-8 6 0,9-1 0,-16 7 0,-1 0 0,-4 3 0,4-2 0,-3 3 0,4 0 0,-1-3 0,-3 2 0,7 1 0,-2-3 0,-1 6 0,-1-6 0,-4 6 0,-4-2 0,3-1 0,-6 3 0,2-2 0,-3 3 0,0 0 0,0 0 0,3-3 0,1 2 0,4-3 0,0 1 0,0 2 0,0-2 0,4-1 0,-3 3 0,3-2 0,3-1 0,-6 3 0,10-2 0,-10 3 0,8-4 0,-8 3 0,-1-2 0,-1 3 0,-6 0 0,2 0 0,-3 0 0,0 0 0,-1 0 0,5 0 0,-4 0 0,7 0 0,-2 0 0,3 0 0,0 0 0,0 0 0,0 0 0,-4 0 0,3 0 0,-3-4 0,0 4 0,3-4 0,-2 4 0,3 0 0,0 0 0,0 0 0,-1 0 0,1 0 0,7 0 0,-5-3 0,4 2 0,-6-2 0,0 3 0,-4 0 0,3 0 0,-3 0 0,1 0 0,2 0 0,-3-4 0,0 3 0,3-2 0,-2 3 0,3 0 0,-4 0 0,3 0 0,-3 0 0,4-3 0,0 2 0,-4-3 0,8 1 0,-11 2 0,15-3 0,-11 1 0,8 2 0,-5-2 0,-1-1 0,4 3 0,-2-2 0,2 3 0,-3 0 0,0-3 0,0 2 0,4-3 0,-3 4 0,7-3 0,-2 2 0,3-3 0,1 4 0,-5-3 0,4 2 0,-4-2 0,0 3 0,-1 0 0,-4 0 0,4-4 0,-3 3 0,8-3 0,-8 4 0,7 0 0,-2 0 0,-1 0 0,3 0 0,-7 0 0,4 0 0,-1 0 0,-3 0 0,3-3 0,0 2 0,8-2 0,-5 3 0,4 0 0,-7 0 0,-3 0 0,7 0 0,-2 0 0,3 0 0,-3 0 0,2 0 0,-3 0 0,5 0 0,-1 0 0,1 0 0,-5 0 0,4 0 0,-8 0 0,3 0 0,-4 0 0,4 0 0,-3 0 0,3 0 0,-4 0 0,4 0 0,2 0 0,3 0 0,1 0 0,-1 0 0,1 3 0,-1-2 0,1 7 0,-1-8 0,6 8 0,-5-7 0,16 3 0,-14 0 0,14-4 0,-16 4 0,5 0 0,-6-3 0,1 2 0,-5-3 0,4 4 0,-4-3 0,0 3 0,4-1 0,-8-2 0,7 6 0,-2-6 0,-1 3 0,3-4 0,-7 3 0,4-2 0,-1 2 0,-3 1 0,3-4 0,-4 7 0,4-6 0,-3 2 0,8-3 0,-8 4 0,3-4 0,0 4 0,1-1 0,1-2 0,2 7 0,4-4 0,-5 4 0,8-4 0,-14 2 0,3-5 0,-4 6 0,0-6 0,0 5 0,-4-2 0,3 0 0,-6 2 0,6-2 0,-6 0 0,6 3 0,-3-3 0,0 0 0,3 3 0,-6-7 0,6 7 0,-6-3 0,6 3 0,-3 0 0,0 1 0,3-1 0,-3 0 0,1 0 0,2 1 0,-7-2 0,7-2 0,-6 2 0,6-2 0,-3 4 0,7 2 0,2-1 0,-1 1 0,0-2 0,-4-1 0,0 4 0,0-3 0,0 7 0,0-7 0,0 6 0,-4-6 0,3 3 0,-6-1 0,6 2 0,-5 3 0,5 0 0,-6-1 0,3 1 0,-4 0 0,0-3 0,0-2 0,0-3 0,-3-1 0,2 1 0,-5 0 0,5 0 0,-6 3 0,7 1 0,-3 9 0,4 0 0,3 7 0,-2-1 0,2-3 0,-6-7 0,1-6 0,-5-3 0,2-1 0,-3 1 0,0 0 0,0 3 0,3 6 0,-2 0 0,3 7 0,-1-2 0,-2-1 0,7 3 0,-7-7 0,2 3 0,-3-4 0,3 0 0,-2 0 0,3 0 0,-4 0 0,0 0 0,0 4 0,0-3 0,0 8 0,0-4 0,0 0 0,3-1 0,-2-4 0,2-4 0,-3 3 0,0-7 0,0 3 0,0-3 0,0 7 0,0 8 0,0 14 0,0 13 0,0-5 0,0 16 0,0-10 0,0 6 0,0-7 0,0-12 0,0-12 0,0-6 0,0-8 0,0 0 0,0-5 0,0 1 0,0 0 0,0 0 0,0-1 0,0 0 0,0 1 0,0 3 0,0 5 0,0 6 0,0 8 0,0 2 0,-4 0 0,0-2 0,-1-4 0,-2-5 0,6-5 0,-5-4 0,2-4 0,-3 3 0,0 1 0,-1 8 0,-4 7 0,-2 4 0,-4 6 0,0 0 0,0-1 0,1 1 0,-1-5 0,5-2 0,1-8 0,5-6 0,-1-1 0,-2-2 0,-2 2 0,-4 6 0,4-4 0,-3 7 0,2-3 0,-3 5 0,-1-1 0,2-3 0,-2 2 0,2-10 0,3 5 0,-2-6 0,2 3 0,1-4 0,-4 3 0,4-6 0,-4 6 0,-4-6 0,3 7 0,-4-3 0,1-1 0,-1 4 0,-1-3 0,-2 1 0,2-2 0,-3 1 0,-1-3 0,0 7 0,-4-7 0,3 6 0,-4-5 0,6 5 0,4-6 0,-4 3 0,4-5 0,-5 5 0,-5-2 0,4 5 0,-8-5 0,3 2 0,-5-3 0,-15 8 0,16-3 0,-16 4 0,25-3 0,-8-1 0,8 2 0,-9-2 0,5 2 0,-6-2 0,0 0 0,-5-1 0,4 0 0,0-3 0,3 3 0,8-5 0,0 0 0,3-3 0,3-2 0,-1 0 0,-2-2 0,6 2 0,-6-3 0,7 4 0,-8-4 0,8 4 0,-8-4 0,8 0 0,-3 3 0,0-2 0,3 2 0,-8-3 0,8 0 0,-14 4 0,12-3 0,-12 2 0,14-3 0,-3 0 0,4 0 0,0 0 0,-5 0 0,0 0 0,-5 0 0,1 0 0,-6 0 0,4 0 0,-3 0 0,4 0 0,0 0 0,5 0 0,-4 0 0,8 0 0,-7 0 0,2 0 0,1 0 0,-4 0 0,4 0 0,0 0 0,0 0 0,5 0 0,0 0 0,0 0 0,0 0 0,0 0 0,0 0 0,-3 0 0,6 0 0,-2 0 0,8 0 0,-1 0 0,0 0 0,0 0 0,1 0 0,-5-3 0,4 2 0,-7-2 0,-2-1 0,0 3 0,-3-6 0,7 6 0,-2-2 0,6 0 0,-2 2 0,3-2 0,0 3 0,0 0 0,4-3 0,-3 2 0,3-1 0,-8 2 0,4-3 0,-7 2 0,2-2 0,-3 3 0,0-4 0,4 4 0,0-4 0,5 4 0,-1 0 0,3-3 0,1 2 0,3-2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2:50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83 24575,'-9'0'0,"1"0"0,5 0 0,1 0 0,-1 0 0,-2 0 0,2 0 0,-3 0 0,-1 0 0,0 0 0,0 0 0,1-2 0,1 2 0,-1-1 0,1 1 0,0 0 0,2 0 0,0 0 0,1-3 0,-1 3 0,-2-4 0,0 2 0,0-1 0,-1 0 0,3 0 0,-3 1 0,2-1 0,0 3 0,2-3 0,1 2 0,1-2 0,-3 0 0,1 0 0,-4 0 0,2 0 0,-2-1 0,3 1 0,-2 0 0,2 0 0,0 2 0,0-2 0,1 3 0,0-3 0,-2 3 0,2-1 0,-2-1 0,0 2 0,-1-3 0,0 1 0,-1 1 0,1-2 0,0 2 0,0 0 0,3 0 0,-1 0 0,0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2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24575,'20'0'0,"-3"0"0,-9 0 0,2 2 0,0 4 0,1-1 0,3 3 0,-4 0 0,0-3 0,3 6 0,-2-6 0,6 6 0,-6-5 0,5 4 0,-2-4 0,3 3 0,-3-2 0,2-1 0,-2 2 0,2 0 0,1-2 0,-3 5 0,2-5 0,2 4 0,-1-3 0,7 4 0,-6-4 0,2 4 0,-3-5 0,0 2 0,-3-3 0,2 1 0,-5-1 0,2 3 0,-2-2 0,2 4 0,1-2 0,3 3 0,3 1 0,-2 3 0,6-2 0,-1 5 0,2-5 0,-3 2 0,-2-3 0,-6-1 0,-1-3 0,-3 0 0,-2-3 0,-1-1 0,-2 1 0,0-2 0,-3 1 0,2-2 0,-3 3 0,2-1 0,0 1 0,4-1 0,4 4 0,7 4 0,0 0 0,3 4 0,-4-5 0,0 0 0,-3 0 0,2-2 0,-5 0 0,2-3 0,-5 1 0,2-1 0,-5-2 0,4 1 0,-3 0 0,3 2 0,-3-1 0,3 1 0,-1-2 0,0 2 0,2-1 0,-5 1 0,2-2 0,-2 0 0,0-3 0,-1 2 0,1-1 0,0 2 0,2 2 0,0 0 0,4 7 0,2-3 0,-1 2 0,-1-2 0,-1-3 0,-5-1 0,2-2 0,-2 0 0,-1-1 0,-1 1 0,-1 0 0,-2-1 0,0 0 0,0 0 0,0 1 0,0-1 0,5 1 0,8 6 0,6 3 0,7 5 0,1 1 0,0 0 0,-1 0 0,-4-4 0,-3-3 0,-6-3 0,-5-5 0,-1 2 0,-2-2 0,-3 0 0,0-3 0,-2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30.1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0:0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24575,'9'9'0,"4"7"0,-3-8 0,5 9 0,-5-6 0,4 3 0,-4-3 0,1 2 0,2-3 0,-6 1 0,6 2 0,-5-3 0,1 1 0,-2-2 0,-1 1 0,1-3 0,-1 2 0,0-2 0,1-4 0,-4 2 0,2-1 0,-1 2 0,2 0 0,0 0 0,0 3 0,1-2 0,-1 3 0,0-4 0,1 0 0,-4 1 0,2-1 0,-4 0 0,4 0 0,-1 0 0,2 0 0,0 0 0,1 4 0,-1-3 0,1 2 0,-4-2 0,3-1 0,-6 0 0,6 0 0,-5 0 0,4-2 0,-4 1 0,4-2 0,-1 4 0,-1-1 0,3-3 0,-6 3 0,6-5 0,-5 4 0,4-4 0,-4 4 0,4-4 0,-2 2 0,0 0 0,2-3 0,-4 6 0,2-6 0,-3 3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33.1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37.820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0 132 24575,'5'-7'0,"-1"2"0,4-5 0,-1 5 0,4-5 0,-4 4 0,3-4 0,-2 5 0,2-5 0,0 2 0,1 0 0,-1-2 0,0 4 0,1-1 0,-1 2 0,-2 0 0,-1 0 0,-3 2 0,1-1 0,0 4 0,-1-2 0,-1 2 0,-1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39.784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0 188 24575,'0'-7'0,"3"-2"0,-1 6 0,1-6 0,4 5 0,-4-6 0,4 5 0,1-5 0,-3 5 0,2-3 0,-2 6 0,-1-2 0,-1 1 0,1 0 0,-3-1 0,3 4 0,-2-4 0,1 1 0,1-1 0,-2 1 0,3-1 0,-3 1 0,3 1 0,-5-2 0,4 3 0,-3-3 0,2 3 0,-2-3 0,3 4 0,-4-4 0,5 3 0,-5-5 0,4 3 0,-1-4 0,2-1 0,-1 3 0,1-2 0,0 2 0,-1 0 0,1 1 0,0-1 0,-1 2 0,1 1 0,-1 2 0,0 0 0,-1 0 0,-2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41.619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0 190 24575,'0'-10'0,"2"3"0,-1 0 0,3 0 0,-1 2 0,1-2 0,1 4 0,-3-1 0,3 1 0,-3-1 0,3-4 0,0 3 0,0-5 0,-1 5 0,1-2 0,0 2 0,0 0 0,-3 1 0,2 1 0,-1-1 0,-1 2 0,2-1 0,-3 0 0,3-2 0,-2 0 0,3-2 0,0 2 0,-3-2 0,2 2 0,-1-2 0,-1 2 0,3 0 0,-3 1 0,1-1 0,-1 1 0,-2 1 0,0 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43.825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0 126 24575,'5'-10'0,"-2"3"0,6 0 0,0-3 0,1 3 0,-4-3 0,3 3 0,-5-1 0,5-3 0,-3 4 0,1-3 0,-2 4 0,2-1 0,-1 2 0,1 0 0,-3 3 0,-1-2 0,1 3 0,-2-1 0,1 2 0,-2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46.213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0 116 24575,'8'-7'0,"-1"-2"0,-2 5 0,0-2 0,0 3 0,-1-2 0,1 3 0,-3-3 0,2 5 0,-1-4 0,1 1 0,1-1 0,0-1 0,2 0 0,-2 0 0,2 0 0,-2 3 0,-3-2 0,2 3 0,-1-3 0,-1 2 0,2-3 0,-3 1 0,1 0 0,-1-1 0,0 1 0,3 1 0,-4 0 0,4 2 0,-3-1 0,1 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3:47.692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0 174 24575,'0'-9'0,"5"0"0,1-5 0,5-3 0,0 2 0,1-5 0,-2 9 0,1-2 0,-3 5 0,-1 1 0,-3 2 0,1 3 0,-2-2 0,1 3 0,-2-1 0,1 0 0,0 1 0,0-2 0,1 0 0,1-2 0,-1 1 0,1 1 0,-2-1 0,1 1 0,-2 1 0,3-2 0,-3 3 0,0-1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10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192 312 24575,'-12'-3'0,"3"1"0,-1-4 0,2-1 0,0 2 0,-1-5 0,0-1 0,-1 0 0,2-2 0,-2 2 0,2 1 0,0 0 0,0 2 0,3 1 0,3 2 0,-2 0 0,3 1 0,-1-1 0,0 1 0,2-3 0,-4 2 0,0-8 0,-3 4 0,1-7 0,-4 5 0,4-2 0,-1 2 0,2 4 0,0-1 0,2 4 0,1-1 0,2 1 0,2 2 0,3-3 0,3 3 0,5-4 0,-2 1 0,5-1 0,-5 3 0,2-2 0,-2 3 0,-1-1 0,0-2 0,-2 5 0,2-5 0,-3 4 0,1-1 0,2 0 0,-5 1 0,5-1 0,-3 2 0,1 0 0,2 0 0,-2 0 0,2 0 0,-2-2 0,1 1 0,-1-1 0,2 2 0,4 0 0,-3 0 0,2 0 0,-3 0 0,0 0 0,-2 0 0,2 0 0,-5 0 0,2 0 0,0 0 0,-1 0 0,1 0 0,0 0 0,-2 0 0,5 0 0,-5 0 0,5 0 0,-3 2 0,1-1 0,2 4 0,-2-5 0,2 5 0,0-5 0,0 5 0,1-2 0,-1 2 0,-2 0 0,1 0 0,-1 0 0,0 0 0,2 0 0,-3 0 0,4 0 0,-3 2 0,-1-1 0,0 3 0,-2-3 0,3 3 0,-3-1 0,5 10 0,-4-6 0,4 9 0,-4-7 0,-1 2 0,1 1 0,-1 0 0,1-3 0,-1-1 0,-2-2 0,-1-4 0,-2 1 0,0-4 0,0 1 0,0-1 0,0 1 0,0-1 0,0 1 0,0-1 0,0 4 0,0-3 0,0 2 0,0-2 0,0-1 0,0 1 0,-2-3 0,-2 1 0,-1-3 0,-5 0 0,3 2 0,-4-2 0,-2 5 0,-1-4 0,0 4 0,1-3 0,-1 1 0,6 0 0,-5-3 0,8 0 0,-2 0 0,2 0 0,0 0 0,-2 0 0,-1 0 0,-2 0 0,0 0 0,-1 0 0,-2 0 0,2 0 0,0 0 0,2 0 0,3 0 0,-3 0 0,3 0 0,-3-3 0,3 3 0,-1-5 0,0 2 0,-1 1 0,0-3 0,-2 2 0,5-1 0,-2 1 0,2-1 0,0 3 0,1-3 0,-1 3 0,2-3 0,0 4 0,2-4 0,-3 3 0,3-3 0,-3 4 0,2-2 0,-6 0 0,1-1 0,-4-3 0,1 1 0,0 0 0,-1 0 0,3 0 0,-1 0 0,3 0 0,-1 0 0,5 0 0,-1 3 0,3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18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112 102 24575,'10'2'0,"1"0"0,-5 3 0,1-2 0,-3 1 0,1-3 0,0 1 0,-1-2 0,1 0 0,-1 0 0,1 0 0,2 0 0,0 0 0,4 0 0,-1 0 0,0 0 0,3 0 0,-2 0 0,3 0 0,-4 0 0,-2 0 0,-1 0 0,-3 0 0,1 0 0,0 0 0,-1 0 0,1 0 0,-13 0 0,2 0 0,-10 0 0,8-2 0,1 1 0,0-1 0,-1 2 0,-2 0 0,-1 0 0,1 0 0,0 0 0,-1 0 0,3 0 0,1 0 0,0 0 0,2 0 0,-2 0 0,2 0 0,3 2 0,0 0 0,2 3 0,2-1 0,-2 1 0,4-3 0,-3 2 0,3-1 0,-2 1 0,3 1 0,-3-1 0,2-2 0,-3 2 0,3-3 0,-4 3 0,4-3 0,-2 1 0,3-2 0,-1 0 0,0 0 0,1 0 0,-1 0 0,0 0 0,0 0 0,1 0 0,-1 0 0,4 0 0,-3 0 0,4 0 0,-3 0 0,1 0 0,-3 0 0,1 0 0,0 0 0,-1 0 0,1 0 0,-1 0 0,1 0 0,2 0 0,1 0 0,2 0 0,0 0 0,-2 0 0,-1 0 0,-2 0 0,-1 0 0,1 0 0,0 0 0,-1 0 0,1 0 0,-1 0 0,1 0 0,2 0 0,-2 0 0,2 0 0,-2 0 0,0 0 0,-1 0 0,1 0 0,-3-2 0,2 1 0,-1-3 0,1 4 0,1-4 0,0 3 0,-1-3 0,1 3 0,-1-3 0,1 4 0,0-2 0,-3 0 0,-7 1 0,1-1 0,-6 2 0,5 0 0,0 0 0,1 0 0,-1 0 0,0 0 0,0 0 0,1 0 0,-1 0 0,0 0 0,1 0 0,-1 0 0,0 0 0,0 0 0,1 0 0,-1 0 0,0 0 0,1 0 0,-4 0 0,-2 0 0,-1 0 0,-3 0 0,4 0 0,2 0 0,1 0 0,2 0 0,0 0 0,1 0 0,-1-2 0,3 0 0,-2 0 0,1 0 0,1 0 0,-2 1 0,1-3 0,-4 3 0,0-3 0,-4 1 0,1-2 0,0 2 0,-1-1 0,1 1 0,2 0 0,1-2 0,2 5 0,0-4 0,1 3 0,1-3 0,0 4 0,2-4 0,-3 3 0,2-3 0,-3 1 0,-2-1 0,2-1 0,-3 0 0,1 0 0,2 2 0,-2-1 0,2 1 0,0 1 0,3-2 0,-2 3 0,2-3 0,-3 4 0,-2-5 0,2 3 0,-5-3 0,2 0 0,1 2 0,-3-2 0,4 5 0,-1-5 0,3 5 0,-1-4 0,1 3 0,1 1 0,6 5 0,0 0 0,1 1 0,0-1 0,-1-1 0,-1 1 0,2-3 0,-3 2 0,3-3 0,-4 2 0,4-2 0,-4 3 0,4-4 0,-3 5 0,3-5 0,-2 4 0,3-1 0,-1-1 0,-1 2 0,1-3 0,-1 3 0,1-2 0,1 3 0,2 0 0,-2 0 0,2-3 0,-2 3 0,0-3 0,-1 1 0,-1 1 0,1-4 0,-2 2 0,3 0 0,-1-1 0,1 3 0,-1-2 0,1 1 0,0 1 0,-1-4 0,1 4 0,-1-3 0,3 1 0,-2-2 0,2 0 0,-2 2 0,-1-2 0,1 2 0,0 1 0,-1-3 0,1 2 0,-1 0 0,1-1 0,2 3 0,1-3 0,2 1 0,-2 0 0,-1-2 0,-3 3 0,1-3 0,0 0 0,-1 0 0,1 0 0,-1 0 0,3 0 0,1 0 0,2 0 0,-2 0 0,2 2 0,-5-2 0,2 3 0,-2-3 0,0 0 0,-1 0 0,1 0 0,-1 0 0,1 0 0,-1 0 0,4 0 0,-1 0 0,1 0 0,2 0 0,-5 0 0,2 0 0,-2 0 0,-1 0 0,1 0 0,-1 0 0,1 0 0,2 0 0,0 0 0,1 2 0,2-2 0,-5 4 0,2-3 0,-2 1 0,0-2 0,-15-4 0,7 3 0,-12-6 0,10 7 0,2-4 0,-1 3 0,2-1 0,-3 2 0,2-2 0,-1 1 0,1-1 0,-1 0 0,-1 2 0,-2-2 0,2 0 0,-5 1 0,2-1 0,-2 0 0,2 1 0,-2-1 0,2 2 0,1-2 0,-1 1 0,4-1 0,-1 0 0,0 2 0,1-2 0,2 0 0,-2 1 0,1-1 0,-2 2 0,-2 0 0,-1-2 0,-2 1 0,0-1 0,-3-1 0,1 3 0,-1-3 0,3 3 0,2-2 0,1 2 0,2-3 0,0 3 0,1 0 0,-1 0 0,3-2 0,-2 2 0,1-4 0,-4 3 0,0-3 0,-4 3 0,1-3 0,0 1 0,-1 0 0,1-2 0,0 5 0,2-5 0,1 5 0,2-2 0,0 2 0,3-2 0,-3 1 0,3-1 0,-3 2 0,0-2 0,-2-1 0,-1-2 0,1 0 0,-3 2 0,7-1 0,-7 1 0,7 1 0,-4-3 0,4 3 0,-1-1 0,4 0 0,-4 2 0,1-1 0,1 2 0,0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33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24575,'0'9'0,"0"-1"0,0-5 0,0 0 0,0 0 0,0 0 0,0 2 0,0 0 0,0 2 0,1-2 0,0 2 0,2-2 0,-3 3 0,3-3 0,-3 2 0,2-4 0,-1 4 0,0-3 0,0 1 0,1-2 0,-2 0 0,3 0 0,-1 0 0,0 1 0,1-1 0,-3 0 0,3 0 0,-1 0 0,-1 1 0,2-3 0,-3 2 0,2-1 0,-1 1 0,1-1 0,1 0 0,0 0 0,0 1 0,1 0 0,-1 1 0,0-1 0,0 0 0,-1 0 0,1 0 0,-2 0 0,3 1 0,-1-3 0,-2 2 0,2-1 0,-1 1 0,1 0 0,0 0 0,1 2 0,-1-1 0,0 1 0,1-2 0,-1 0 0,0 0 0,0 1 0,0-3 0,-1 2 0,1-1 0,-1 1 0,1-1 0,0 1 0,0-1 0,1 1 0,-1-1 0,-1 1 0,0-2 0,0 1 0,0 1 0,1-3 0,-1 2 0,1-1 0,0-1 0,0 3 0,0-1 0,1 0 0,-1 1 0,0-2 0,0 1 0,1 0 0,-1-1 0,0-1 0,0 3 0,0-2 0,1 1 0,-1-1 0,0 0 0,0 1 0,0-2 0,1 3 0,-1-3 0,0 2 0,0-1 0,0-1 0,1 2 0,-1-1 0,0 0 0,0 0 0,0 0 0,0 0 0,1 0 0,-1 1 0,0-2 0,0 1 0,1-1 0,-1 2 0,0-2 0,0 2 0,0-2 0,1 0 0,-1 0 0,2 1 0,-2 0 0,2 0 0,-1-1 0,-1 0 0,0 2 0,2-2 0,-1 1 0,2-1 0,-2 0 0,1 0 0,-2 0 0,0 2 0,0-2 0,1 2 0,-1-2 0,0 0 0,0 0 0,0 0 0,0 0 0,1 0 0,-1 1 0,0-1 0,2 2 0,-1-2 0,2 0 0,-2 1 0,3 0 0,-4 0 0,4-1 0,-4 0 0,4 0 0,-3 0 0,2 0 0,-2 0 0,1 0 0,-2 0 0,0 0 0,1 0 0,-1 0 0,0 0 0,0 0 0,0 0 0,0 0 0,0 0 0,1 0 0,-1 0 0,0 0 0,0 0 0,0 0 0,1 0 0,-1 0 0,0 0 0,0 0 0,0 0 0,0 0 0,1 0 0,-1 0 0,0 0 0,0 0 0,0 0 0,1 0 0,-1 0 0,0 0 0,0 0 0,0 0 0,0 0 0,1 0 0,-1 0 0,0 0 0,0 0 0,0 0 0,0 0 0,2 0 0,0 0 0,1 0 0,1 0 0,-4 0 0,2 0 0,-2 0 0,0 0 0,1 0 0,-1 0 0,0 0 0,0 0 0,0 0 0,1 0 0,-1 0 0,0 0 0,0 0 0,0 0 0,0 0 0,0-1 0,1 0 0,-1 0 0,0-1 0,0 2 0,0-1 0,1 1 0,-3-2 0,3 2 0,-3-4 0,3 3 0,-4-3 0,3 4 0,-3-3 0,3 1 0,-3-1 0,2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3:3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24575,'5'0'0,"-1"0"0,-2 0 0,0 0 0,-1 0 0,1 0 0,0 0 0,0 0 0,-1 1 0,0-1 0,0 1 0,0 0 0,1-1 0,-1 0 0,0 0 0,1 0 0,0 0 0,-1 0 0,1 0 0,0 0 0,-1 0 0,-1-1 0,1-1 0,-1 0 0,2 1 0,-2-1 0,1 0 0,0 1 0,-1-1 0,1 1 0,-1 0 0,1 1 0,0-1 0,0 0 0,-1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0:0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50 24575,'-5'0'0,"1"-6"0,-1 4 0,4-7 0,-4 9 0,4-6 0,-4 6 0,2-6 0,-3 5 0,0-1 0,3-1 0,-3 2 0,3-1 0,-3-1 0,3 0 0,-2 0 0,4 0 0,-2 3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41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289 125 24575,'-9'0'0,"-8"0"0,6 0 0,-3 0 0,1 0 0,3 0 0,-1 0 0,-2 0 0,5 0 0,-5 0 0,6 0 0,-3 0 0,4 0 0,0 0 0,0 0 0,0 0 0,0 0 0,0 0 0,-4 0 0,3 0 0,-6 0 0,2 0 0,-3 0 0,0 0 0,4 0 0,-3 0 0,5 0 0,-2 0 0,4 0 0,5 0 0,8 0 0,0 0 0,5 0 0,-6 0 0,1 0 0,-1 0 0,0 0 0,0 0 0,1 0 0,-1 0 0,4 0 0,0 0 0,4 0 0,0 0 0,4 0 0,-3 0 0,3-4 0,-4 4 0,0-7 0,-4 7 0,0-3 0,-4 3 0,0 0 0,1 0 0,-1 0 0,-1 0 0,-2-3 0,3 2 0,-3-1 0,0-1 0,2 2 0,-2-1 0,0-1 0,3 2 0,-6-4 0,5 2 0,-4-3 0,4 3 0,-4-3 0,2 2 0,0 1 0,-3-3 0,3 3 0,0-1 0,-2-2 0,2 3 0,-1-3 0,-1 0 0,1 0 0,1 3 0,-2-3 0,1 3 0,1 0 0,-3-3 0,3 6 0,-3-3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46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105 116 24575,'13'-13'0,"-3"0"0,3 2 0,-5 1 0,5 0 0,-6 2 0,3 2 0,-4 0 0,-3 2 0,-2-4 0,-5 4 0,-2-1 0,0 5 0,0 0 0,0 0 0,0 0 0,0 0 0,0 0 0,-1 0 0,1 0 0,0 0 0,0 0 0,0 0 0,0 0 0,0 0 0,0 3 0,2 0 0,-1 0 0,4 2 0,-5-4 0,6 4 0,-6-4 0,5 4 0,-4-4 0,5 4 0,-3-2 0,0 1 0,0 1 0,-1-2 0,-1 0 0,4 3 0,-5-6 0,3 5 0,-3-1 0,0-1 0,0 2 0,-1-4 0,2 1 0,-1-2 0,5 0 0,7 0 0,2-2 0,4-2 0,-6-2 0,0-1 0,1 4 0,-1-3 0,0 3 0,0-1 0,1-2 0,-1 3 0,0-1 0,1-2 0,-1 3 0,0 0 0,0-3 0,0 3 0,0-1 0,-3-1 0,3 4 0,-3-2 0,3 3 0,0-3 0,0 3 0,0-3 0,0 3 0,0 0 0,-3-3 0,3 3 0,-3-3 0,3 3 0,-3 0 0,0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5:33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1318 2517 24575,'-3'0'0,"-29"-6"0,7 5 0,0-10 0,-1 9 0,1-3 0,6 0 0,-4 3 0,10-3 0,-11 5 0,11-5 0,-4 4 0,-1-4 0,5 0 0,-4 3 0,5-3 0,-5 0 0,4 3 0,-5-8 0,7 8 0,-7-8 0,5 8 0,-4-3 0,6 5 0,-1-5 0,-5 3 0,4-3 0,-5 0 0,7 4 0,-1-4 0,1 0 0,-1 3 0,1-3 0,0 0 0,-1 4 0,1-9 0,-1 9 0,-4-15 0,3 14 0,-4-14 0,6 15 0,-1-9 0,1 4 0,0-1 0,-1-3 0,1 4 0,-7-6 0,5 5 0,-4-4 0,5 5 0,1-5 0,-1-1 0,1 1 0,-7-1 0,5 0 0,-4 0 0,-1 0 0,5 1 0,-10-2 0,10 1 0,-11-6 0,11 10 0,-5-14 0,6 14 0,0-9 0,-5 5 0,4 0 0,-5 0 0,7 1 0,0 0 0,5-1 0,-5 1 0,5 5 0,0-5 0,-5 5 0,10-5 0,-9-1 0,4 1 0,-6-1 0,6 1 0,-4 0 0,9-1 0,-9 1 0,9 0 0,-10 4 0,10-3 0,-4 4 0,0-6 0,4 1 0,-10-1 0,10 1 0,-20-38 0,17 28 0,-13-28 0,17 38 0,-4 5 0,2-4 0,-2-2 0,4-1 0,-6-11 0,5-2 0,-11-1 0,11-12 0,-10 12 0,9-6 0,-3 1 0,5 5 0,-6 1 0,5 2 0,-4 5 0,5-6 0,-6 0 0,5 6 0,-5-12 0,6 10 0,0-11 0,-5 7 0,3 0 0,-3 6 0,5 1 0,0 7 0,0-1 0,0 1 0,0 0 0,0 1 0,0-1 0,0-6 0,0-2 0,0-7 0,0 1 0,0 0 0,0 0 0,0 0 0,0 6 0,0-5 0,0 11 0,0-4 0,0 6 0,0-1 0,0 1 0,0-7 0,5 6 0,2-12 0,5 5 0,0-6 0,1 0 0,-1 6 0,6-5 0,-6 11 0,12-5 0,-11 0 0,10 4 0,-9-3 0,9 4 0,-10 2 0,10-2 0,-10 2 0,5-1 0,-1 0 0,-4 5 0,4-4 0,-5 10 0,-1-9 0,0 4 0,0-1 0,1-3 0,-1 9 0,0-9 0,7 3 0,-6 0 0,6-4 0,-7 10 0,0-4 0,1 0 0,-1 4 0,0-4 0,0 5 0,0 0 0,0 0 0,0-6 0,7 5 0,1-10 0,6 4 0,0 0 0,0-4 0,0 4 0,-1 0 0,1-4 0,-6 9 0,5-9 0,-6 10 0,1-10 0,5 10 0,-11-9 0,10 8 0,-10-8 0,10 9 0,-10-4 0,11-1 0,-12 5 0,12-5 0,-12 6 0,12 0 0,-11-5 0,4 4 0,-6-4 0,1 0 0,5 3 0,-4-3 0,4 5 0,-6-5 0,0 4 0,1-4 0,-1 5 0,0 0 0,1 0 0,-1 0 0,-5-5 0,4 3 0,-4-3 0,5 5 0,0 0 0,0 0 0,6 0 0,-4-5 0,10 4 0,3-4 0,1 5 0,12-6 0,-12 4 0,12-10 0,-12 10 0,12-10 0,-12 10 0,5-4 0,-7 6 0,-6-5 0,-1 4 0,-7-4 0,0 5 0,0 0 0,1 0 0,-1 0 0,0 0 0,0 0 0,1 0 0,-1-5 0,0 3 0,7-3 0,-5 5 0,10-5 0,-4 3 0,6-3 0,0 5 0,-6 0 0,4-6 0,-4 5 0,6-5 0,0 6 0,0 0 0,0 0 0,-6 0 0,4 0 0,-4 0 0,6 0 0,0 0 0,0-6 0,0 5 0,0-5 0,0 6 0,0 0 0,0-5 0,7 3 0,-5-3 0,5 5 0,0 0 0,-5 0 0,4 0 0,-6 0 0,0 0 0,0 0 0,0 0 0,0 0 0,0 0 0,0 0 0,0-6 0,0 5 0,0-5 0,0 6 0,0 0 0,0 0 0,0 0 0,0 0 0,0 0 0,11 0 0,-8 0 0,8 0 0,-4 0 0,-5 0 0,5 0 0,-7 0 0,0 0 0,0 0 0,7 0 0,-5 0 0,5 0 0,0 0 0,-5 0 0,12 0 0,-5 6 0,0-4 0,5 4 0,-5 0 0,0-5 0,5 11 0,-12-10 0,12 10 0,-12-11 0,5 11 0,-7-10 0,0 3 0,0 1 0,0-5 0,-6 10 0,15-5 0,-18 6 0,18 0 0,-21-1 0,10-4 0,-10 3 0,4-3 0,1 4 0,-5 1 0,4 0 0,0-1 0,-4 1 0,10 0 0,-4 0 0,6 0 0,-9-1 0</inkml:trace>
  <inkml:trace contextRef="#ctx0" brushRef="#br0" timeOffset="1">4370 1462 24575,'-10'11'0,"-3"20"0,1-13 0,-6 2 0,4 3 0,-4-3 0,6-1 0,-1 4 0,1-4 0,-1 6 0,1 0 0,-1 0 0,1-6 0,-1 4 0,1-4 0,0 6 0,-1 0 0,0 0 0,1-6 0,0 4 0,0-4 0,-1 6 0,0 0 0,1-6 0,0-1 0,6-7 0,1 0 0,0 0 0,3 0 0,-8 1 0,-1 4 0,-3 3 0,-2-2 0,3 7 0,2-11 0,-1 4 0,0-6 0,1 1 0,-1-1 0,6 0 0,-4 0 0,-3 1 0,0-1 0,-4 1 0,-1 0 0,5-1 0,-10 7 0,4-4 0,0 3 0,-5-5 0,11 0 0,-10 0 0,4 0 0,-7 0 0,1 1 0,0-1 0,-7 1 0,5 0 0,-5 0 0,6 0 0,1-1 0,0-5 0,-18 10 0,13-8 0,-21 4 0,24-2 0,-12-4 0,12 0 0,-12 6 0,12-12 0,-6 11 0,8-11 0,0 5 0,0-1 0,0-3 0,0 3 0,-1-5 0,1 0 0,0 0 0,0 0 0,0 6 0,6-5 0,-5 5 0,5-6 0,-6 0 0,0 0 0,-7 0 0,5 0 0,-6 0 0,8 0 0,0 0 0,0 0 0,0 0 0,6 0 0,-5 0 0,5 0 0,-11 0 0,3 0 0,-3 0 0,5 0 0,0 0 0,0 0 0,0 0 0,6 0 0,1 0 0,1 0 0,-3 0 0,1 0 0,2 0 0,-1 0 0,5 0 0,-4 0 0,5 0 0,1 0 0,0 0 0,0 0 0,-5 0 0,4 0 0,-5 0 0,0 0 0,4 0 0,-11 0 0,11 0 0,-4 0 0,5 0 0,1 0 0,7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5:47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658 99 24575,'-10'0'0,"0"0"0,1 0 0,-2 0 0,-1 0 0,0 0 0,0-4 0,3 3 0,0-3 0,0 4 0,3 0 0,0 0 0,1 0 0,2 0 0,0-2 0,0 1 0,1 0 0,-2 1 0,0 0 0,0 0 0,0 0 0,0-2 0,0 1 0,-1 0 0,1 1 0,0 0 0,0 0 0,2-2 0,-1 2 0,1-2 0,-2 2 0,1 0 0,-1 0 0,0 0 0,0 0 0,0 0 0,-2 0 0,1-2 0,-3 2 0,3-2 0,-1 2 0,2 0 0,0 0 0,1 0 0,-1 0 0,2-2 0,-1 2 0,0-2 0,0 2 0,-4 0 0,1 0 0,-3 0 0,2 0 0,-1 0 0,3 0 0,-1 0 0,2 0 0,0 0 0,0 0 0,0 0 0,1 0 0,-3-2 0,2 2 0,-2-2 0,2 2 0,-2 0 0,1-2 0,-1 1 0,2 0 0,0 1 0,0 0 0,0 0 0,0 0 0,-2-2 0,2 1 0,-2-1 0,2 2 0,0 0 0,1-2 0,0 2 0,1-2 0,-2 2 0,0 0 0,2-2 0,-1 2 0,0-4 0,-1 4 0,0-2 0,0 0 0,0 2 0,0-2 0,0 2 0,2-2 0,-2 2 0,2-2 0,-2 2 0,1 0 0,-2 0 0,-1 0 0,2 0 0,-3 0 0,4 0 0,-1 0 0,1-2 0,-1 2 0,1-2 0,-5 2 0,4 0 0,-3-4 0,1 3 0,1-3 0,-1 4 0,2 0 0,2-2 0,-1 2 0,2-3 0,-2 2 0,1 0 0,-4 1 0,2 0 0,-4-2 0,3 1 0,-3-1 0,1 2 0,1-2 0,-1 2 0,4-2 0,-2 2 0,3-2 0,-1 2 0,3-4 0,-4 4 0,2-2 0,-4 2 0,1 0 0,-1 0 0,2 0 0,0 0 0,2 0 0,0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5:52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24575,'6'6'0,"-1"-1"0,-1-1 0,0 0 0,-2 0 0,1-2 0,0 1 0,-1-1 0,1 1 0,0 0 0,1-2 0,-2 2 0,1-1 0,-2 2 0,2-2 0,-2 2 0,1-2 0,-1 0 0,0 2 0,2-4 0,-1 4 0,2-2 0,0 2 0,0 0 0,0-2 0,0 1 0,0-2 0,0 2 0,0 0 0,0 0 0,-2 1 0,0 0 0,-1-2 0,0 1 0,1 0 0,-1 0 0,0 1 0,2 0 0,0 0 0,-1 0 0,1 0 0,-2 0 0,2 0 0,-2 0 0,1 0 0,-2 0 0,0 0 0,1 0 0,0 0 0,2-1 0,-1 1 0,2 0 0,-2 3 0,2-1 0,-2 1 0,3 1 0,-3-3 0,2 1 0,-4-2 0,2 0 0,-2 0 0,2 0 0,-2 0 0,4 0 0,-4 0 0,4 0 0,-4 0 0,4 0 0,-2 2 0,0-2 0,2 5 0,-3-5 0,3 2 0,-4-2 0,4 0 0,-4 0 0,2 0 0,-2 0 0,0 0 0,1 0 0,0-1 0,1 1 0,-1 0 0,0 2 0,2 1 0,0 2 0,-1-3 0,2 3 0,-3-3 0,2 1 0,-2 1 0,2-3 0,-2 1 0,1 0 0,-1-1 0,0 1 0,2-2 0,-2 0 0,1 0 0,-2 2 0,1-2 0,0 3 0,1-3 0,0 2 0,-2-2 0,2 2 0,0 1 0,-1-3 0,0 2 0,-1-2 0,2 0 0,-1 0 0,0 0 0,-1 0 0,0 0 0,0 0 0,0-1 0,0 1 0,2 2 0,-1 1 0,3 2 0,-4 0 0,2 2 0,0-2 0,-1 1 0,1-4 0,-2-2 0,0 0 0,0 0 0,0 0 0,0-1 0,0 4 0,0 2 0,2 3 0,-2 2 0,5 1 0,-5-3 0,4-1 0,-3-2 0,1-3 0,-2 1 0,0-3 0,0 0 0,0-1 0,0 1 0,0 0 0,0 0 0,0 2 0,0 3 0,0 6 0,0 3 0,0 3 0,0-3 0,0 0 0,2-4 0,-1-2 0,1-2 0,-2-2 0,0-4 0,0 2 0,0-2 0,0 0 0,0 0 0,0-1 0,0 1 0,0 0 0,0-1 0,0 3 0,0 6 0,0 1 0,0 8 0,0-6 0,0 2 0,0-2 0,2-3 0,-2-1 0,2-4 0,-2-1 0,0-2 0,0 0 0,0 0 0,0 0 0,0-1 0,0 1 0,0-1 0,0 3 0,0 3 0,0 3 0,0 6 0,0 0 0,0 0 0,0 3 0,0-3 0,0 0 0,0-3 0,0-4 0,0-2 0,0-2 0,0-1 0,0-2 0,0 0 0,0-2 0,0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5:59.3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6:01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6:08.478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99 24575,'2'-9'0,"0"3"0,2 0 0,0 4 0,0-2 0,0 2 0,0-2 0,0 0 0,0 0 0,0-2 0,2 1 0,1-1 0,0 1 0,-1 1 0,-2 0 0,0 2 0,0-2 0,0 4 0,0-2 0,-1 0 0,1 2 0,-2-4 0,2 4 0,-2-4 0,2 4 0,0-4 0,0 4 0,0-2 0,-1 1 0,-1 0 0,0-1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6:10.321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0 102 24575,'4'-5'0,"0"0"0,0 3 0,0-4 0,0 1 0,0-1 0,1 0 0,-1 1 0,0 1 0,0 0 0,0 4 0,-2-4 0,1 4 0,-1-4 0,2 2 0,0-2 0,0 0 0,0 0 0,0 0 0,0 0 0,0 0 0,0 0 0,0 0 0,0 0 0,0 0 0,-2 2 0,-1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6:12.658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0 118 24575,'0'-6'0,"2"-1"0,0 2 0,2 0 0,0 1 0,0 0 0,0-1 0,0 1 0,0 2 0,0-1 0,0 2 0,-2-2 0,-1 1 0,1 0 0,-1-2 0,2 2 0,-1-2 0,0 0 0,2 2 0,-4-2 0,4 2 0,-4-2 0,4 2 0,-4-2 0,3 4 0,-2-3 0,2 2 0,-2-2 0,2 0 0,-3 0 0,4 0 0,-4 0 0,3 3 0,-2-4 0,2 4 0,-3-4 0,4 4 0,-4-3 0,2 2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0:0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24575,'7'17'0,"2"-4"0,2 5 0,3-4 0,-4-4 0,0 0 0,-4-4 0,1 0 0,-1 1 0,0-1 0,-3 0 0,3-3 0,-2 3 0,2-3 0,0 3 0,4 1 0,0 3 0,0-3 0,3 3 0,-6-4 0,3 1 0,-4-1 0,1 0 0,-1 0 0,0-2 0,0 1 0,0-1 0,0-1 0,0 3 0,0-3 0,0 0 0,1 3 0,-1-5 0,-3 4 0,3-4 0,-5 4 0,1-2 0,1 1 0,1 1 0,2-2 0,0 4 0,0-1 0,1 0 0,-1 0 0,0 1 0,0-1 0,0 0 0,-2 0 0,1 0 0,-2 0 0,0-1 0,2-2 0,-4 3 0,4-3 0,-1 3 0,6 4 0,-3 0 0,6 1 0,-5 2 0,2-2 0,-4-1 0,1 0 0,-1-4 0,0 0 0,-2 0 0,-2 0 0,-2-2 0,0-2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6:14.782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1 127 24575,'0'-8'0,"0"0"0,2-4 0,-2 3 0,6-3 0,-3 3 0,4 0 0,-3 3 0,0 1 0,0 2 0,0 1 0,0-1 0,-2 0 0,1 2 0,-2-2 0,2 3 0,-3-4 0,4 2 0,-4-2 0,4 0 0,-2 0 0,2 0 0,-2 0 0,1 2 0,-2-1 0,0 2 0,-1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6:17.028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1 146 24575,'0'-8'0,"2"4"0,0-4 0,2 7 0,-2-4 0,2 2 0,-2-1 0,2 2 0,-2-2 0,2 2 0,-2-2 0,2 0 0,0 1 0,-1-1 0,1 0 0,0-2 0,0 1 0,1-3 0,-1 1 0,0 0 0,0-1 0,0 5 0,-1-3 0,0 4 0,-2-2 0,2 2 0,-2-1 0,0 1 0,1 0 0,-2-2 0,2 2 0,-2-2 0,0 1 0,0-1 0,0 2 0,0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6:18.491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1 153 24575,'2'-10'0,"3"-4"0,3-2 0,0-1 0,1 2 0,-4 1 0,2 2 0,-3 3 0,0 2 0,0 3 0,-1 0 0,0 2 0,-3-1 0,4 2 0,-2-2 0,0 1 0,1 0 0,-2-2 0,0 2 0,1 0 0,-2-1 0,4 1 0,-4 0 0,2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52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24575,'12'0'0,"-2"0"0,3 0 0,-6 0 0,6 0 0,-6 0 0,3 0 0,-1 0 0,-2 0 0,6 0 0,-5 0 0,1 0 0,-2 0 0,-1 0 0,0 0 0,0 0 0,1 0 0,-1 0 0,0 0 0,0 0 0,0 0 0,1 0 0,-1 0 0,0-2 0,4 1 0,-3-2 0,6 3 0,-6 0 0,3 0 0,-4 0 0,1 0 0,-1 0 0,0 0 0,0 0 0,-1 0 0,2 0 0,-1 0 0,4 0 0,-3 0 0,2 0 0,-2 0 0,-1 0 0,0 0 0,1 0 0,-1 0 0,-3-2 0,-1-2 0,-2-2 0,0 0 0,0 0 0,3 0 0,-2 0 0,1 0 0,-2 0 0,0 0 0,0 0 0,0 1 0,0-1 0,0 0 0,0 0 0,0 0 0,0 0 0,0 0 0,0 0 0,0 0 0,0 0 0,0 1 0,0 4 0,0 7 0,0 1 0,0 5 0,0-6 0,0 0 0,0 1 0,0-1 0,0 0 0,0 1 0,0-1 0,0 0 0,0 1 0,0-1 0,0 0 0,0 0 0,0 1 0,0-1 0,0 0 0,0 0 0,0 1 0,0-1 0,0 0 0,0 1 0,0-1 0,0 0 0,0 0 0,0 0 0,-2-3 0,-1 0 0,-3-3 0,-1 0 0,1 0 0,0 0 0,-1 0 0,1 0 0,-1 0 0,1 0 0,0 3 0,-1-3 0,1 3 0,-4-3 0,3 0 0,-3 0 0,0 0 0,3 0 0,-3 3 0,4-2 0,0 1 0,-1-2 0,1 0 0,-1 0 0,1 0 0,0 0 0,0 0 0,-1 0 0,1 0 0,0 0 0,0 0 0,0 0 0,0 0 0,0 0 0,-1 0 0,1 0 0,-4 0 0,3 0 0,-3-3 0,0 3 0,3-6 0,-3 3 0,4-1 0,2-2 0,-1 3 0,4-3 0,-5-1 0,6 1 0,-3 0 0,3 0 0,0 0 0,0 0 0,0 0 0,0-4 0,0 2 0,0-1 0,0 2 0,0 1 0,0 0 0,0-1 0,3 1 0,-3 0 0,3 0 0,-3-1 0,0 1 0,0 1 0,0-1 0,0 0 0,0 0 0,0 0 0,-3 3 0,3-2 0,0 15 0,1-4 0,4 10 0,-1-3 0,0-3 0,2 4 0,-3-3 0,4 2 0,0-3 0,0 1 0,-1-2 0,1 1 0,-1-3 0,1 3 0,-1-4 0,0 0 0,0 1 0,1-1 0,-1 0 0,0 1 0,1-1 0,-4 0 0,3-2 0,-6 1 0,6-4 0,-5 5 0,4-3 0,-2 0 0,1 3 0,1-6 0,-4 6 0,4-5 0,-2 2 0,1-1 0,1-1 0,-1 1 0,-1 1 0,2-2 0,-1 1 0,2-2 0,-3-2 0,-3-2 0,-1 1 0,-2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4:55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112 293 24575,'0'-9'0,"0"-2"0,0 4 0,0-5 0,0 1 0,0 0 0,0-2 0,0 6 0,0-3 0,0 4 0,0 0 0,0-1 0,0 1 0,0 0 0,0 0 0,0 0 0,0 0 0,0 0 0,0 0 0,0 0 0,0 0 0,0-4 0,0 3 0,0-6 0,0 2 0,-3 0 0,-1-2 0,-6 2 0,3 1 0,-3-3 0,3 5 0,1-1 0,-1 2 0,1 4 0,6 0 0,7 3 0,8 0 0,2 0 0,1 0 0,-4 0 0,0 0 0,0 0 0,-3 0 0,-2 0 0,-3 0 0,1 0 0,-4 3 0,0 0 0,-3 3 0,0 0 0,-3-3 0,0 3 0,-4-3 0,1 1 0,2 1 0,-1-4 0,1 5 0,-2-6 0,-4 3 0,3 0 0,-3-2 0,3 1 0,1-2 0,0 0 0,2 3 0,-1-2 0,1 2 0,-2-3 0,0 0 0,0 0 0,0 0 0,0 0 0,0 0 0,-1 0 0,1 0 0,3 2 0,-3-1 0,3 2 0,-3-3 0,0 0 0,0 0 0,0 0 0,0 0 0,5 0 0,7 0 0,2 0 0,3 0 0,-4 0 0,-1 0 0,4 0 0,-3 0 0,3 0 0,-4 0 0,0 0 0,0 0 0,1 0 0,-1 0 0,0 0 0,1 0 0,-1 0 0,0 3 0,0 0 0,0 3 0,0 0 0,-2 0 0,1-3 0,-4 3 0,2-3 0,-1 0 0,-1 3 0,2-5 0,-3 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6:46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63 24575,'-16'0'0,"1"0"0,10 0 0,-1 0 0,1 0 0,1 0 0,-1 0 0,2 0 0,-3 0 0,1 0 0,-2 0 0,-1 0 0,-1 0 0,-1 0 0,-1 0 0,2 0 0,-1 0 0,3 0 0,1 0 0,1 0 0,2 0 0,0 0 0,2-2 0,0-2 0,3 0 0,2 0 0,4-1 0,-1 0 0,5-1 0,-2 0 0,2 1 0,-1-1 0,-3 2 0,1 0 0,-3 2 0,-1 1 0,-1-2 0,-1 3 0,-11-1 0,4 1 0,-12 0 0,10 0 0,-3 0 0,3 0 0,1 0 0,0 0 0,2 1 0,1-1 0,-1 2 0,0-2 0,0 0 0,0 1 0,-2-1 0,2 2 0,-2-2 0,2 1 0,1-1 0,-1 3 0,0-2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7:05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24575,'0'8'0,"0"3"0,0-5 0,-1 3 0,2-5 0,-1 4 0,5-4 0,0 4 0,1-3 0,2 2 0,-1-2 0,3 1 0,-1-2 0,2 3 0,-1-3 0,1 1 0,-1-3 0,1 1 0,-1-3 0,1 2 0,-1-2 0,1 0 0,-1 0 0,1 0 0,-1 0 0,1 0 0,0 0 0,-1 0 0,1 0 0,-3 0 0,2 0 0,-1 0 0,0 0 0,1-2 0,-3 0 0,1 0 0,-2-1 0,1 2 0,-1-1 0,1-1 0,-1 1 0,0-1 0,1 0 0,1-1 0,-1 1 0,1-2 0,0 1 0,-2 0 0,2 1 0,-5 0 0,1 0 0,-1 1 0,0-1 0,0 3 0,-1-3 0,-1 1 0,-1-1 0,0-1 0,0 1 0,0 0 0,0 1 0,0-1 0,0 0 0,1 0 0,-1 1 0,2-1 0,-2 0 0,2 10 0,0-4 0,2 7 0,-1-7 0,0 1 0,2 0 0,0 2 0,1-1 0,0 0 0,-1-1 0,1 1 0,-2-2 0,2 2 0,-2-2 0,1 0 0,1 0 0,-1 0 0,2 0 0,-1 2 0,0-2 0,1 2 0,1-2 0,-1 1 0,3-1 0,-3 2 0,3-1 0,-1 0 0,-1 0 0,2-2 0,-1 1 0,2-3 0,-1 3 0,1-2 0,-3 0 0,2 1 0,-1-2 0,0 2 0,1-2 0,-1 0 0,-1 0 0,2 0 0,-1 0 0,0 0 0,1 0 0,-3 0 0,3 0 0,-2 0 0,1 0 0,1 0 0,-1 0 0,0 0 0,1 0 0,-1-2 0,2 0 0,-1-1 0,-2 0 0,-1 1 0,-1-1 0,0 1 0,1-1 0,-1-2 0,3 1 0,-3-2 0,3 3 0,-3-2 0,-1 2 0,-1 0 0,-1 0 0,0 0 0,-1 0 0,-1 0 0,-1 0 0,0 0 0,0 1 0,0-1 0,0 0 0,0 0 0,0 0 0,0 0 0,0 1 0,0-1 0,0 0 0,0 0 0,0 1 0,0-1 0,0 0 0,0 1 0,0-1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7:17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24575,'8'5'0,"-1"-1"0,-2 1 0,1-2 0,-3 0 0,2 0 0,-2-2 0,0 2 0,0-3 0,-1 3 0,1-3 0,0 2 0,3 0 0,1 2 0,4 1 0,0-1 0,-1 2 0,1-2 0,-1 1 0,1 0 0,-1-1 0,-1 1 0,1-1 0,-3-1 0,1 2 0,-1-2 0,-3 2 0,2-2 0,-1 0 0,2 1 0,-1 0 0,0 1 0,1-1 0,-2 0 0,1 0 0,-3-1 0,3 0 0,-1 0 0,0 1 0,1-1 0,-1 0 0,1 0 0,0 0 0,1-1 0,-1 1 0,1-1 0,-1-1 0,-1 2 0,1-3 0,-1 3 0,1-3 0,1 2 0,1-2 0,-1 1 0,1 0 0,0 0 0,-1-1 0,3 0 0,-3 0 0,3 0 0,-3 0 0,3 0 0,-3 0 0,3 0 0,-3 0 0,1 0 0,-2 0 0,1 0 0,-2 0 0,1 0 0,-3 0 0,1-1 0,-1 0 0,-1-1 0,0 0 0,0 1 0,1-1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7:3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24575,'9'6'0,"0"1"0,-2-3 0,-1 2 0,-1-3 0,-1 2 0,-1-2 0,0 0 0,0-2 0,0 1 0,-2-1 0,3 0 0,-2 1 0,2 0 0,-1 0 0,1 1 0,1 0 0,2 0 0,-1 2 0,0-1 0,-1 0 0,0-1 0,-2-1 0,-1 0 0,1-1 0,0 0 0,0 0 0,0 1 0,0 1 0,0-2 0,-1 1 0,1-1 0,0-1 0,0 3 0,0-3 0,1 3 0,-1-3 0,5 3 0,-3-1 0,4 1 0,-3 0 0,1-1 0,-1 1 0,-1-3 0,-1 3 0,-1-3 0,0 2 0,0-1 0,0-1 0,0 1 0,-1-1 0,1 0 0,2 2 0,1-2 0,1 3 0,2-3 0,-3 3 0,0-2 0,-1 0 0,0-1 0,-2 0 0,-1 0 0,1 0 0,0 0 0,0 0 0,0 0 0,-1 0 0,1 0 0,0 0 0,2 0 0,-1 0 0,3 2 0,-1-2 0,1 1 0,-1-1 0,0 0 0,-1 0 0,0 0 0,-2 0 0,0 0 0,-1 0 0,1 0 0,0 0 0,0-1 0,0 0 0,-1-2 0,0 0 0,0 2 0,0-2 0,0 3 0,1-1 0,0 1 0,0 0 0,-1 0 0,8-2 0,-6 1 0,7-2 0,-7 1 0,0-1 0,-1 3 0,0-1 0,0-1 0,0 2 0,-1-1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7:42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24575,'14'0'0,"-2"0"0,-1 0 0,-2 0 0,1 0 0,-2 0 0,4 0 0,-3 0 0,2 0 0,-4 0 0,3 0 0,-3 0 0,3 0 0,-3-1 0,1 0 0,-2-2 0,1 3 0,-1-3 0,1 1 0,-1 1 0,0-2 0,1 1 0,-2 0 0,1-1 0,-3 3 0,1-3 0,-1 3 0,0-2 0,0 1 0,0 1 0,0-1 0,0 1 0,1-2 0,1 0 0,2 0 0,1-1 0,-1 2 0,1-1 0,-2-1 0,1 1 0,-2 0 0,-1-1 0,-1 3 0,0-1 0,0-1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0:0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24575,'3'9'0,"4"1"0,0 3 0,6-3 0,-5 4 0,2-7 0,-4 6 0,4-3 0,-2 4 0,1-3 0,-2 1 0,0-4 0,-1 1 0,0-3 0,1 1 0,-1-1 0,0 0 0,-2 0 0,1 0 0,-5 1 0,6-1 0,-2 3 0,2 2 0,4 2 0,-2-2 0,1 2 0,-2-6 0,-1 2 0,0-2 0,-2-1 0,1 0 0,-1-2 0,-1 1 0,2-4 0,-2 1 0,0 1 0,0-3 0,-3 3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7:46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24575,'16'0'0,"1"0"0,-4 0 0,2 0 0,3 0 0,-2 0 0,4 0 0,-2 0 0,3 0 0,0 2 0,-1 0 0,1 2 0,-2 0 0,1 0 0,-4-2 0,4 2 0,-4-3 0,1 2 0,-1-3 0,-1 2 0,-2-2 0,2 0 0,-4 2 0,2-2 0,-3 2 0,-1-1 0,-2-1 0,0 2 0,-3-1 0,2-1 0,-3 2 0,0-2 0,0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7:56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24575,'12'0'0,"-1"0"0,-1 0 0,3 0 0,4 0 0,0 0 0,3 0 0,4 0 0,1 0 0,7 0 0,1 0 0,-5 0 0,0 0 0,-8 0 0,-3 0 0,-1 0 0,-5-3 0,-1 3 0,-3-3 0,-3 3 0,-1 0 0,-1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7:58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0 248 24575,'18'-2'0,"-1"-7"0,0 0 0,0-5 0,-1 2 0,1 1 0,-4 1 0,0-1 0,0 1 0,1-1 0,-3 3 0,-1-2 0,-3 5 0,-2-2 0,2 4 0,-2-1 0,-1 3 0,1-1 0,-1 2 0,0 0 0,0-1 0,1-2 0,1-2 0,2 0 0,2 0 0,3-2 0,-2-1 0,4-3 0,-1 3 0,6-3 0,-6 3 0,5-1 0,-8-1 0,-1 5 0,0 0 0,-5 0 0,2 5 0,-3-2 0,-3 2 0,-1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8:14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24575,'18'0'0,"0"0"0,4 6 0,-3 1 0,10 6 0,-4 4 0,6-3 0,1 4 0,-5-5 0,5 4 0,-6-2 0,2 1 0,-6-3 0,4 0 0,-6 3 0,6 1 0,-5 3 0,2-3 0,1 3 0,-4-3 0,3 0 0,-4-2 0,-1-2 0,0-1 0,0 0 0,0 0 0,4 0 0,-2 4 0,2-2 0,1 2 0,-4-4 0,3 0 0,-4 1 0,0-4 0,-3 2 0,-1-5 0,0 5 0,-2-2 0,6 3 0,-3 3 0,4-2 0,0 6 0,0-6 0,-3 2 0,1-3 0,-5-1 0,-1-2 0,-3-1 0,-3-3 0,0 0 0,0 0 0,0-3 0,-2 3 0,1-3 0,-2 3 0,3 0 0,0-1 0,0 1 0,6 1 0,1-1 0,6 4 0,5 5 0,-3-1 0,6 4 0,-10-6 0,5-1 0,-9-2 0,-1-2 0,-3-1 0,-3 0 0,0 0 0,0-2 0,-2 1 0,1-1 0,-1 2 0,4 0 0,5 0 0,0 1 0,2 2 0,-3-2 0,-3 2 0,0-3 0,0 1 0,-3-4 0,3 1 0,-5-3 0,-1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8:21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1581 0 24575,'-30'30'0,"-12"12"0,-5 5 0,-2 10 0,-8 1 0,8-1 0,0 0 0,4-11 0,18-3 0,-4-18 0,20-2 0,-11-7 0,21-1 0,-6 0 0,7-1 0,-6-6 0,4 4 0,-10-10 0,5 4 0,-7-6 0,-9 0 0,-2 7 0,-17-5 0,-3 5 0,-20-7 0,-15 0 0,-2 0-378,30 0 0,0 0 378,-42 0 0,41 1 0,-1-2 0,-40-8-142,14-1 142,15-17 0,20 7 0,2-5 0,18 16 0,2-5 750,8 12-750,6-12 0,3 13 0,6-6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8:27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1779 38 24575,'-14'0'0,"-9"0"0,-2 8 0,-18 2 0,-2 15 0,-20-4 0,-3 14 0,-11-4 0,0-1 0,0 8 0,1-8 0,-1 1 0,0 6 0,0-16 0,11 7 0,3-9 0,20-2 0,2 0 0,18-8 0,2-1 0,8-8 0,0 0 0,0 0 0,-8 0 0,5 0 0,-13 0 0,6 7 0,-8-5 0,-10 5 0,8-7 0,-8 0 0,18 0 0,-6 0 0,6 0 0,0 0 0,2 0 0,0 0 0,5 0 0,-5 0 0,0 0 0,6 0 0,-6 0 0,0 0 0,6 0 0,-6 0 0,7 0 0,1 0 0,1 0 0,5-6 0,3-2 0,6-6 0,0 0 0,0 0 0,0 0 0,0-1 0,0 1 0,0-1 0,0 0 0,0 0 0,0 1 0,0-1 0,6-5 0,-5 5 0,5-5 0,1 6 0,-6-1 0,5 1 0,-6-1 0,7 0 0,-5 1 0,4-1 0,-6 1 0,0 0 0,0 0 0,0 0 0,0 1 0,0-1 0,0 0 0,0 0 0,0 1 0,0 5 0,0 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9:09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24575,'22'11'0,"-8"12"0,22-2 0,-22 4 0,15-2 0,-11-5 0,-1-5 0,-5 7 0,-3-12 0,-3 8 0,5-6 0,-1 1 0,1 0 0,-1-1 0,1 1 0,5 0 0,-3 5 0,9-3 0,-10 4 0,5-1 0,-1-3 0,-3 3 0,3-5 0,-5 0 0,-1-1 0,1 1 0,-1-1 0,1 1 0,0 0 0,-1-1 0,1 6 0,0-4 0,0 5 0,-1-7 0,-4 6 0,4-4 0,-4 5 0,4-7 0,1 1 0,-1-1 0,1 7 0,0-5 0,1 10 0,-1-5 0,0 1 0,7 11 0,-6-10 0,6 11 0,-1-7 0,-4 1 0,9-1 0,-8 7 0,2-11 0,1 10 0,-4-11 0,4 5 0,-6 0 0,1-5 0,10 14 0,-9-17 0,9 17 0,-11-20 0,0 10 0,0-4 0,0 0 0,1-2 0,-2-6 0,1 1 0,-1 0 0,-4-1 0,-1 1 0,-1-1 0,2-4 0,0-1 0,-2-5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39:29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24575,'15'0'0,"-1"0"0,-4 4 0,0-3 0,0 8 0,0-8 0,1 9 0,-1-9 0,1 8 0,-1-8 0,-4 9 0,4-9 0,-9 8 0,8-8 0,-8 8 0,8-8 0,-3 8 0,4-8 0,-4 8 0,4-3 0,-5 0 0,6 3 0,0-3 0,-1 0 0,1 3 0,-1-7 0,-4 7 0,4-8 0,-5 8 0,1-4 0,3 1 0,-8 2 0,8-6 0,-3 7 0,4-4 0,1 1 0,-1 3 0,0-3 0,1 0 0,0 3 0,-1-3 0,0 4 0,1-4 0,-6 3 0,5-8 0,-4 9 0,4-5 0,0 6 0,1-1 0,-1-4 0,1 3 0,-1-3 0,1 5 0,0-1 0,-1 1 0,1-1 0,-1-4 0,1 4 0,-1-5 0,1 6 0,0 5 0,0 2 0,6 0 0,-4 4 0,9-9 0,-9 9 0,3-9 0,-4 9 0,-2-10 0,1 4 0,0-6 0,0 1 0,-1 0 0,1-1 0,-1 1 0,1-1 0,-1 1 0,-4-1 0,3 1 0,-7-1 0,7 1 0,-8-1 0,8-4 0,-8-2 0,4-4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0:14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0:16.2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0:1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24575,'3'-3'0,"4"6"0,3 5 0,0 3 0,3 1 0,-2-1 0,3 0 0,-4 2 0,0-6 0,0 6 0,-3-6 0,3 6 0,-4-6 0,1 6 0,3-6 0,-3 6 0,3-5 0,-3 5 0,-1-6 0,1 2 0,-1-2 0,0-1 0,-2 0 0,1-3 0,-4 3 0,2-3 0,-1 3 0,2 0 0,2 1 0,0-1 0,-2 0 0,1 0 0,-1 1 0,-1-1 0,0 0 0,0-3 0,-3 3 0,6-3 0,-3 3 0,4 0 0,-1 1 0,0-1 0,1 4 0,-1-3 0,1 2 0,-1-3 0,0 1 0,-3-1 0,3 0 0,-3 0 0,3 0 0,0 0 0,4 4 0,0 0 0,1 1 0,-2-2 0,-2-3 0,-1 1 0,0-1 0,0-3 0,-2 3 0,-2-3 0,1 0 0,0 0 0,0-3 0,0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0:2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24575,'9'0'0,"-4"0"0,2 0 0,-4 0 0,1-2 0,0 2 0,0-2 0,-1 1 0,0 1 0,0-3 0,0 3 0,0-2 0,0 1 0,0 1 0,0-2 0,0 1 0,0 1 0,0-3 0,0 3 0,0-3 0,0 1 0,0 0 0,0 0 0,2 0 0,-2-1 0,2 0 0,-2 1 0,-1-1 0,0 3 0,-1-3 0,0 1 0,0 0 0,0-1 0,1 0 0,0 0 0,1-2 0,0 2 0,0-2 0,0 2 0,-1 0 0,0 0 0,0 0 0,0 0 0,0 1 0,-1 0 0,0 0 0,-1 1 0,0-1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0:27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24575,'10'-2'0,"0"0"0,-3-1 0,0 0 0,-1-1 0,1 1 0,0-1 0,-1 0 0,-1 0 0,2-1 0,-4 2 0,2 1 0,-2 0 0,0 0 0,0 0 0,0-1 0,0 3 0,-2-3 0,0 2 0,1-1 0,-2 0 0,2 1 0,0 0 0,-1 0 0,2 0 0,-3-1 0,3 0 0,-2 0 0,2 0 0,-1-1 0,0 3 0,-1-3 0,1 3 0,0-1 0,-1-1 0,1 1 0,-2-2 0,1 1 0,-1 0 0,2 0 0,-2 0 0,0 0 0,0 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0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24575,'-2'5'0,"0"-1"0,1-2 0,-1 1 0,2 0 0,-3 0 0,3 0 0,-1-1 0,-1 0 0,2 1 0,-2-2 0,1 1 0,1 0 0,-1 0 0,-1 0 0,2 0 0,-1 0 0,-1-1 0,3-4 0,0 1 0,2-4 0,0 4 0,0-1 0,0 0 0,0 0 0,0 0 0,-1 1 0,1 1 0,-1 0 0,1 0 0,-1 0 0,-1 0 0,2 0 0,-1 0 0,-1 0 0,2 0 0,-3-1 0,3 1 0,-1-1 0,0 1 0,1 0 0,-1 0 0,0 0 0,0 0 0,0 0 0,0 0 0,0-1 0,1 0 0,-2-1 0,1 0 0,-1 2 0,-1-2 0,-1 8 0,-1-5 0,-1 7 0,0-7 0,3 3 0,-3-2 0,1 2 0,-1 0 0,1 0 0,-1-2 0,1 2 0,-1-3 0,3 3 0,-3-3 0,3 3 0,-3-3 0,2 1 0,-2 1 0,0-2 0,0 1 0,0-1 0,0 0 0,0 0 0,0 0 0,1 0 0,-1 0 0,1-1 0,1-1 0,1 0 0,0-1 0,1 0 0,1 0 0,1 1 0,0 0 0,0 2 0,-1-3 0,1 3 0,-1-3 0,0 3 0,0-3 0,1 3 0,-2-3 0,2 3 0,-3-3 0,3 1 0,-2 1 0,2-1 0,0 2 0,0 0 0,-1 0 0,1 0 0,0 0 0,0 0 0,0 0 0,-2 2 0,0-1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0:38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 24575,'0'-7'0,"0"0"0,0 4 0,0-4 0,0 4 0,0-2 0,0 2 0,0 0 0,0 0 0,1 0 0,-1 0 0,3 0 0,-2 0 0,1 0 0,0 0 0,1 0 0,0 0 0,-1 1 0,1 0 0,0 1 0,0-1 0,0 1 0,0 0 0,0 1 0,0 0 0,0-1 0,-1 0 0,1 0 0,-3 1 0,1 3 0,-3-3 0,1 4 0,-1-2 0,1 1 0,-1 0 0,1 0 0,-1 0 0,1 0 0,-1 0 0,1 0 0,-2 0 0,3 0 0,-3 0 0,3 0 0,-3 0 0,3 0 0,-3 0 0,3 0 0,-3 0 0,3 0 0,-3 0 0,2 0 0,-1 0 0,-1-1 0,3 0 0,-3 0 0,3 1 0,-3-2 0,3 2 0,-3-3 0,3 3 0,0-8 0,2 4 0,-1-6 0,2 4 0,-1 0 0,-1-1 0,2 3 0,-1-2 0,0 1 0,0-2 0,0 0 0,1-1 0,0 2 0,-1 0 0,1 0 0,-2 0 0,2 0 0,0 0 0,0 1 0,-1 0 0,1 2 0,-2-2 0,1 1 0,0 0 0,-1 0 0,0 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0:42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 24575,'6'0'0,"-2"0"0,1 0 0,-2 0 0,0 0 0,0 0 0,0 0 0,2 0 0,0 0 0,2 0 0,1 0 0,-1-1 0,2-1 0,-2-2 0,-1 1 0,-1 0 0,0 1 0,-2-1 0,0 3 0,0-2 0,0 1 0,-1 0 0,0-1 0,-2-1 0,2 2 0,-1-2 0,-1 0 0,3 0 0,-1 0 0,1 0 0,0-2 0,2 1 0,-2-2 0,4 2 0,-2-2 0,0 4 0,0-4 0,-2 4 0,0-2 0,0 2 0,0 1 0,-2-2 0,2 3 0,-3-3 0,3 3 0,-2-1 0,2 1 0,-2-2 0,1 3 0,-2 1 0,0 1 0,0 1 0,0-1 0,0 0 0,-2 0 0,2 0 0,-3 0 0,3 0 0,-3-1 0,2 1 0,-2-2 0,0 1 0,1 0 0,-1-1 0,2 1 0,-3-1 0,1 1 0,0-1 0,2 2 0,-2-3 0,1 2 0,-1-1 0,2 1 0,-2-1 0,3 1 0,-3 0 0,2 0 0,-1 0 0,-1-2 0,2 2 0,-2-2 0,1 1 0,0-1 0,0 2 0,-1-2 0,0 0 0,0 0 0,0 0 0,0 0 0,0 1 0,0-1 0,0 3 0,0-3 0,0 2 0,1-2 0,-1 0 0,2 0 0,4 0 0,1 0 0,2 0 0,-3 0 0,-1 0 0,2-3 0,-1 2 0,0-3 0,-2 2 0,2 0 0,-3 0 0,3 0 0,-3-1 0,3 1 0,-1-1 0,1 2 0,-2-2 0,2 1 0,-3 0 0,3 1 0,-2-1 0,1 0 0,1 0 0,-3 0 0,3 1 0,-3-1 0,3 0 0,-2 0 0,1 0 0,1 0 0,-2 0 0,1-1 0,1 2 0,-2-1 0,1-1 0,1 3 0,-2-3 0,2 2 0,0-1 0,-1-1 0,0 3 0,-1-3 0,1 3 0,-1-1 0,0 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6T10:41:01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80 24575,'5'0'0,"-1"0"0,-1 0 0,0 0 0,0 0 0,0 0 0,0 0 0,0 0 0,0 0 0,0 0 0,0 0 0,0 0 0,0-2 0,0 1 0,0-2 0,0 0 0,0 0 0,0-1 0,0 1 0,0 0 0,0 0 0,0 2 0,-2-2 0,2 1 0,-1 0 0,-1 0 0,2 1 0,-3-1 0,3 1 0,-3-1 0,3 1 0,-3-1 0,3 1 0,-1-2 0,1 2 0,-2-2 0,2 1 0,-3 0 0,3 0 0,-3-1 0,3 1 0,-2 0 0,2 0 0,0-1 0,0 2 0,-2-2 0,2 3 0,-3-3 0,3 3 0,-2-3 0,0 7 0,0-3 0,-4 4 0,3-2 0,-2 0 0,1 0 0,-1 0 0,1 0 0,-1 0 0,1 0 0,1 0 0,-3 0 0,3 0 0,-2 0 0,1 0 0,1 0 0,-2 0 0,1 0 0,1 0 0,-1 0 0,1-1 0,-2 1 0,2 0 0,-1 0 0,-1 0 0,2 0 0,-3-2 0,3 2 0,-3-3 0,3 3 0,-3-3 0,2 3 0,-2-3 0,0 3 0,0-3 0,1 3 0,-1-3 0,2 1 0,-2 1 0,0-2 0,0 1 0,0-1 0,1 2 0,0-2 0,0 1 0,0 1 0,0-2 0,0 1 0,-1-1 0,1 0 0,-1 0 0,0 0 0,0 0 0,0 0 0,0 0 0,1 0 0,-1 0 0,0 0 0,1-1 0,1 0 0,1-2 0,0 0 0,0 0 0,0 0 0,2 2 0,-2-2 0,3 3 0,-3-3 0,3 3 0,-2-3 0,2 3 0,-1-2 0,0 1 0,-2-1 0,3 1 0,-3-1 0,3 1 0,-1 0 0,-1 0 0,2 1 0,-3-3 0,3 3 0,-2-3 0,2 2 0,0-2 0,0 0 0,0 0 0,-2 0 0,2 2 0,-2-2 0,2 3 0,-1-3 0,0 2 0,0-1 0,-1 0 0,2 1 0,-3-1 0,1 0 0,-1 0 0,0 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44:40.253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1859 115 4936,'0'0'217,"-7"-8"-31,-20-22-68,27 29-92,-1 0-1,0 1 0,1-1 1,-1 0-1,1 0 1,-1 1-1,0-1 0,0 1 1,1-1-1,-1 1 1,0-1-1,0 1 1,1-1-1,-1 1 0,0 0 1,0-1-26,-17-3 375,0 1 1,0 0 0,0 1-1,-12 1-375,-2-1 430,0-1-1,-13-4-429,-147-32 923,181 38-871,0 0 0,0 0 1,0 1-1,0 1 0,0 0 0,-9 2-52,6-1 29,-14 4 66,0 0-1,0 2 0,0 1 0,1 1 1,0 1-1,1 2 0,-7 4-94,25-12-1,-13 6 59,1 1 1,0 1-1,1 1 0,-11 11-58,14-12 24,-4 4 40,0 1-1,1 0 1,1 2-1,0 2-63,3-5 22,-3 2 29,2 1 0,0 1-1,1 0 1,1 1 0,1 1-1,-3 7-50,11-20 30,-98 184 310,74-131-231,17-30 27,1 0 1,2 1-1,-4 27-136,11-53 8,0 18 199,2-26-168,3 8-47,1-8 73,4-12 292,-6 9-322,-3-2 4,2 5-37,-1-1-1,0 1 1,0 0 0,0-1-1,0 1 1,0-1 0,0 1 0,0 0-1,0-1 1,0 1 0,0 0-1,0-1 1,0 1 0,0-1 0,0 1-1,0 0 1,0-1 0,-1 1-1,1 0 1,0-1 0,0 1 0,0 0-1,0-1 1,-1 1 0,1 0-1,0-1 1,0 1 0,-1 0 0,1 0-1,0-1 1,-1 1 0,1 0-1,0 0 1,-1-1 0,1 1 0,0 0-1,-1 0 1,1 0-2,-3 0 4,0 0 1,1 0-1,-1 0 0,0 1 1,0 0-1,1-1 0,-1 1 1,1 0-1,-1 0 1,0 0-1,1 0 0,0 1 1,-1-1-1,1 1 0,-2 1-4,-38 33 53,1 2 0,-34 41-53,61-64 3,7-8 0,1 0 1,0 1 0,1 0-1,-1 0 1,0 3-4,-66 105 24,35-51-12,26-42-11,-24 49 2,28-57-1,-14 30 8,2 1 1,0 6-11,-3 7 9,4-13 16,2 1-1,-8 35-24,22-74 5,1 0 0,0 0-1,0 1 1,1-1 0,0 1 0,1 7-5,1 9 5,2 52 1,0-44 8,16 49 4,9 15-18,-16-61 15,-5-15-7,60 143 24,-62-150-24,-2-3-3,1 0-1,0 0 0,0-1 1,1 0-1,1 0 0,-1 0 1,4 2-5,12 13 16,1-1 0,1-1 1,1-1-1,2 0-16,-2-6 25,-23-15-10,2 0 4,48 9 93,-49-10-91,-3 0 8,0 0-3,0 0-4,1 3-4,5 8-4,-6-10-13,0-1-1,0 0 0,0 0 0,0 0 1,0 1-1,1-1 0,-1 0 0,0 0 1,0 0-1,0 1 0,0-1 0,0 0 1,0 0-1,0 0 0,0 1 0,0-1 1,0 0-1,0 0 0,-1 1 0,1-1 1,0 0-1,0 0 0,0 0 0,0 0 1,0 1-1,0-1 0,0 0 0,0 0 1,-1 0-1,1 0 0,0 1 0,0-1 1,0 0-1,0 0 0,-1 0 0,1 0 1,0 0-1,0 0 0,0 0 0,0 1 1,-1-1-1,1 0 0,-8 9 3,0 0 0,1 1 1,0 0-1,1 1 0,0 0 0,1 0 0,0 0 1,0 0-1,1 1 0,1-1 0,0 1 1,-1 11-4,-6 55 16,4 1 1,2 14-17,5-55 11,1-1 0,5 20-11,-3-28 2,0 0 5,0 0 1,3-1 0,2 8-8,-4-19 1,-4-9 1,1-1 0,1 0 0,-1 0 0,1 0 0,0 0-1,4 5-1,5 10 2,24 58 1,0 0 2,-7-13-2,-4-12 2,-3-8-2,2-1 2,6 9-2,-2-9 2,-8-14-2,-7-12 4,-8-14-1,4 2-7,-7-6-11,-2-2-1,0 0-15,-4 1 1,-6 1 1,1 0 0,0 0 1,-1 1-1,1 1 0,0-1 1,1 2-1,-1-1 0,1 1 0,-1 0 1,-1 2 25,1 0-11,6-5 3,0 0 0,1 1 0,-1-1 0,0 1 0,1 0 0,0-1 0,-1 1 0,1 0 0,0 0 0,0 1 8,-26 46-107,2 0 1,-1 11 106,3-3-75,-3 29 11,23-65 31,-1 115-13,6-72-11,9 53 57,-6-81-5,2 2-15,-1-7 9,3 14-7,2 1 0,13 38 18,20 42-21,-33-108 1,0-4 8,2 0 1,0 0 0,0-1-1,2 0 1,-1-1 0,11 7 11,-12-12-4,-7-5 1,-1 0 0,1 0-1,1-1 1,-1 0 0,0 1-1,1-2 1,1 2 3,1 0-9,-3-1 4,0 0 1,1 0 0,-1 0-1,1 0 1,0-1 0,0 0-1,-1 0 1,1-1 0,0 0 0,0 1-1,0-2 1,-1 1 0,3-1 4,8-5-23,0-1 0,-1-1 1,0 0-1,0-1 0,0 0 1,0-2 22,-8 6 1,3-1-32,-1-1 1,0 0 0,0 0 0,7-8 30,-15 13-40,-1 2-6,3-1 13,5 0 8,-7 1 23,0 1 0,0-1 0,-1 1 0,1-1 0,0 1 0,0 0 0,-1-1 0,1 1 0,0 0 0,-1-1 0,1 1 0,-1 0 0,1 0 0,-1 0 0,0-1 0,1 1 0,-1 0 1,0 0-1,1 0 0,-1 0 0,0 0 2,1 1-3,9 36-32,8 11 7,7 7 28,-11-33-13,12 8 1,2-2 0,21 18 12,-47-44-6,1-1 1,0 0-1,0 0 1,0 0-1,0 0 0,1 0 1,2 0 5,27 11-362,0-2-1,1-1 1,0-2 0,22 2 362,59 7-7040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44:40.254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1 355 2968,'0'0'56,"0"0"17,3-7 70,0 2-168,2-5 205,0 1-1,1-1 0,0 1 1,0 0-1,1 0 1,0 1-1,1 0 0,0 0 1,0 1-1,2-1-179,183-134 1553,-186 136-1478,0 1 0,0 0-1,0 0 1,1 0-1,0 1 1,2 0-75,8-4 66,-2-1-23,-8 5 23,0 0 0,0 0 1,1 1-1,8-2-66,24-6 246,0 3 1,1 2 0,19-1-247,-42 6 36,36 0 205,64 12 34,-109-10-211,1 0 0,-1 1 0,0 0 0,0 1 0,3 1-64,4 2 46,7 2 141,-1 1 0,0 2 0,19 11-187,-28-15 62,0 2 73,0 0-1,-1 0 1,-1 1-1,1 1 1,-2 0-1,1 1 1,-2 0-1,0 1 1,0 0-1,-1 0 1,2 4-135,5 18 468,-15-31-320,1 2 32,-2-6-169,0 0 1,0 1-1,0-1 0,0 0 0,0 1 1,0-1-1,0 0 0,0 1 1,0-1-1,0 0 0,0 1 1,0-1-1,0 0 0,0 1 0,0-1 1,0 0-1,0 1 0,0-1 1,1 0-1,-1 1 0,0-1 1,0 0-1,0 0 0,1 1 0,-1-1 1,0 0-1,0 0 0,1 1 1,-1-1-1,0 0 0,0 0 1,1 0-1,-1 0 0,0 1 0,1-1 1,-1 0-1,0 0 0,1 0 1,-1 0-1,1 0-11,14-4 63,1 0-1,-1-2 1,0 0 0,0 0 0,11-8-63,40-18 125,-36 20-69,0 0 0,1 2 1,1 2-1,1 1-56,-23 4 14,31-6 94,0 1 0,0 2 1,6 1-109,-32 5 17,-7 0 8,0 1 0,-1-1 0,1 2-1,0-1 1,5 2-25,171 40 396,-122-22-166,-52-16-173,0-2 0,1 1 0,-1-1-1,0-1 1,1 0 0,7 0-57,-9-2 57,-5 0-39,0 1-1,0-1 1,0 0 0,0 1-1,0 0 1,0 0 0,-1 0-1,1 1 1,0-1-1,0 1 1,-1 0 0,1 0-1,-1 0-17,3 2 82,5 4-5,-8-5-62,0-1 0,-1 0 1,1 1-1,-1 0 0,0-1 1,0 1-1,0 0 0,1 2-15,5 6 18,-7-9 30,3 1 4,10 9-32,-10-9 28,8-1 28,9 2 20,-3-5-72,-1-1 1,0-1-1,-1 0 0,1-1 0,3-3-24,56-13 67,101-5 113,-157 22-172,32-1 36,73 8 9,-97 0-18,127 36 17,-73-16-2,-40-11-34,-1 1 0,0 1 1,21 14-17,140 78 38,-165-82-4,13 19-12,-1 2 1,5 10-23,-30-24 28,-14-17-17,5 7-4,-2 0 1,0 1-1,-1 0 1,-1 1-1,-1 0 1,-1 3-8,10 39 19,-4 7-14,-12-56-166,12 44-1631,-9-39-8008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44:40.255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0 142 4664,'0'0'136,"0"0"35,0 0 139,0 0 77,5 0 145,17-1-232,-1 0-1,1-2 1,0 0 0,-1-2-1,0 0 1,0-1 0,0-1-1,21-11 1,-20 7 68,-15 7-205,-1 1 1,0 0 0,1 1 0,-1-1-1,1 1 1,0 1 0,11-2-1,5 0 42,1 2 0,-1 1 0,1 1 0,28 4-1,-27 0 5,31 1-1,15 2 178,6 5 182,-75-13-520,12 5 71,-7-5-59,-4 1 16,7 1 8,-6-2 16,4 0 5,-4 0 7,6 0 7,-8 0 2,13 5 465,-4-2-481,-11-4-102,0 0 0,0 0 1,0 0-1,1 0 0,-1 0 0,0 0 1,0 1-1,0-1 0,0 0 0,-1 0 1,1 0-1,0 0 0,0 0 0,0 0 0,-1 0 1,1 0-1,-1-1 0,-12-41-1748,-2-7-7028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2:01:43.799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605 0 3864,'0'0'185,"0"0"43,0 0 151,0 0 58,0 0 87,0 0 5,0 0-82,0 0-35,0 0-72,-4 3-68,-4 3-139,0 0 1,1 0-1,0 1 0,0 0 1,1 0-1,0 0 0,0 1 1,-1 2-134,4-6 181,-2 4 39,-19 25 426,20-26-549,-1-1 0,1 1 1,-1-1-1,0 0 0,-3 2-97,6-6 34,0 0 0,-1 0 0,1 0-1,0 1 1,1-1 0,-1 1 0,0-1 0,0 4-34,-8 9 136,-7 15 88,1 1 1,-3 9-225,-76 154 808,84-175-667,-2-1 1,-14 17-142,26-33 61,-5 11 18,4-12-67,1 2 48,1 1 12,-1 0-78,3-4 180,80-120 82,-53 71-200,1-12 74,11-34-130,4-24 47,-25 57-32,-18 55-15,-1 4 0,0 0 0,0 0 0,0 0 0,1 1 0,-1-1 0,1 1 0,0-1 0,0 1 0,0 0 0,2-3 0,3-8 0,-3 2-2,-3 6-3,1-3 2,-2 8 3,0 1 0,0-1 0,0 0-1,0 1 1,0-1 0,0 0 0,0 0 0,0 1-1,0-1 1,0 0 0,0 1 0,0-1 0,-1 0-1,1 1 1,0-1 0,0 0 0,0 0 0,0 1-1,-1-1 1,1 0 0,0 0 0,0 0 0,-1 1-1,1-1 1,0 0 0,0 0 0,-1 0-1,1 0 1,0 1 0,0-1 0,-1 0 0,1 0-1,0 0 1,-9 5 1,-9 27 0,-7 32 9,17-42 6,-1 0-1,0 0 1,-2-1-1,0-1 1,-7 9-16,-85 125 264,93-137-247,-23 28 90,28-40-88,-6 7-3,0-1 10,1 2 0,1-1 1,0 1-1,0 0 1,0 4-27,8-15 21,-1 5-1,-1-1 0,0 0 0,0 1 0,0-1 0,-4 5-20,4-7 0,-11 16 47,-12 8 53,21-20-87,0 1 1,1-1 0,0 1 0,0 0 0,1 0-1,1 1 1,-1 0-14,-16 44 82,16-47-67,0 1 1,0 0-1,1-1 0,-1 8-15,-3 8 15,-1-1-11,6-18-2,0 30 3,1-27-4,0 0 0,-1 0 0,-1 0 1,1 0-1,-1 1-1,-16 64 89,16-61-75,1-7-9,0-1 0,1 1 0,0 0 1,0 0-1,0 0 0,0 0 0,1 1-5,-1 1 6,1 0 1,-1 0-1,0 0 1,-1 0-1,1 0 1,-1 0-7,-1-2 5,-4 6-2,5-8 4,1 0 1,0 5 0,0-2 0,3 6 0,-2-5 0,3 5 0,-4 2 0,0 3 0,0-5 0,0-9 0,0-2 0,2 0-2,5 0-3,-5 0 4,4-3 0,-6 3-6,0 0-1,1 0 1,-1 0-1,0-1 0,1 1 1,-1 0-1,0 0 1,0 0-1,1 0 1,-1 0-1,0 0 0,1 0 1,-1-1-1,0 1 1,0 0-1,1 0 1,-1 0-1,0-1 0,0 1 1,1 0-1,-1 0 1,0-1-1,0 1 1,0 0-1,1 0 0,-1-1 1,0 1-1,0 0 1,0-1-1,0 1 1,0 0-1,0-1 0,0 1 1,0 0-1,0-1 0,3-5 4,0-1 0,1 1-1,0 0 1,0-1 0,0 2 0,0-1-1,1 1 1,0-1 0,0 1-1,5-3-3,-1 0 9,0-1-1,-1 0 1,-1 0-1,8-10-8,3-17 34,13-32-34,-16 32 21,11-20-11,-7 29-8,43-50 270,-5 6-2343,32-28 2071,-46 54-8793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0:1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24575,'2'0'0,"3"0"0,5 2 0,3 2 0,-3 3 0,4 0 0,-3-1 0,-2 1 0,-3-1 0,1 0 0,-1-2 0,0 1 0,-2-2 0,1 3 0,-2-2 0,3 1 0,1-1 0,-1 2 0,0 0 0,0 0 0,1 0 0,2 1 0,-2-1 0,3 1 0,-4-1 0,0 0 0,1 1 0,-1-4 0,-3 3 0,0-3 0,-3 3 0,3-3 0,-3 2 0,6-2 0,-3 3 0,3 1 0,0-1 0,1 0 0,-1 0 0,0 1 0,0-1 0,-2 0 0,1-1 0,-5 1 0,6-2 0,-6 1 0,6-1 0,-3 2 0,1 0 0,1 0 0,-4 0 0,5-2 0,-6 1 0,6-1 0,-6 2 0,5 0 0,-1 0 0,2-2 0,0 1 0,-2-1 0,1 2 0,-1 0 0,2-3 0,-3 3 0,2-6 0,-1 6 0,2-6 0,-2 6 0,1-5 0,-2 1 0,1 1 0,1-2 0,-4 4 0,1-2 0,1 0 0,0 0 0,0-3 0,-1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2:01:43.800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36 368 3056,'0'0'209,"0"0"34,5 2 114,15 5 39,-15-5 24,-3-3-353,3-1 46,-1 0 0,0-1 0,1 1 0,-1-1 0,0 0 0,0 0 0,0 0-1,-1-1 1,1 1 0,-1-1 0,1-1-113,3-6 66,-2 0-1,1-1 1,-1 0-1,-1-1 0,0 1 1,-1-1-66,12-36 289,-14 44-192,0-4 6,-17 18 87,4 2-112,1 1-1,0 0 0,1 1 1,0 0-1,1 1 0,1 0 1,0 0-1,1 1 0,0-1 1,-2 11-78,8-21 101,1 3 24,3-4-2,6 1 2,-7-4-108,0-1-1,1 1 1,-1 0-1,0 0 1,0-1-1,0 0 1,0 1-1,0-1 1,0 0-1,-1 0 1,1 0-1,0 0 1,0 0-1,-1 0 1,2-2-17,-1 2 16,2-2 16,0 0-1,0 0 0,0-1 1,0 0-1,-1 1 1,1-1-1,-1-1 0,0 1 1,-1 0-1,1-1 0,-1 1 1,1-1-1,-1 0 0,-1 0 1,1 0-1,-1 0 1,0 0-1,0 0 0,0 0 1,-1 0-1,0 0 0,0 0 1,0-2-32,0 5 105,-3 2-13,-2 1-64,0-1-1,0 2 1,0-1-1,0 0 1,0 1 0,1 0-1,-1 0 1,0 1-1,1-1 1,0 1 0,-1 0-1,1 0-27,-5 4 48,-1 1 1,2-1-1,-1 1 0,-5 8-48,10-12 26,1-1-1,1 1 1,-1-1 0,0 1-1,1 0 1,0 0 0,-1 0-1,2 0 1,-1 1 0,0-1-1,1 1 1,0-1-1,0 0 1,0 1 0,1 0-1,-1-1 1,1 1 0,0-1-1,1 1 1,-1 0 0,1 1-26,-1-5 69,3-1-48,-1 0 0,1 0-1,-1-1 1,1 1 0,-1-1 0,0 0 0,1 0-1,-1 0 1,0 0 0,0 0 0,0 0-1,0-1 1,0 1 0,1-2-21,25-25 85,-24 23-58,0 0 33,2-3 6,-3 5-20,4-2-8,-5 4-3,-2 1 4,0 0 1,0 0 0,0 0 0,-16 1 9,14 0-42,0 0-1,0 0 1,0 0-1,0 0 1,0 0-1,0 0 1,1 1-1,-1-1 1,0 0-1,1 1 1,-1 0-1,1-1 1,0 1-1,-1 0 1,1-1-1,-1 3-6,1-2 11,-14 23 133,14-23-83,1-2 19,0 0 7,3 1-14,0 0-52,0-1 0,0 1 0,0-1-1,1 0 1,-1 0 0,0 0 0,0 0 0,0 0 0,1-1 0,-1 1-1,0-1 1,0 0 0,0 0 0,0 0 0,0-1 0,0 1 0,1-2-21,-2 2 61,0-1 4,1 1-47,2-2-34,4-14 230,-6 14-95,5-2 8,-6 4 1,-2 1-3,0 0-9,0 0-3,0 0-19,0 0-12,0 0-20,0 0-9,-2 2-9,-6 5 0,4-3-9,-3 3-5,5-5-3,2-2 2,0 0-3,0 0-4,0 0-3,0-1-19,0 1 1,0 0-1,0 0 1,0 0-1,0 0 0,1 0 1,-1 0-1,0 0 1,0 0-1,0 0 0,0 0 1,0 0-1,0 0 1,0 0-1,1 0 0,-1 0 1,0 0-1,0 0 1,0 0-1,0 0 0,0 0 1,0 0-1,0 0 1,1 0-1,-1 0 0,0 0 1,0 0-1,0 1 1,0-1-1,0 0 1,0 0-1,0 0 0,0 0 1,0 0-1,0 0 1,0 0-1,1 0 0,-1 0 1,0 0-1,0 1 1,0-1-1,0 0 0,0 0 1,0 0-1,0 0 1,0 0-1,0 0 0,0 0 1,0 0-1,0 1 1,0-1-1,0 0 0,0 0 1,0 0-1,3 5-2,12-7 91,-12 2-71,-3 0-15,1-1 0,-1 1 0,1 0 1,0-1-1,-1 1 0,1 0 0,-1-1 1,1 1-1,-1-1 0,0 1 0,1 0 1,-1-1-1,1 1 0,-1-1 1,0 0-1,1 1 0,-1-1 0,0 1 1,0-1-1,1 0-3,-14 6 21,1 0 0,0 1 0,1 0 0,-9 6-21,-13 7 31,29-16-11,-3 3 1,5-5-9,2-1 1,0 0-3,0 0-2,0 0 0,0 0 0,0 0 0,0 0 1,0 0 6,0 0 2,0 0 3,0 0-8,0 0 3,0 0 1,0 0 0,16 2 10,-15-1-24,1-1 0,0 0-1,0 0 1,-1 1 0,1-1-1,0 0 1,-1 0 0,1-1 0,0 1-1,0 0 1,-1 0 0,1-1-1,0 1 1,-1-1 0,1 0-1,0 1 1,-1-1 0,1 0-1,-1 0 1,0 0 0,1 0 0,0-1-2,13-12 16,-1 0 0,-1-1 1,7-9-17,-10 11 8,15-9 8,-20 19-14,13-27 4,10-24 37,-28 53-23,4-5-2,-4 5-13,0 1 0,1 0-1,-1-1 1,0 1 0,0-1 0,0 1 0,0-1 0,0 1 0,1-1 0,-1 1 0,0 0-1,0-1 1,1 1 0,-1-1 0,0 1 0,1 0 0,-1-1 0,0 1 0,1 0 0,-1 0-1,1-1 1,-1 1 0,1 0-5,-1 0 6,0-1 1,1 1-1,-1 0 0,0 0 0,0 0 1,1 0-1,-1-1 0,0 1 0,0 0 1,1 0-1,-1 0 0,0 0 0,1 0 1,-1 0-1,0 0 0,0 0 0,1 0 1,-1 0-1,0 0 0,1 0 0,-1 0 0,0 0 1,0 0-1,1 0 0,-1 1 0,0-1 1,0 0-1,1 0 0,-1 0 0,0 0 1,0 0-1,1 1 0,-1-1 0,0 0 1,0 0-1,0 0 0,1 1 0,-1-1 1,0 0-1,0 0 0,0 1 0,0-1 1,0 0-1,1 0 0,-1 1 0,0-1 0,0 0 1,0 0-1,0 1 0,0-1 0,0 0 1,0 1-1,0-1 0,0 0 0,0 0 1,0 1-1,0-1 0,0 1-6,-8 27 5,0-6 66,8-20-66,-1 1 0,0-1 0,0 0 1,0 1-1,0-1 0,0 0 0,-1 0 1,1 0-1,0 0 0,-2 2-5,-21 31 21,22-30-20,0 0 1,-14 12 3,11-13 0,-2 1-10,-31 22 60,36-26-39,1 1-3,0 0-8,-2 2-11,-13 2 66,14-6-44,2 0 0,-1 0 0,-6 0 0,5 0 0,2 0-2,0 0-3,0 0 2,2 0-2,8-3 2,-9 3-12,0-1 1,1 1-1,-1-1 0,1 0 1,-1 0-1,0 1 0,1-1 1,-1 0-1,0 0 0,0 0 0,0 0 1,0-1-1,0 1 0,0 0 1,1-1-2,3-4 3,77-66 8,-52 42-17,-2-1 0,-1-1 1,-1-1-1,0-5 6,-15 23-186,0 0 1,1 0-1,0 1 1,1 0-1,1 1 1,9-7 185,-10 10-830,47-43-8556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2:01:43.800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689 0 3592,'0'0'193,"0"0"46,0 0 162,0 0 45,0 0-5,-3 5-75,-8 14-219,9-14 220,-13 2 114,-5 3-121,6-3-105,-1 0 0,1 1-1,1 1 1,-1 0-255,10-4 80,-1-1 1,1 2 0,0-1-1,0 0 1,0 1 0,0 1-81,-18 22 305,20-27-97,-1 1 4,-22 22 512,9-8-346,0 1 0,1 1 0,-7 11-378,2-1 182,-40 48 87,57-73-263,1-1-1,-1 0 1,0 1-1,0-1 0,0-1 1,-2 3-6,-11 11 18,-95 161 83,74-113 2,-15 18-103,42-72 17,2-4-13,-24 28 60,25-25-61,5-7 4,2-2 1,0 0 1,0 0 7,0-2 7,3-15 6,1 1 0,0-1 0,1 1 0,6-14-29,8-9 29,33-52 99,3 2 0,9-5-128,-42 59 153,-16 27-103,-1-1 0,1 1-1,0 0 1,1-1-50,5-3 106,1 0 0,1 1 0,0 0-1,5-2-105,-3 2 104,-1-1-1,0 0 1,-1-1-1,2-3-103,15-16 130,-30 30-90,0-1 0,0 1-31,0 1 1,0-1 0,0 0 0,0 0 0,1 1 0,-1-1 0,0 1 0,1-1 0,-1 1 0,1-1 0,0 1-1,-1 0 1,1 0 0,0 0 0,0 0 0,-1 0 0,1 0 0,0 1 0,0-1 0,0 0 0,0 1-10,0 0 41,31-19 230,-30 18-231,-3 1 8,0 0 1,0 0 4,0 0-2,0 0 5,0 0 8,-13-3 55,4 9-93,0-1 0,0 1 0,0 1 1,1 0-1,0 0 0,-5 6-26,-43 54 61,56-66-59,-30 37 19,-8 14 44,3 3-1,-3 11-64,-16 38 112,-24 30-112,75-128 8,-1-1-1,-1 1 0,1-1 1,-1 0-1,-4 3-7,4-3 14,0 0 1,0 0-1,0 1 0,1 0 0,0 0 0,0 0 1,0 0-1,-2 6-14,-12 16 48,17-25-40,1-3 5,-3 2-3,-5 8-2,4-7-2,-6 0-3,6 0 2,-3 3-2,5-5 4,1-4 1,-1-14-2,6 2-3,19-22 5,-2 4-3,9-8-2,64-91 18,-63 82-18,0-5 2,-3 0-3,0 9-2,-4 11 0,-17 26-1,-1 1-1,1 0 0,0 1 1,1 0-1,7-6 2,-1 0 0,1-1 0,-2 5 0,-6 3 0,-13 16 1,-15 20 7,18-23-6,-22 30 4,3-11-1,-6 2-2,-3 7 2,3 5-3,2 2-2,3 1 1,-1 5 4,-4 10-3,-5 4-2,-2-1 0,5 4 0,1 6 0,12-20-3,-7 44 3,20-67-12,5 18-927,2-1-1,3 11 940,6 22-9346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2:01:49.052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1064 0 1800,'0'0'232,"0"0"108,0 0 433,0 0 107,0 0-25,0 0-17,0 0-35,0 0-64,0 0-239,0 0-66,-5 2-20,-40 8 160,13-3 155,0 1 1,-25 11-730,-79 35 1167,114-45-882,1 2 0,0 0 1,1 2-1,0 0 0,-16 15-285,7-9 449,25-17-390,0 1-1,0-1 0,0 1 0,0 0 0,0 0 0,0 0 1,1 0-1,0 1 0,0-1 0,0 1 0,0 0 0,0 0 1,0 1-59,-7 11 271,0-1 0,-2 0 1,-12 12-272,11-12 127,0 1 1,1 0-1,1 1 1,-3 5-128,-33 79 305,25-50-30,-15 23-275,17-36 254,-10 26-254,22-46 69,-1 0 0,0-1 0,-8 9-69,11-16 18,-9 14 34,-2-1 0,-1-1-1,-8 8-51,18-19 24,7-8-17,0 0 0,0 0-1,0 0 1,0 0 0,-1 0-1,1-1 1,-1 1-1,-2 1-6,-5 10 15,5-10-10,1 1 0,-1 0 0,1 0 1,0 0-1,1 0 0,-1 1 0,1-1 1,0 1-1,0 1-5,-12 62 44,14-65-41,-1 0 0,0 0 0,-1 0 0,1-1 0,-1 1 0,1 0 0,-1-1 0,0 1-3,-10 22 14,10-22-9,1-2-3,0 0 0,0 0-1,1-1 1,-1 1 0,0 0 0,1 0-1,-1 0 1,1 0 0,0 0 0,0 0-1,-1 0 1,1 0 0,1 0-1,-1-1 1,0 3-2,0 5 3,0-4 2,-3 3-2,1-2 2,-6 19-3,3-7-3,1-4 1,3-1 0,1-1 0,-2 0 0,-5 0 0,5-1 2,3-7 4,1 5 2,2 2-1,-3 0-6,3 0-1,4 0 0,14 10-1,-21-20 1,-1-1 0,0 0-1,0 0 1,1 1 0,-1-1 0,0 0 0,0 0-1,1 1 1,-1-1 0,0 0 0,1 0 0,-1 0-1,1 1 1,-1-1 0,0 0 0,1 0-1,-1 0 1,0 0 0,1 0 0,-1 0 0,1 0-1,-1 0 1,0 0 0,1 0 0,-1 0 0,1 0-1,-1 0 1,0 0 0,1 0 0,-1 0-1,0 0 2,1-1-2,-1 1 1,1 0 0,-1 0-1,1 0 1,-1 0 0,1 0 0,-1 0-1,0 0 1,1 0 0,-1 0 0,1 0-1,-1 0 1,1 0 0,-1 0-1,1 0 1,-1 0 0,1 0 0,-1 1-1,0-1 1,1 0 0,-1 0 0,1 1-1,-1-1 1,0 0 0,1 1 0,0 0-1,1 0 0,-1 0 0,1 0 1,-1 0-1,0 1 0,0-1 0,0 1 0,0-1 0,0 1 1,0-1-1,0 1 0,0 0 0,0 0 1,4 2-5,11 1 3,-1-3 2,-13-2 0,-1 0 0,0 0 0,0 0 0,0 0 0,0 0 0,1 0 0,-1 0 0,0 0 0,0-1 0,0 1 0,0 0 0,0-1 0,0 1 0,0-1 0,1 1 0,-1-1 0,0 0 0,14-9 0,34-14 0,-44 23 0,1-1 0,12-16 0,-11 10-2,1 1 0,0-1-1,1 1 1,4-2 2,-4 2 0,-6 4-1,0 0 0,0 0 0,-1 0 0,1-1 0,-1 1-1,0-1 1,0 1 0,0-1 0,0 0 0,-1 0 0,1-2 1,5-10-3,-4 9 2,3-6-2,0 1 0,1 0 0,0 0 0,1 0 0,1 1 0,-1 0 0,2 1 0,6-6 3,-14 14-1,1 0 0,-1 0 0,1 0 0,-1-1 0,0 1 0,0 0-1,0-1 1,0 1 0,1-4 1,28-35-5,-27 35 5,6-4 0,12-10 0,-7 10 2,15-1 6,1-7 0,14-4 14,-41 19-19,27-9 4,9 2 1,-2 3 0,-9 2-2,1 4-6,-24 2 0,22-4 0,-21 1 0,25-4 0,12 6 2,-37 1-1,0-1 1,23-5 3,-8-1 0,-3-1-2,5-8 3,-20 10-6,2 1 0,8 0 0,-9 6 1,0-1-2,15-4 8,-7-1-6,2-1 1,-9 2 3,6-2-2,-7 3 2,4-1-2,-8 2-1,0 1-2,-1 0 1,0 0-1,1 0 0,-1 0 1,1-1-1,-1 1 0,0 0 1,1 0-1,-1-1 0,0 1 1,1 0-1,-1-1 0,0 1 1,1 0-1,-1-1 0,0 1 1,0 0-1,1-1 0,-1 1 1,0-1-1,0 1 0,0 0 1,0-1-1,0 1 0,1-1 1,-1 1-1,0-1 0,0 1 1,0-1-1,4-12 4,-1 8-2,7-33 4,-3 5-1,1-6-2,-4-24 22,-2 0 0,-3-15-25,0 29 10,1-21 8,-5-122 28,5 117-26,2 61-10,-1 9-6,0-1 0,-1 0 0,1 1-1,-1-1 1,0 1 0,-1-1 0,1 0 0,-1 1 0,0-1 0,-1 1 0,1-1 0,-1 1 0,0 0 0,0 0 0,-1-1 0,0 2 0,0-3-4,2 7 1,0-1 0,1 0-1,-1 0 1,0 1 0,0-1-1,0 0 1,0 1 0,0-1-1,0 1 1,0-1 0,0 1-1,0-1 1,0 1 0,0 0 0,0-1-1,0 1 1,0 0 0,0 0-1,0 0 1,0 0 0,0 0-1,0 0 1,0 0 0,0 0-1,0 1 1,0-1 0,0 0 0,0 0-1,0 1 1,0-1 0,0 1-1,0-1 1,0 1 0,0-1-1,0 1 1,0 0 0,1 0-1,-1-1 1,0 1 0,0 0 0,1 0-1,-6 4 1,0 1 1,0 0-1,1 0 1,-3 4-2,6-7 0,-7 12 6,-37 94 4,40-93-6,0 2 0,1-1-1,0 7-3,-2 6 2,-18 78 1,3 1 2,4-20-2,5-20 2,7-25-2,4-35-2,4 19 6,2-31-2,13-21-2,1-17 2,4-15-2,0-14 2,-5-14-2,-6-1 2,-5 12-2,-2 9 2,-4 13-2,-1 36-2,-3-40 6,2 48-5,0-19 4,-1 23-1,-12 4-2,13 1-3,0-1 1,-1 0-1,1 1 1,0-1-1,1 1 1,-1 0-1,0 0 1,0 0-1,1 0 1,-1 0-1,1 0 0,-28 47 3,-1 19 2,-1 22-2,3 12 2,8 8-2,6-12 2,5-29-2,3-4 5,6-63-6,5-6 1,19-29 0,-19 23-2,0-1 0,0 0 1,-1 0-1,0-3-1,16-65 1,-1-14-1,0-4 0,1 9 0,-4 14 0,-4 16 0,-7 19 0,-7 13 0,1 25 0,1 0 0,0 0 0,-1 0 0,1 0 0,0 0 0,-1 0 0,1 0 0,-1 0 0,0 0 0,1 0 0,-1 0 0,0 0 0,1 1 0,-1-1 0,-1 0 0,1 0 0,-1 0 0,1 0 0,-1 1 0,1-1 0,-1 1 0,0-1 0,1 1 0,-1 0 0,0 0 0,1-1 0,-1 1 0,0 0 0,0 1 0,-39 6 0,31-4 0,0 0 0,1 1 0,-1 0 0,-1 2 0,1 0 0,0 1 0,0 0 0,1 0 0,-3 4 0,1-1 0,1 0 0,1 1 0,0 0 0,-1 4 0,-6 9 0,2 1 0,-3 7 0,-25 63 0,6 8 2,11-9 3,13-22-4,9-27-1,2-44 0,1 0 0,0 1 0,0-1 0,0 1 0,1-1 0,-1 1 0,0-1 0,0 1 0,1-1 0,-1 0 0,1 1 0,-1-1 0,1 1 0,0-2 0,-1 1 0,0-1 0,1 0 0,-1 0 0,1 1 0,-1-1 0,1 0 0,-1 0 0,1 0 0,-1 0 0,1 0 0,-1 1 0,1-1 0,-1 0 0,1 0 0,-1 0 0,1-1 0,-1 1 0,1 0 0,-1 0 0,1 0 0,-1 0 0,1 0 0,-1 0 0,1-1 0,-1 1 0,1 0 0,-1 0 0,1-1 0,1-1 0,1 0 0,-1 0 0,1 0 0,-1 0 0,0 0 0,1 0 0,-1-1 0,0 0 0,18-26 0,-2 0 0,-1-1 0,-11 18-1,12-20-2,-1-1 0,5-17 3,10-24-7,64-130-4,-96 203 11,1-1-1,0 1 1,-1-1-1,1 0 1,-1 1-1,1-1 1,-1 0-1,0 0 1,0 1-1,0-1 1,0 0-1,0 1 1,0-1 0,0 0-1,-1 0 1,1 1-1,0-1 1,-1 0-1,0 1 1,1-1-1,-1 1 1,0-1-1,0 1 1,0-1-1,0 1 1,0-1-1,0 1 1,0 0-1,0 0 1,0 0-1,-1-1 1,1 1 0,-1 0 0,0 0 0,1 0 0,-1 0 0,0 0 0,0 0 0,1 1 0,-1-1 0,0 1 0,-1-1 0,-2 0 0,0 1 0,1 0 0,-1 0 0,1 0 0,-1 0 0,-3 1 0,-1 1 0,1 0 0,0 0 0,0 1 0,0 0 0,-1 1 0,1-1 0,1 1 0,0 0 0,1 1 0,-1 0 0,1 0 0,-4 3 0,1 2 0,0 0 0,0 0 0,1 1 0,-3 6 0,-2 6 0,0 0 0,-1 6 0,-22 60 2,27-63 0,-4 8 2,3 1 0,0 1 0,-1 14-4,-1 29 10,12-70-4,3 4 4,-3-13-10,0 0 0,0 0 0,0 0 1,0 0-1,0 0 0,0 0 0,0-1 1,0 1-1,0 0 0,0 0 0,0 0 0,0 0 1,1 0-1,-1 0 0,0 0 0,0 0 1,0 0-1,0 0 0,0 0 0,0 0 0,0 0 1,0 0-1,0-1 0,1 1 0,-1 0 1,0 0-1,0 0 0,0 0 0,0 0 0,0 0 1,0 0-1,0 0 0,0 0 0,1 0 1,-1 0-1,0 0 0,0 0 0,0 1 0,0-1 1,0 0-1,0 0 0,0 0 0,0 0 1,1 0-1,-1 0 0,0 0 0,0 0 0,0 0 1,0 0-1,0 0 0,0 0 0,0 0 1,0 0-1,0 1 0,0-1 0,0 0 0,0 0 1,0 0-1,0 0 0,0 0 0,1 0 1,-1 0-1,0 0 0,0 1 0,0-1 0,0 0 0,1-1 2,4-3 0,1 1 0,-2-1 0,1 0 0,0 0 0,-1-1 0,0 1 0,1-1 0,-2 0 0,1 0 0,-1 0 0,3-5-2,23-40 7,5-23-4,-1-8 2,-3 4-4,-9 19-1,-10 19 0,-9 16 0,-4 8 0,2 14 0,0 1 0,-1-1 0,1 0 0,0 1 0,-1-1 0,1 1 0,-1-1 0,1 1 0,-1-1 0,1 1 0,-1-1 0,1 1 0,-1-1 0,0 1 0,1-1 0,-1 1 0,1 0 0,-1-1 0,0 1 0,0 0 0,0 0 0,-1 0 0,0 0 0,0 0 0,0 0 0,1 1 0,-1-1 0,0 1 0,0 0 0,0-1 0,1 1 0,-1 0 0,0 0 0,0 1 0,-38 25 0,29-17 0,0 1 0,1 0 0,-2 4 0,0 1 1,0 1 0,-7 15-1,5-4 5,-8 24-5,-10 35 3,-27 90 11,55-165-12,-4 13 6,1 1 0,0 1 1,2-1-1,0 12-8,6-33 13,3 2 3,-4-7-15,0 0-1,0 0 0,0 0 1,0 0-1,0 0 0,0 0 0,0 0 1,0 0-1,0 1 0,0-1 0,0 0 1,0 0-1,0 0 0,0 0 1,0 0-1,1 0 0,-1 0 0,0 0 1,0 0-1,0 0 0,0 0 0,0 0 1,0 0-1,0 0 0,0 0 1,0 0-1,0 0 0,1 0 0,-1 0 1,0 0-1,0 0 0,0 0 0,0 0 1,0 0-1,0 0 0,0 0 0,0 0 1,0 0-1,0 0 0,1 0 1,-1 0-1,0 0 0,0 0 0,0 0 1,0 0-1,0 0 0,0 0 0,0 0 1,0 0-1,0-1 0,0 1 1,0 0-1,0 0 0,0 0 0,0 0 1,0 0-1,0 0 0,1 0 0,-1 0 0,2-1 2,0-1 0,0 1-1,0-1 1,0 1-1,0-1 1,0 0-1,-1 0 1,1 0-1,0 0-1,15-31 12,-13 25-6,14-35 13,-3-2 0,10-44-19,-11 18 10,-12 61-7,0 3-2,0 0 0,0-1 0,-1 1 1,-1-1-1,1 0 0,-1-2-1,0-6 6,0 16-5,0 0-1,0 0 0,0 0 0,0 0 0,0 0 0,0 0 0,0 0 0,0 1 0,0-1 0,0 0 1,0 0-1,0 0 0,0 0 0,0 0 0,0 0 0,-1 0 0,1 0 0,0 0 0,0 0 0,0 0 0,0 1 1,0-1-1,0 0 0,0 0 0,-1 0 0,1 0 0,0 0 0,0 0 0,0 0 0,0 0 0,0 0 1,0 0-1,0 0 0,-1 0 0,1 0 0,0 0 0,0 0 0,0 0 0,0 0 0,0 0 0,0-1 0,0 1 1,-1 0-1,1 0 0,0 0 0,0 0 0,0 0 0,0 0 0,0 0 0,0 0 0,0 0 0,0 0 1,0 0-1,0-1 0,-1 1 0,1 0 0,0 0 0,0 0 0,0 0 0,0 0 0,0 0 0,0 0 0,0-1 1,0 1-1,0 0 0,0 0 0,0 0 0,0 0 0,0 0 0,-26 13 3,16-5-2,0 1 1,1 0-1,0 1 1,0-1-1,-4 9-1,10-14 1,-7 9 2,1-1-1,0 2 1,1-1 0,1 1 0,-5 13-3,-12 24 8,-69 130 22,68-123-18,9-9 4,16-48-16,-1-1 1,1 1 0,0-1-1,-1 1 1,1-1-1,0 1 1,0-1-1,0 1 1,0-1 0,0 1-1,0 0 1,0-1-1,0 1 1,0-1 0,0 1-1,0-1 1,0 1-1,0 0 1,0-1-1,0 1 1,0-1 0,1 1-1,-1-1 1,0 1-1,0-1 1,1 1 0,-1-1-1,0 1 1,1-1-1,-1 1 1,0-1-1,1 0 1,-1 1 0,1-1-1,-1 0 1,1 1-1,-1-1 1,1 0 0,-1 0-1,1 1 1,-1-1-1,1 0 1,-1 0-1,1 0 1,-1 1 0,2-1-1,0-1 1,0 1 1,0 0 0,1-1-1,-1 1 1,0-1 0,0 0 0,0 1-1,0-1 1,0 0 0,2-1-2,4-2 2,-5 2-1,0 1 0,-1-1-1,1 1 1,-1-1 0,1 0 0,-1 0 0,1 0 0,-1 0 0,0-1-1,0 1 0,21-22 9,-2-1-1,0-1 0,14-25-8,-5 9 6,-13 18-3,-7 8 3,-5 7 2,-25 31 8,11-9-10,-1 1 0,1 1 0,0 0 0,-2 7-6,-45 92 20,32-64 10,2 0 0,1 7-30,8-21 18,-32 76 46,44-109-57,1-1-5,-1-1 1,0 1 0,1 0 0,-1 0-1,1-1 1,-1 1 0,1 0 0,0 0-1,0 0 1,0 0 0,0-1 0,0 1-1,0 0 1,1 0-3,1-2 7,-1-1-1,1 0 1,0 1 0,0-1-1,-1 0 1,1 0 0,0 0-1,-1 0 1,1 0 0,0-1-7,6-3 5,-5 4-3,-1-1 1,1 0-1,-1 1 1,0-1-1,1 0 1,-1-1-1,0 1 0,0 0 1,0-1-1,-1 1 1,2-2-3,19-32 24,-1-1 0,0-6-24,-3 8 12,32-58 16,-46 87-20,2-2 5,-23 17 3,-6 26-7,22-34-8,-14 21 6,1 1 1,1 0-1,-4 10-7,6 2 6,6-19 6,0 0 0,-2-1-1,1 1-11,2-9 16,3-5 0,20-13 18,31-47 19,26-41-53,-52 63 3,-1 1 2,-1 7-2,0 1 2,2 2-4,2 0-1,5 0 0,5 3 0,1 5 2,-2 3 3,-3 3-2,4 2 2,5 1-2,38-4 5,-50 7 0,-1-1 0,0-2 0,11-5-8,-30 10 7,0 1 0,0 0 0,0 0 1,1 1-8,19-4 11,-27 4-3,16-4 28,-18 5-35,1-1 1,-1 1-1,0 0 1,0 0-1,0 0 1,0 0-1,0 0 1,0 0-1,0 0 1,0 0-1,1 0 1,-1 0-1,0-1 1,0 1-1,0 0 1,0 0-1,0 0 1,0 0-1,0 0 1,1 0-1,-1 0 0,0 0 1,0 0-1,0 0 1,0 0-1,0 0 1,1 0-1,-1 0 1,0 0-1,0 0 1,0 0-1,0 0 1,0 0-1,0 1 1,0-1-1,1 0 1,-1 0-1,0 0 1,0 0-1,0 0 1,0 0-1,0 0 1,0 0-1,0 0 1,0 0-1,0 1 1,1-1-1,-1 0 1,0 0-1,0 0 1,0 0-1,0 0 1,0 0-1,0 1 1,0-1-1,0 0 1,0 0-1,0 0 1,0 0-1,0 0 1,0 0-1,0 1 1,0-1-1,0 0 0,0 0 1,0 0-1,0 0 1,0 0-1,0 0 1,0 1-2,-13 8 35,-31 13 12,-60 11 11,28-14 31,-29 2-89,26-10 31,68-10-28,-12 3 15,0 0 0,0 2 0,0 0 0,1 2 0,0 0-1,-10 6-17,31-13 1,-12 6 13,0 0 0,1 1 0,0 1 0,1 0 0,0 0 0,0 1 0,1 0-1,-6 9-13,12-15 26,-4 4 4,4-5 2,-3-2 0,3 1 0,-4 4-1,-9 4 12,15-9-38,0 0 0,0 0 0,0 0 0,0 1 0,0-1 0,0 1 0,0-1 0,1 1 0,-1-1 0,0 1 0,1 0 0,0 0 0,-1 0 0,1 0 0,0 0 0,-1 2-5,-6 17 30,-6 8 15,-32 32 14,44-58-51,2-5-7,-1 1 0,1 0-1,-1 0 1,1 0-1,0-1 1,0 1-1,-1 0 1,1 0-1,0-1 1,0 1 0,0 0-1,1 0 1,-1-1-1,0 1 0,0-2 0,6-29 0,2-4 0,3 1 0,-6 24 0,9-33 0,4-32-17,-38 77 10,6 2 7,-29 6 0,31-3 0,-30 16 0,3 9 0,5 10 0,8 0 0,11-6 0,10-9 0,6-9 0,9-6 0,-9-9 0,4-1 0,19-10 0,1-5 0,6-10 0,-3-2 0,-15 2 0,-1-12 0,-6 22 0,-6 14 0,0 0 0,0-1 0,0 1 0,0-1 0,1 1 0,-1-1 0,0 1 0,0 0 0,0-1 0,0 1 0,0-1 0,0 1 0,0-1 0,0 1 0,0-1 0,0 1 0,-1-1 0,1 1 0,0 0 0,0-1 0,0 1 0,0-1 0,-1 1 0,1-1 0,-1 1 0,1-1 0,-1 1 0,0-1 0,1 1 0,-1 0 0,0-1 0,1 1 0,-1 0 0,0-1 0,1 1 0,-1 0 0,0 0 0,0 0 0,1 0 0,-1 0 0,0 0 0,0 0 0,0 0 0,-21 7 0,-7 11 0,-5 10 0,28-21 0,0 0 0,1 1 0,0 0 0,-2 3 0,2-1 0,0-1 0,1 1 0,-3 10 0,-5 33 2,6-5 3,4-13-4,5-10-1,8-7 0,7-7 0,6-6 0,8-5 0,4-8 0,35-13 0,-58 16-1,0 0-1,0-1 1,-1 0-1,0-1 0,9-7 2,65-50-38,28-13 2,-93 63 19,-1 0-4,1 1 0,16-7 21,24-3-27,-43 17 20,-1 0-1,1-2 1,1-1 7,-5 3-2,0 0 0,0 1 0,1 0 0,0 1 1,1 0 1,8-2-1,105-33-24,-126 38 23,0 0 1,0-1-1,0 0 0,-1 0 1,1 0-1,0 0 0,-1 0 1,1 0-1,0-2 2,13-9-8,-11 10 7,8-2-6,-6 3 6,-2 0-4,10-6 3,0 4 2,-2 3 0,-2-2 0,0-5 0,1 1 0,-1 4 2,-4 3 4,-5 0 2,-2 0 2,0 0 4,0 0 4,0 0 2,0 0-8,0 0 1,0 0-2414,0 0-9644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2:02:12.544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1264 1 2872,'0'0'161,"0"0"57,2 4 203,2 15 98,-2-14 187,-2-4-580,0-1 0,0 1 0,0 0 0,0-1 0,0 1 0,0-1 0,0 1 0,0 0 0,0-1 0,0 1 0,0-1 0,0 1 0,-1 0 0,1-1 0,0 1 0,0-1 0,-1 1 0,1-1 0,0 1 0,-1 0-126,-8 7 444,0-1-186,-1-1 1,1-1-1,-1 1 1,0-1-1,-1-1 0,1 0 1,-1-1-1,-6 2-258,-8 3 337,-84 16 1071,77-13-836,-23 10-572,42-14 227,-1 0 0,2 1 0,-7 5-227,-21 13 600,23-17-411,10-6-32,-1 1 1,1 0-1,0 1 0,0 0 1,0 0-1,1 0 1,-5 6-158,-71 52 904,-97 118 216,138-137-760,-9 15-360,47-56 19,0 1 1,0-1-1,0-1 1,-1 1-1,1 0 0,-1-1 1,0 0-1,1 0 1,-4 1-20,-7 5 22,12-7 13,-1 3 3,-41 51 145,41-52-148,-7 3 3,6-2 2,-5 3-1,4-2-6,-8 6-2,7-6-4,-6-1 3,10-2-24,-1-1-1,1 1 0,0 0 0,0 0 0,-1 0 0,1 0 1,1 0-1,-1 0 0,0 0 0,0 1 0,1-1 0,-1 2-5,-1 1 5,-17 24 35,18-27-27,0 1 1,-22 36 43,10-20-36,10-15-17,1 0 0,0 0 1,0 1-1,1-1 0,-1 1 1,1 1-5,-4 9 10,-21 48 30,24-59-32,-5 4 0,4-4-2,-4 7 1,2 4-2,3-2 1,2-7-3,0-1 0,-1 0 0,1 0 0,-1 0 0,0 0 0,-1 2-3,-2 10 10,0 0 0,0 1 0,2 0 0,-1 7-10,-11 24 29,13-45-28,-1 18 15,1 0-6,-1-17-7,2-4-3,1-1 0,-1 1 1,0 0-1,1 0 0,-1 0 0,1 0 1,-1 0-1,1 0 0,-1 0 0,1 0 1,0 0-1,0 0 0,-1 0 0,1 0 1,0 0-1,0 0 0,0 0 1,0 1-1,0 0 0,0 25 8,-2-3 0,0-20-3,-3 5-2,3-4 2,2 65 4,0-59-9,0 0 0,3 1 0,4-1 0,7-2 0,-11-8 0,4 0 0,13-10 0,-8 5 0,6 0 0,-14 3 0,19-9 0,-6 3 0,0-3 0,-2-3 0,1 3 0,10-1 0,-1 1 0,3-2 0,5-2 0,-30 13 0,1 1 0,-1-1 0,1 1 0,-1-1 0,0 0 0,1-1 0,-1 1 0,0 0 0,0-1 0,1 0 0,5-1 0,25-14 0,-23 11 0,100-39-16,-78 30 0,0 1-1,18-4 17,-41 14-7,-1 1 0,1-2 1,-1 1-1,0-2 7,14-6-5,-17 10-1,-2-1 5,11-16 1,-12 14 0,-3 4 0,1-1 0,0 1 0,0-1 0,0 1 0,0 0 0,0 0 0,0-1 0,0 1 0,1 0 0,-1 0 0,0 0 0,1 0 0,-1 0 0,1 0 0,0 0 0,34-17 0,-33 14 0,2 0 0,17-4 0,5 1 0,-2-4 0,-12 8 0,-4 2 0,19-5 0,4-2 0,-26 5 0,19-3 0,-20 6 0,14-1 0,4 7 0,-18-4 0,20 0 0,10-2 0,-1 0 0,-28 0 0,20-1 0,5-7 0,0 0 0,-17 4 0,0-4 0,-1-3 0,-2 0 0,-4 4 0,0-1 0,-1 0 0,0 0 0,4-7 0,-9 13 0,1 0 0,0-1 0,0 0 0,0 0 0,-1 0 0,1-1 0,-1 1 0,1 0 0,-1 0 0,0-2 0,0-3 0,7-21 2,-2-5 3,-5 0-2,0-35 5,0 6 0,-1 37-5,0 1 6,0-1 0,-4-15-9,-6-12 3,1-2 2,4-2-2,0 8 2,0 14-2,-9-13 5,8 31-3,-4 6-2,9 11-3,0-1 0,0 1 1,0 0-1,0-1 0,0 1 1,0 0-1,0 0 0,0 0 0,0 0 1,0 0-1,0 0 0,0 0 1,0 0-1,0 1 0,0-1 1,0 0-1,0 1 0,0-1 0,-3 2 0,0 0 1,1 0-1,-1 0 1,1 1-1,-1-1 0,1 1 1,0 0-1,-32 36 5,1 13-2,2 6 2,3 5-2,4-3 2,4-9-2,2-11 2,4-4-2,8-21 0,4-10-1,1-1 0,0 1 1,0 0-1,1 0 0,-1-1 0,1 1 0,0 0 0,0 0 0,0 3-2,1-4 8,0 3 0,4-8 2,3-6-7,0 0 0,0-1 1,-1 0-1,0-1 1,-1 1-1,0-1 0,0 0 1,2-5-4,0 0 2,20-44 1,-1-15 2,-3-10-4,1-2-1,2 12 0,-5 16 0,-13 19 0,-4 17-1,-4 21 1,0 0 0,0 0 0,0 0 0,0-1 0,0 1-1,0 0 1,0 0 0,0 0 0,0 0 0,0 0 0,0 0 0,0-1 0,0 1 0,0 0 0,0 0-1,0 0 1,0 0 0,0 0 0,0 0 0,0-1 0,0 1 0,0 0 0,0 0 0,0 0 0,0 0-1,0 0 1,0 0 0,0 0 0,0-1 0,0 1 0,0 0 0,-1 0 0,1 0 0,0 0 0,0 0-1,0 0 1,0 0 0,0 0 0,0 0 0,0 0 0,0-1 0,-1 1 0,1 0 0,0 0 0,0 0-1,0 0 1,0 0 0,0 0 0,0 0 0,-1 0 0,1 0 0,0 0 0,-2 0-1,-1 0 0,1 0 0,0 0 0,-1 0 1,1 0-1,0 1 0,-1-1 0,1 1 0,0-1 0,0 1 0,-1 0 1,1 0-1,0 0 0,0 0 0,0 0 0,0 0 0,0 1 1,0 0 0,-32 28-3,27-23 2,-9 10-4,-24 37 3,-9 19 2,4 5 0,8-4 0,9-17 0,12-24 0,9-13 0,4-8 0,5-3 0,1-9 0,4-9 0,-7 9 0,21-34 2,8-18 3,8-13-2,-1-7 2,-4-2-4,-8 11-1,-9 18 0,-4 16 0,-10 28 0,-1 0 0,0 1 0,1-1 0,-1 0 0,0 0 0,0 1 0,0-1 0,0 0 0,0 0 0,0 0 0,0 1 0,0-1 0,0 0 0,0 0 0,0 0 0,0 1 0,0-1 0,-1 0 0,1 0 0,0 1 0,-1-1 0,1 1 0,-1 0 0,1-1 0,0 1 0,-1 0 0,1-1-1,-1 1 1,1 0 0,-1 0 0,1-1 0,-1 1 0,1 0 0,-1 0 0,1 0-1,-1 0 1,0 0 0,1-1 0,-1 1 0,1 0 0,-1 0 0,1 1 0,-1-1 0,1 0-1,-1 0 1,0 0 0,1 0 0,-1 0 0,1 0 0,-1 1 0,-19 9-4,17-8 3,-37 25 1,-3 15 0,-1 12 0,6 7 0,7-1 0,8-9 0,6-16 0,-4 6 0,17-32 0,6-8 0,4-9 0,-5 8 0,17-27 0,8-17 0,-1-13 0,1-1 0,-4 7 0,-15 37 0,11-43 0,-14 42-1,-4 10-4,-2-5 2,2 10 3,0 0 0,0 0 0,0 0 0,0 0 0,0 0 0,0 0-1,0-1 1,0 1 0,-1 0 0,1 0 0,0 0 0,0 0 0,0 0 0,0 0 0,0 0 0,0 0 0,0 0-1,0 0 1,0-1 0,0 1 0,0 0 0,0 0 0,-1 0 0,1 0 0,0 0 0,0 0 0,0 0 0,0 0-1,0 0 1,0 0 0,0 0 0,-1 0 0,1 0 0,0 0 0,0 0 0,0 0 0,0 0 0,0 0 0,0 0 0,0 0-1,0 0 1,-1 0 0,1 0 0,0 0 0,0 0 0,0 0 0,0 0 0,0 0 0,0 0 0,0 1 0,0-1-1,0 0 1,-1 0 0,1 0 0,0 0 0,0 0 0,0 0 0,0 0 0,0 0 0,0 0 0,-23 12-2,-16 20 2,-1 13 0,8 5 0,8-1 0,8-8 0,-6 13 0,16-39 2,-3-1 3,-1 0-4,0-1-1,-6 9 0,8-7 0,-5 5 0,-6 3 0,-3-1 0,18-18 0,-15 12 0,-3 4 0,1-3 0,20-17 0,0 0 0,0 0 0,0 0 0,0 0 0,0 0 0,0 1 0,0-1 0,0 0 0,1 1 0,-1-1 0,0 0 0,0 1 0,0-1 0,0 1 0,1-1 0,-1 1 0,0 0 0,0-1 0,0 1 0,-24 22 2,20-18 1,-22 15 0,-4 0-3,24-16 0,-29 22 0,-3 8 0,33-30 0,3-1 0,1-1 0,-1 0 0,1 0 0,0 1 0,0-1 0,0 1 0,1 0 0,-1-1 0,0 1 0,0 2 0,-24 37 0,3-8 0,7-7 0,-2 7 0,1 8 0,3-11 0,14-31 0,0 0 0,0 1 0,0-1 0,0 0 0,0 1 0,0-1 0,-1 0 0,1 1 0,0-1 0,0 0 0,0 1 0,0-1 0,0 0 0,0 1 0,1-1 0,-1 0 0,0 1 0,0-1 0,0 0 0,0 1 0,0-1 0,0 0 0,1 1 0,-1-1 0,0 0 0,0 0 0,0 1 0,1-1 0,0 0 0,-1 0 0,1 1 0,-1-1 0,1 0 0,-1 0 0,1 0 0,-1 0 0,1 0 0,0 0 0,-1 0 0,1 0 0,-1 0 0,1 0 0,-1 0 0,1-1 0,0 1 0,-1 0 0,1 0 0,-1 0 0,1-1 0,16-12 0,0-8 0,-2-5 0,2-7 0,3-4 0,3-4 0,0 1 0,-5 9 0,-9 8 0,-4 8 0,1-2 0,-2 1 0,-4 16 0,1 0 0,-1-1 0,0 1 0,0-1 0,0 1 0,0-1 0,0 1 0,0-1 0,0 1 0,0-1 0,0 1 0,0-1 0,0 1 0,-1-1 0,1 1 0,0 0 0,0-1 0,0 1 0,-1-1 0,1 1 0,0-1 0,-1 1 0,-11 5 0,6-2 0,-21 20 0,16-13 0,-16 14 0,4 2 2,17-18-1,3-4 1,-22 41 3,-8 7 9,33-51-13,0-1-1,-1 0 0,1 1 1,0-1-1,0 0 0,-1 0 0,1 1 1,0-1-1,0 0 0,0 1 1,0-1-1,-1 0 0,1 1 0,0-1 1,0 1-1,0-1 0,0 0 1,0 1-1,0-1 0,0 0 0,0 1 1,0-1-1,0 1 0,0-1 1,0 0-1,0 1 0,0-1 0,0 0 1,1 1-1,0-2 0,0 1 0,1-1 0,-1 1 0,0-1 0,0 0 0,1 0 0,-1 0 0,0 0 0,0 1 1,0-2-1,0 1 0,0 0 0,0 0 0,36-44 8,-15 19-3,2 0-4,4 1-1,5 3 0,-23 15 0,40-15 0,4-3 0,-43 20 0,40-23 0,-42 24 0,22-21 0,-27 21 0,16-11 0,-17 12 0,18-2 0,-19 5 0,8-1 6,-6 1-2,0-1-1,1 1 1,-1-1 0,0 0 0,0-1 0,0 1-1,2-2-3,-1 2 10,-3 1-6,1 0 0,-1-1 0,0 0 0,0 1 0,0-1 0,0 0 0,0 0 0,0 0 0,-1-1 0,1 1 0,0 0 0,0-1 0,-1 1 0,2-2-4,1-1 30,5-7 4,-5 7-16,-1 0 1,0-1 0,0 0-1,-1 0 1,1 0 0,-1 0-1,0 0 1,0-3-19,3-4 43,-5 11 3,1-2 1,0 3-41,-1-1 0,0 1 0,0-1 0,0 1 1,1 0-1,-1-1 0,0 1 0,0-1 0,0 1 0,0-1 0,0 1 0,0-1 0,0 1 0,0-1 0,0 1 1,0-1-1,0 1 0,0-1 0,0 1 0,0-1 0,-1 1 0,1-1 0,0 1 0,0-1 0,0 1 0,-1-1 1,1 1-1,0 0 0,-1-1 0,1 1 0,0-1 0,-1 1 0,1 0 0,0-1 0,-1 1 0,1 0 0,-1 0 1,1-1-1,-1 1 0,1 0 0,-1 0 0,1 0 0,-1 0 0,1-1-6,-2 0 53,0 1-35,1-1 0,-1 1 0,1 0-1,-1 0 1,0 0 0,1 0 0,-1 0-1,1 0 1,-1 0 0,1 0 0,-1 1-1,1-1 1,-1 1 0,1-1 0,-1 1 0,0 0-18,-11 2 99,2-2-71,1 1-1,0 1 0,-1 0 0,1 0 1,0 1-1,1 0 0,-1 0 1,1 1-1,0 1 0,0-1 0,-5 5-27,-9 8 48,15-13-31,0 1 0,0 0 0,1 0 1,0 1-1,0 0 0,-1 3-17,6-8 15,-13 10 11,12-10-6,3-2 3,-1 1-4,-6 3 2,14-26 22,13-1-23,21-20-13,-32 36-5,39-36 14,-28 16-13,-13 18-2,15-31 6,-1-4 6,-17 33-10,-3 9-1,-3 4 1,-10 24 2,-5-1 1,-7 19 2,16-29-6,1-3 2,1-1 1,-2-1-1,0 1 0,0-1 1,-6 5-5,-5 6 10,-1-1 1,-8 5-11,-4 1 3,3-4 2,9-10-2,13-11-2,-25 14 6,10-2 0,0 1 0,0 1 0,1 0 0,1 2 0,1 1 0,1 0 0,0 2 0,-8 11-7,-13 19 16,20-24-11,10-12-3,-5 8 1,-4 23 3,11-33-2,1 1 1,1 0 0,0 0 0,1 0 0,0 2-5,4-13 6,-1 1 1,-2 8-4,1-6 2,-3 7-4,7 1-1,3 23 0,0-23 0,4-3 0,4-5 0,-8-6 0,-1 1-1,0-1 0,0 0 0,1 0 0,-1-1 1,0 1-1,0-1 0,0 0 0,0 0 1,2-2 0,-1 2-1,58-33 1,-34 15 0,-3-4 0,3-3 0,20-11-2,-10 10-1,-1-2 0,3-6 3,33-29 0,-66 57-2,0 1-1,0 1 1,1 0 0,0 0-1,0 0 1,3 0 2,-10 6 0,0-1-1,-1 0 1,1 0 0,0 0 0,0 0 0,-1 0 0,1 0 0,-1 0 0,1 0-1,-1-1 1,1 1 0,0-1 0,1-2 0,7-11 0,3-4 0,-8 15 0,-3 4 0,0-1 0,-1 0 0,1 0 0,-1 0 0,1 0 0,-1 0 0,0 0 0,1 0 0,-1-1 0,0 1 0,0 0 0,0-1 0,0 1 0,1-2 0,2-2 0,-2 3 0,0 0-1,0 0 1,0 0-1,0 0 0,-1-1 1,1 1-1,-1 0 1,1-1-1,-1 1 0,1-3 1,6-18-3,-1 15-13,-13 18 1,-22 24 15,21-28 0,-18 28 2,21-28-1,-8 17 6,10-20-5,0 17 2,4-9-4,8-9 0,-8-2 0,1-1 0,-1 1-1,1-1 1,0 1 0,-1-1-1,1 0 1,-1 0-1,0 0 1,1 0 0,-1-1-1,0 1 1,0-1 0,0 1-1,0-1 1,0 0-1,0 0 1,1-1 0,3-4-2,-1 1 1,0-1-1,0 0 0,-1-1 1,3-7 1,4-10-14,-1-1 0,5-24 14,-6 24-32,-8 24 20,-3-3 2,2 4 10,0 1 0,0 0-1,0-1 1,0 1 0,0 0 0,0-1 0,0 1 0,0 0-1,0-1 1,0 1 0,0 0 0,0-1 0,0 1-1,0 0 1,0-1 0,0 1 0,0 0 0,-1-1-1,1 1 1,0 0 0,0 0 0,0-1 0,-1 1-1,1 0 1,0 0 0,0-1 0,-1 1 0,1 0-1,0 0 1,0 0 0,-1-1 0,1 1 0,-1 0 0,-13 1-2,-9 9 2,-10 12 0,-2 4 0,5 3 0,3 5 0,4 5 0,8-2 0,6-7 0,6-9 0,8-7 0,9-3 0,8-5 0,6-10 0,-23 2 0,0 0 0,0 0 0,0-1 0,0 1 0,3-3 0,5-7-1,-1 1 0,0-2 0,0 1 0,-1-2 0,-1 1 0,-1-1-1,5-9 2,13-20-8,-22 34 4,0 0-1,0 0 0,1 1 0,0 0 0,5-6 5,-9 10-8,2-5 0,-1 4 2,5-3 3,-6 4-2,-1-3 2,0 5-4,-2 4 1,-2 13 4,-7 2 2,8-6 0,3 1 0,9-1 0,-9-9 0,4-1 0,18-9 0,-15 6 0,38-20 0,4 1 0,-44 20 0,1-2 0,12-12 2,-12 7 4,-4 5 2,5-3 2,-5 5 4,-3 1 4,1 0 4,6 0 2,-5 0 2,-2 0 3,2 1-2,6 5 2,-5-1-4,1 8-1,-3-10-19,1 1 0,0-1-1,-1 0 1,1 0-1,1 1 1,-1-1 0,0-1-1,1 1 1,-1 0-1,1-1 1,0 1 0,0-1-1,0 0 1,0 0-1,0 0 1,1 0 0,-1 0-1,0-1 1,1 0-1,2 1-4,-3-2 4,0 1-1,0-1 1,0 0 0,0-1-1,0 1 1,1-1-1,-1 1 1,0-1-1,0 0 1,0 0-1,0 0 1,-1 0 0,1-1-1,0 1 1,0-1-1,-1 0 1,1 0-1,-1 0 1,1 0-1,-1 0 1,0 0 0,0-1-1,0 1 1,1-2-4,-2 3 1,0 0 0,0 0-1,-1 0 1,1-1 0,0 1 0,0 0 0,-1 0 0,1-1 0,-1 1 0,1 0 0,-1-1 0,1 1 0,-1 0 0,0-1-1,0 1 0,1-6 17,0 0-1,1 0 0,-1 0 0,1 1 0,0-1 0,4-5-16,-5 9 32,-1 3 0,0 0 0,0 0-1,-2 1-6,-5 3-2,5-2-21,0 0 1,0 0-1,1 0 0,-1 0 1,1 0-1,-1 0 0,1 1 1,0-1-1,0 0 0,0 1 1,0-1-1,1 1 0,-1 0 0,1-1 1,-1 3-3,1-4 1,-1 18 22,2-13-19,2 25 2,0-25-5,0-2 1,7 7-1,-7-8-1,2-1 0,19-1 0,-6-5 0,1-12 0,0-6 0,-6-4 0,-6 1 0,-9 7 2,-4-4 4,-9-32 12,13 53-17,1-1 0,-1 1 0,1 0 0,-1-1 0,1 1 0,-1 0 0,0 0 0,1 0 0,-1 0 0,0 0 0,0 1 0,0-1 0,0 0 0,1 1 0,-3-1-1,2 1 2,1 0-1,0-1 1,0 1-1,0 0 1,0-1-1,-1 1 0,1 0 1,0 0-1,0 0 0,0 0 1,0 0-1,0 0 0,-1 1 1,1-1-1,0 0 1,0 1-1,0-1 0,-1 1-1,-4 1 4,0-2-2,1 1 1,-1 0 0,1 1 0,-1 0 0,1 0-1,-1 0 1,1 0 0,0 1 0,0 0 0,0 0-1,0 0 1,0 0 0,1 1 0,0 0 0,-1 0 0,2 0-1,-1 1 1,0-1 0,1 1 0,0 0 0,0 0-1,0 0 1,1 0 0,-1 0 0,1 1 0,0-1-1,1 1 1,0 0 0,0-1 0,0 1-3,-1 3 6,1-4-3,0 1-1,0-1 1,0 0 0,1 0 0,-1 1 0,1-1 0,1 0-1,-1 1 1,1-1 0,0 0 0,0 1 0,1 1-3,2-2 5,8 2-2,-11-7-2,-1 1 0,1-1 0,0 1 1,-1-1-1,1 1 0,0-1 0,0 0 1,0 1-1,-1-1 0,1 0 1,0 0-1,0 0 0,0 1 0,-1-1 1,1 0-1,0 0 0,0 0 0,0 0 1,0 0-1,0-1 0,0 1-1,4-8 18,-5 5-22,1 1 12,-4-1 4,-2 1-9,0 0 1,1 0-1,-1 0 1,0 0 0,0 1-1,0 0 1,0 0-1,0 0 1,-1 1 0,1 0-1,0 0 1,0 0-1,0 0 1,0 1-1,-3 0-3,-19 5 29,-1 0-1,-13 6-28,-15 4 40,48-14-29,0 1 0,0 0-1,1 0 1,-1 1 0,1 0 0,0 0-1,0 0 1,0 1 0,1 0-1,-1 1-10,-13 10 37,16-13-33,1 0 1,0 0-1,-1 1 0,1-1 0,0 1 0,1 0 0,-1 0 0,1 0 0,0 0 1,-1 1-5,-19 54 48,21-56-46,-1 1 5,-4 4-4,6-5 2,15 9-4,-12-12-1,14 1 0,-10-2-1,0 1 0,0-2 1,0 1-1,0-1 0,0 0 0,0 0 0,6-3 1,38-14-2,76-27-7,-118 43 7,1 0-1,0 1 1,0 1-1,4-1 3,20-4-5,-6-4 5,-7-4-4,-19 12 3,0 0 0,1 0 0,-1 0 1,1 1-1,0-1 0,-1 1 0,1-1 0,0 1 0,0 0 1,0 0-1,0 0 0,0 1 0,0-1 0,1 1 1,3-1-2,-5 0 1,-1 1 0,1 0 0,-1 0 0,1 0 0,0 0 1,-1 0-1,1 0 0,-1 1 0,1-1 0,0 0 0,-1 1 0,1-1 0,-1 1 1,1-1-1,-1 1 0,0 0 0,1 0 1,3-1-5,7-3 2,-1 1 0,-16 8-2,-4-1 3,0-1 1,-1 0-1,1 0 0,-9 2 2,-10 1 0,0-1 2,-2-5 3,-52-1 3,27 0 1,42 0-6,-5 0 5,0 0 1,0 1 0,0 1-1,0 1 1,-12 3-9,16-2 6,1 2 0,-1 0 1,1 0-1,0 1 0,1 1 1,0 0-1,0 1 0,-8 8-6,15-15 3,-21 27 4,22-22-4,2-4-3,1-1 0,-1 1 1,0-1-1,0 0 0,0 0 1,0 0-1,0 0 1,0 0-1,0-1 0,-2 1 0,4-1 0,0-1 0,-1 0 0,1 0 0,-1 0 0,1 1 0,0-1 0,-1 0 0,1 0 0,0 1 0,0-1 0,-1 0 0,1 1 0,0-1 0,0 0 0,-1 1 0,1-1 0,0 0 0,0 1 0,0-1 0,0 0 0,0 1 0,-1-1 0,1 1 0,0-1 0,0 0 0,0 1 0,0-1 0,0 1 0,0-1 0,0 0 0,0 1 0,0-1 0,1 1 0,0-1 0,0 0 0,1 0 0,-1 0 0,1 0 0,-1 0 0,0-1 0,1 1 0,-1 0 0,0-1 0,1 1 0,-1-1 0,0 0 0,0 1 0,1-1 0,-1 0 0,0 0 0,1 0 0,43-24 0,-17 8 0,1 1 0,5 3-11,0 1 0,2 2-1,-1 1 1,12 0 11,53-14-20,-5 0-1,-91 21 18,-2 1 3,-1 1-1,1-1 1,0 1-1,0-1 1,0 1-1,-1-1 1,1 1-1,0 0 1,0 0-1,0 0 1,0 0-1,-1 0 1,1 1-1,1-1 1,17 0-1,-15-3-4,4-3-5,-4 3-62,1 1-1,-1-1 0,0 1 0,0-1 1,0-1-1,0 1 0,0-1 1,-1 0-1,1 0 0,-1 0 0,0-1 1,2-3 72,7-7-1932,25-24-11167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2:02:17.586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1 32 5296,'0'0'240,"0"0"74,0 0 301,0 0 85,5-1 24,5-1-216,1-1 1,-1-1-1,9-3-508,-2 0 368,-9 5-237,0 0 0,0 0 0,1 1 0,-1 1 0,0-1 0,1 1 0,-1 0 0,0 1 0,1 0 0,-1 1 0,5 1-131,-6-2 82,124 22 1463,-68-5-739,-14-4-242,-42-12-472,0 0 0,0 1 1,0 0-1,0 1 1,-1-1-1,1 1 1,4 4-93,-4-3 69,0 0-1,0-1 1,1 0 0,-1 0 0,1-1 0,4 1-69,2 2 88,-1 1 0,1 0 0,-1 1 0,-1 0 0,1 1 0,4 5-88,-7-7 30,-6-3 9,0 0 0,0 0 0,0 0 0,-1 0 1,0 1-1,3 3-39,10 13 117,54 34 246,126 116 522,-164-142-677,7 6-32,-30-28-130,-1 0 1,-1 0-1,1 1 0,5 7-46,-12-13 40,2 0 0,8 8-25,-9-8 18,0-1-26,0-1-1,-1 1 0,1-1 0,-1 1 0,1 0 0,-1-1 0,1 1 0,-1 0 0,0 0 1,1 0-1,-1 0 0,1 1-6,19 34 97,-13-21-78,-7-10 7,1 3 5,-1-4-4,2 3 3,-1-4 2,3 5-1,-4-7-4,13 12 27,-12-7-40,1 0 0,-1-1 0,1 1 0,0-1 0,0 1 0,4 4-14,3 8 23,-8-13-16,0 0 0,0 0 0,-1 0 0,0 1 0,0-1 0,0 0 0,-1 1 0,0-1 0,0 1-7,0-4 8,0 1 4,0 4-2,0 1 0,-1-1 0,0 0 0,0 0 0,0 0 0,-2 4-10,1-9 6,2-1-4,0 0-1,-1 0 0,1 0 0,-1 0 0,1 0 0,-1 0 0,1 0 1,-1 0-1,0 0 0,1-1 0,-1 1 0,0 0 0,0 0 0,1-1 1,-1 1-1,0-1 0,0 1 0,0 0 0,0-1 0,0 0 0,0 1 0,0-1 1,-1 1-2,-30 9 49,18-5-46,-8 6 14,19-10-14,0 0 0,1-1 0,-1 1-1,0 0 1,1-1 0,-1 0 0,0 0-1,1 0 1,-1 0 0,0 0 0,0 0-1,1-1 1,-1 1 0,0-1 0,-2-1-3,-38-19 37,10 4-4,-10-1 9,33 13-34,0 0 1,0 1-1,0 0 0,0 1 1,-1 0-1,0 1 1,0 0-1,1 1 1,-8-1-9,0 2 8,-10 1 26,0-2 0,-1-1 0,-17-4-34,14 1 37,-1 1 0,-2 2-37,-27-3 53,3-9 28,56 13-71,0 0 0,0 0 0,0 0 0,0-1 0,1 1 0,-1-1 0,0 0 0,1 1 0,-1-1 0,0-1-10,1 1 11,-1 0 0,1 0 1,0 1-1,-1-1 0,1 1 0,-1-1 1,0 1-1,-1-1-11,-78-23 256,63 18-220,17 6-10,-1 0 1,-9-5-19,9 4 7,3 2 6,-10-3 16,-3-23-11,6 9-23,5 12 1,1-29-1,-2 5-3,3-6 0,3-4 0,0-9 0,-1-6 0,-2-11 0,3-5 0,0 5 0,2 9 0,-2 14 0,-4 8 0,-3 6 0,-1 11 0,0 5 0,4 11 0,1 1 0,0-1 0,0 1 0,-1 0 0,1-1 0,0 1 0,-1 0 0,1-1 0,-1 1 0,1 0 0,0 0 0,-1 0 0,1-1 0,-1 1 0,1 0 0,-1 0 0,1 0 0,0 0 0,-1 0 0,1 0 0,-1-1 0,1 1 0,-1 0 0,1 0 0,-14 9 0,2 8 0,1 13 0,-1 19 0,1 12 2,3 9 3,2 7-2,0 77 11,5-146-10,0 6 1,1 0 0,0 0 0,1 0 0,2 6-5,5-51 15,-1-18-14,-1-13-1,-1-9 0,-3 3 0,-1 5 0,-1 3 0,-1 3 0,-1 13 0,-5 19 0,6 24 0,1 1 0,0-1 0,0 0 0,0 1 0,-1-1 0,1 0 0,0 1 0,0-1 0,-1 1 0,1-1 0,-1 1 0,1-1 0,-1 1 0,1-1 0,-1 1 0,1-1 0,-1 1 0,1-1 0,-1 1 0,1 0 0,-1-1 0,1 1 0,-1 0 0,0 0 0,1-1 0,-1 1 0,-6 4 0,7-3 0,-17 19 2,-3 17 3,2 15-2,6 12 2,4 8-2,2 2 2,3-3-2,2-16 2,2-15-4,-1-31-1,5 23 0,-1-24 0,3-16 0,8-22 0,-11 23 0,8-30 0,-7 15 0,-6 8 0,-2 6 2,2 7 4,0 5 4,3 17-2,1-10-2,-3-11-5,0 0-1,0 0 0,0 1 0,0-1 0,0 0 0,0 1 1,0-1-1,0 0 0,0 0 0,0 1 0,0-1 0,0 0 1,0 0-1,0 1 0,1-1 0,-1 0 0,0 0 1,0 1-1,0-1 0,0 0 0,1 0 0,-1 0 0,0 1 1,0-1-1,0 0 0,1 0 0,-1 0 0,0 0 0,0 0 1,1 1-1,-1-1 0,0 0 0,0 0 0,1 0 1,-1 0-1,0 0 0,0 0 0,1 0 0,-1 0 0,0 0 1,1 0-1,-1 0 0,0 0 0,0 0 0,1 0 0,-1 0 1,0 0-1,1 0 0,4-9-1,-4 8 1,13-28 0,5-20 0,0-14 0,-5-2 0,-7 7 0,-5 13 0,2 2 0,-1 36 0,-1-18 0,-2 21 0,1 6 0,1 9 0,3 39 0,-3-32 0,9 57 0,0-10 0,0-10 0,0-13 0,-1-18 0,0-9 0,4-6 0,-14-9 0,1 0 0,0 0 0,-1 0 0,1 0 0,-1 0 0,1 0 0,0 0 0,-1 0 0,1 0 0,-1 0 0,1 0 0,0-1 0,-1 1 0,1 0 0,-1 0 0,1-1 0,-1 1 0,1 0 0,-1-1 0,1 1 0,0-1 0,10-13 0,3-13 0,-2-14 0,-5-10 0,-5 35 0,0-48 0,-2 11 0,0 33 0,0 82 0,0-10 0,4 3 0,3-4 0,13 21 0,-13-53 0,-7-18 0,0-1 0,0 0 0,0 0 0,1 1 0,-1-1 0,0 0 0,0 0 0,0 1 0,1-1 0,-1 0 0,0 0 0,0 0 0,1 0 0,-1 1 0,0-1 0,0 0 0,1 0 0,-1 0 0,0 0 0,0 0 0,1 0 0,-1 0 0,0 0 0,1 0 0,-1 0 0,0 0 0,0 0 0,1 0 0,-1 0 0,0 0 0,1 0 0,-1 0 0,0 0 0,1 0 0,-1 0 0,0 0 0,0 0 0,1 0 0,-1-1 0,0 1 0,15-19 0,5-19 0,-1-14 0,-6-5 0,-7 5 0,-8 11 0,-4 6 0,-2 2 0,7 23 0,-2 0 0,-15-19 0,8 18 0,-3 6 0,12 5 0,1 1 0,-1-1 0,0 0 0,0 0 0,0 0 0,1 0 0,-1 0 0,0 1 0,1-1 0,-1 0 0,0 1 0,1-1 0,-1 1 0,0-1 0,1 1 0,-1-1 0,0 1 0,1-1 0,-9 19 0,4 12 0,4 11 0,3 12 0,3 9 0,5 2 0,3-2 0,4-13 0,-3-15 0,7 5 0,-11-30 0,-10-10 0,1 0 0,0 1 0,0-1 0,0 0 0,0 0 0,0 0 0,0 0 0,0 0 0,0 0 0,0 0 0,-1 0 0,1 0 0,0 0 0,0-1 0,0 1 0,11-11 0,1-9 0,0-11 0,-5-2 0,-7 7 0,-1 17 0,-4-18 0,0 10 0,-2-8 0,-2 3 0,0 13 0,7 9 0,1 0 0,0 1 0,-1-1 0,1 0 0,0 0 0,0 0 0,-1 1 0,1-1 0,0 0 0,0 0 0,-1 1 0,1-1 0,0 0 0,0 0 0,0 1 0,0-1 0,-1 0 0,1 1 0,0-1 0,0 0 0,0 1 0,0-1 0,0 0 0,0 1 0,0-1 0,0 0 0,0 1 0,1 15 0,-1-8 0,1 1 0,0-1 0,0 0 0,1 0 0,2 6 0,0-2 0,11 27 0,3-4 0,0-12 0,-12-18-1,0 1 0,1-1 0,0 0 0,0-1 0,1 1-1,-1-1 1,1-1 0,8 3 1,-15-6-1,0 1 1,0-1-1,0 0 0,1 0 1,-1 0-1,0 0 0,0 0 0,1 0 1,-1 0-1,0 0 0,0-1 1,0 1-1,0 0 0,1-1 1,-1 1-1,0-1 0,0 1 0,0-1 1,0 0 0,9-4-2,1-6 2,-10 8 0,0-6 0,-1-9 0,0 18 0,0 0 0,0 0 0,0 0 0,0 0 0,0 0 0,0-1 0,-1 1 0,1 0 0,0 0 0,0 0 0,0 0 0,0 0 0,0-1 0,0 1 0,0 0 0,0 0 0,0 0 0,0-1 0,0 1 0,0 0 0,0 0 0,0 0 0,0 0 0,1-1 0,-1 1 0,0 0 0,0 0 0,0 0 0,0 0 0,0 0 0,0-1 0,0 1 0,0 0 0,0 0 0,1 0 0,-1 0 0,0 0 0,0 0 0,0 0 0,0 0 0,0-1 0,1 1 0,-1 0 0,0 0 0,0 0 0,0 0 0,0 0 0,1 0 0,-1 0 0,0 0 0,0 0 0,0 0 0,0 0 0,1 0 0,-1 0 0,0 0 0,0 0 0,0 0 0,0 0 0,1 0 0,-1 0 0,0 0 0,0 1 0,0-1 0,0 0 0,7 7 0,-6-6 0,32 32 0,-19-20 0,2 1 0,-12-13 0,0 1 0,1-1 0,-1 1 0,0 1 0,0-1 0,0 1 0,0-1 0,2 3 0,38 23 0,-29-20 0,-1-5 0,-2-2 0,0-3 0,2-7 0,1-8 0,-12 14 0,0-3 0,-4-23 0,-4-1 0,-9-4 0,-11-4 0,-11-2 0,-8-9 0,-4-8 0,-3 0 0,1 9 0,7 12 0,3 8 0,10 9 0,9 12 0,21 7 0,-1 0 0,0 0 0,0-1 0,0 1 0,0 0 0,0 0 0,0 0 0,1 1 0,-1-1 0,0 0 0,0 0 0,0 0 0,0 1 0,1-1 0,-1 0 0,0 1 0,-6 12 0,8 1 2,19 36 6,-6-15-3,3 2-2,7 2 2,9 1-4,7 0-1,2-4 0,0-8 0,-1-5 0,-3 1 0,1 2 2,-1-2 3,-8-3-2,-5 3 2,2 4-2,1 1 2,-6-1-2,13 17 3,-21-29-6,0-2 0,-2-2 0,-11-11 0,0 0 0,0 0 0,0 0 0,-1-1 0,1 1 0,0 1 0,-1-1 0,1 0 0,-1 0 0,1 0 0,-1 0 0,1 0 0,-1 0 0,0 1 0,0-2 0,0 1 1,0-1-1,0 0 0,0 0 0,0 0 0,-1 1 0,1-1 0,0 0 0,0 0 0,0 0 0,0 0 0,-1 1 0,1-1 0,0 0 0,0 0 0,0 0 0,-1 0 0,1 0 0,0 0 0,0 0 1,-1 0-1,1 0 0,0 0 0,0 1 0,0-1 0,-1 0 0,1 0 0,0 0 0,0-1 0,-1 1 0,1 0 0,0 0 0,0 0 0,-1 0 0,1 0 0,-16-5 5,14 4-5,0 0 1,0 0-1,-1 0 1,1 1-1,0-1 0,0 1 1,0-1-1,-1 1 1,1 0-1,0 0 0,-1 0 1,1 0-1,-1 1 0,-5-3 2,-27-17 2,-8-8 2,-27-13 9,47 30-9,1 2 0,-1 1-1,-1 1 1,1 0 0,-1 2 0,-21-1-6,12 2 5,-2 2-1,28 2-2,0 1-1,-27-1 1,-14-1 0,14 0 4,5 0-6,24 1 0,-1 0 0,-18-7 2,-10-4 6,-11 4 0,-111-5 29,138 10-22,0 1 0,0 0 0,0 2 0,0 0 0,0 1 0,-5 2-15,8-3 19,-38 3 49,48-3-52,-7 2-1,8-1-6,-1 5-1,4-7 2,0 1 2,-5 5-8,26-9 9,11 1-10,8 4 2,6-1-2,0 1 2,-2-2-4,-3-1-1,0 2 0,-28 0 0,-7-1 0,0 0 0,0-1 0,0 1 0,0-1 0,0 0 0,0 0 0,0-1 0,5-1 0,-2 2 0,26-8 0,-27 7 0,18-8 0,-8 0 2,-4 2 4,1 1 2,-11 4 0,-8 1-1,-42-11 1,18 9-5,-3 3 2,-4 3-2,-19 8 3,39-9-6,4 1-1,10-2-6,3 0 1,2 7 3,2-7-2,32-2-7,-1-1 0,14-4 12,-27 2-3,0 1 0,0 1 0,0 1 0,0 2 1,0 0-1,1 1 0,-1 2 0,-1 0 0,10 3 3,-7 0 0,-17-5 0,15 6 0,0-4 0,12 9 0,-24-8 0,0-1 0,3-2 0,-2 6 0,-3-4 2,-5-3 4,4 0 2,-5-1 0,-3 0 0,-5 0-1,-49 2 10,39 0-11,-1-1 1,1 0 0,0-2 0,-1 1 0,0-2-7,-3-2 8,7 1-3,0 0 1,0 1-1,0 1 0,0 0 0,-1 1 1,-9 1-6,13-2 1,-39 10 6,39-8-6,5 0 0,0 0 0,0 0-1,1 0 1,-1 0 0,0 1 0,1-1-1,-1 1 1,1 0 0,-3 2-1,-41 23 8,20-13-3,4-8-2,-39 10 15,35-7-12,24-9-4,1 1 1,-1 0 0,0-1 0,1 1 0,-1-1 0,0 0-1,1 0 1,-1 0 0,-2-1-3,-43-1 21,35 2-13,11 0 0,0 0-1,-5 0-4,5 0 3,0 0 1,2 0-7,0 1 0,0-1 0,0 0 0,0 0 0,0 0 0,0 0 0,0 0 0,0 0 0,0 0 0,0 0 0,0 0 0,-1 0 0,1 0 0,0 0 0,0 0 0,0 0 0,0 0 0,0 0 0,0 0 0,0 0 0,0 0 0,0 0 0,0 0 0,0 0 0,0 0 1,-1 0-1,1 0 0,0 0 0,0 0 0,0 0 0,0 0 0,0 0 0,0 0 0,0 0 0,0 0 0,0 0 0,0 0 0,0 0 0,0 0 0,-1 0 0,1 0 0,0 0 0,0 0 0,0 0 0,0 0 0,0-1 0,0 1 0,0 0 0,0 0 0,0 0 0,0 0 0,0 0 0,0 0 0,0 0 0,0 0 0,0 0 0,0 0 0,0 0 0,0 0 0,0-1 0,0 1 0,0 0 0,0 0 0,0 0 0,0 0 0,0 0 0,0 0 0,0 0 0,0 0 0,0 0 0,20-9 0,11-2 0,2 5 0,-22 4 0,35 1 0,-38 2 0,-4 0 0,-1-1 0,1 0 0,-1 0 0,1-1 0,0 1 0,-1-1 0,1 0 0,-1 0 0,4-1 0,35-8 0,-37 9 0,-3 1 0,0 0 0,-1 0 0,1-1 0,-1 1 0,1-1 0,-1 0 0,1 1 0,-1-1 0,0 0 0,1 0 0,-1 0 0,0 0 0,1 0 0,-1 0 0,0 0 0,0 0 0,11-9 0,-12 10 0,0-1 0,1 1 0,-1 0 0,0 0 0,0 0 0,0-1 0,1 1 0,-1 0 0,0-1 0,0 1 0,0 0 0,0 0 0,0-1 0,0 1 0,0 0 0,1-1 0,-1 1 0,0 0 0,0 0 0,0-1 0,0 1 0,0 0 0,0-1 0,0 1 0,-1 0 0,1-1 0,0 1 0,0 0 0,0 0 0,0-1 0,0 1 0,0 0 0,0-1 0,-1 1 0,1 0 0,0 0 0,0-1 0,-19-6 0,-7 5 0,-5 3 0,-6 4 0,-4 4 0,-1 1 0,1-1 0,7 0 0,11 1 0,7-1 0,5-4-1,11-5 1,0 0 0,0 0 0,0 0-1,0 0 1,0 0 0,0 0 0,0 0 0,0 0 0,0 0 0,0 0-1,0 0 1,0 0 0,0 0 0,0 1 0,0-1 0,0 0 0,0 0-1,0 0 1,0 0 0,0 0 0,0 0 0,0 0 0,0 0 0,0 0 0,0 0-1,0 0 1,0 0 0,0 0 0,0 0 0,0 0 0,0 0 0,0 0-1,0 1 1,0-1 0,0 0 0,0 0 0,0 0 0,0 0 0,2 1 0,-1-1 0,1 1-1,-1 0 1,1-1 0,0 1 0,-1-1 0,1 0 0,0 1 0,0-1 0,-1 0 0,1 0 0,0 0 0,0 0 0,-1-1-1,1 1 1,0 0 0,-1-1 0,1 1 0,0-1 0,7-2 0,42-3-6,-9-1-4,-1-1 1,35-12 9,-65 17-3,0 0-1,0 1 1,8-1 3,13-2-5,51-16-4,-73 19 7,-3 2-1,16 2 1,11 3 2,-9-4-3,-15-1 2,-1 1 0,0-1 0,1 1-1,1 1 2,42 10-6,-10-6-4,-33-6 9,-5 1 0,0-1 0,0 1 0,0-1 0,-1 1 0,1 1 0,0-1 0,0 1 1,-1-2 0,1 3 0,10 7 0,-11-6 1,29 15-3,-29-18-3,4 0 1,-3 0-10,8 1-7,-7 0-20,1-1 0,-1 1 0,0 0 0,-1 1 0,3 0 41,10 4-2394,13 4-10185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2:02:24.741"/>
    </inkml:context>
    <inkml:brush xml:id="br0">
      <inkml:brushProperty name="width" value="0.2" units="cm"/>
      <inkml:brushProperty name="height" value="0.2" units="cm"/>
      <inkml:brushProperty name="color" value="#222020"/>
    </inkml:brush>
  </inkml:definitions>
  <inkml:trace contextRef="#ctx0" brushRef="#br0">1 228 4128,'0'0'161,"0"0"74,0 0 274,0 0 122,0 0 193,5 1-98,15 2 901,0 0-1,12-2-1626,31 5 969,-38-3-500,0-2 1,0 0 0,18-3-470,-5 1 300,-19-1-42,-1 0 0,1-2 0,-1 0 1,0-1-1,0-1 0,15-7-258,-22 9 118,44-15 562,-31 11-433,0-1 0,3-2-247,46-30 359,-45 29-293,-19 7-4,1 0-1,0 1 1,0 0 0,0 1-1,5-1-61,-1 1 27,-1 0 0,0-1-1,1-1 1,-1 0-1,5-3-26,48-17 117,-65 25-112,11-7 18,4-4 34,-11 10-32,4 3-1,-7-2 0,3-1-11,24 15 150,-27-13-139,11 11 84,-11-9-101,1 0 0,-1 1-1,0-1 1,0 1 0,0 0-1,0 0 1,-1 0 0,0 0-1,1 0 1,-1 0 0,-1 0-1,1 1-6,4 41 47,-3 1-1,-1-1 0,-3 0 1,-2 4-47,0-31 12,-1 0 1,-1-1-1,0 0 1,-2-1-1,0 1 0,-2 0-12,-42 73 51,47-84-45,0-1-1,0 1 1,-1-1-1,0 0 1,0 0-1,0 0 1,-2 0-6,-8 8 12,1-1 1,0-1 1,-1 0-1,-10 5-13,-22 15 28,-2-4-4,37-22-2,-1 2 0,-12 8-22,17-9 9,5-4 0,0 0 0,0 0 0,0 0 1,0-1-1,-1 0 0,1 0 0,-1 0 0,0 0-9,-13 3 12,13-4-7,0 0 0,0 0-1,0 1 1,1-1 0,-1 1-1,0 1 1,1-1 0,-5 3-5,7-2 4,-29 14 8,-5-2-4,31-14-7,3 1 1,-18 18 3,16-14-4,-34 21 6,29-22-6,-24 20 6,30-22-5,-1 0 0,1 0 0,-1 0 0,0-1 0,0 1 0,0-1 0,0 0-1,0 0 1,-1 0 0,1-1 0,-1 0 0,1 1 0,-1-1 0,1-1 0,-1 1 0,0-1 0,1 0 0,-1 0 0,-1 0-2,-51 0 19,52-1-17,-19 2 4,20 1-4,-18 1 4,18-2-5,3-1 0,-1 1-1,1-1 0,-1 0 1,1 0-1,-1 0 1,1 0-1,-1 0 0,1 0 1,-1 0-1,1 0 0,0-1 1,-1 1-1,1-1 1,-1 1-1,1-1 0,0 1 1,-1-1-1,-22-10 8,22 10-7,-1 0 1,1 0 0,-1 0 0,1 0-1,0 0 1,-1 0 0,1-1-1,0 1 1,0-1 0,0 1-1,0-1 1,0 0 0,0 0-1,0 0 1,1 0 0,-1 0-1,1 0 1,0 0 0,-1-1-1,1 1 1,0 0 0,0-1 0,0-1-2,0-9 3,0 1 1,1-1 0,1 0 0,0 1-1,1-1 1,1-7-4,7-26 5,-6-1-1,-4 45-4,1-35 0,0-10 0,-1-11 0,0-6 0,0 1 0,1 5 0,0 11 0,-4 13 0,-6 14 0,9 19 0,0 1 0,0 0 0,0-1 0,-1 1 0,1 0 0,0-1 0,0 1 0,-1 0 0,1 0 0,0-1 0,-1 1 0,1 0 0,0 0 0,-1-1 0,1 1 0,0 0 0,-1 0 0,1 0 0,-1 0 0,1 0 0,0 0 0,-1 0 0,1-1 0,0 1 0,-1 0 0,1 0 0,-1 0 0,1 0 0,0 1 0,-1-1 0,1 0 0,-1 0 0,1 0 0,0 0 0,-1 0 0,1 0 0,0 1 0,-1-1 0,-1 2 0,0 1 0,1-1 0,-1 1 0,1 0 0,-1-1 0,1 1 0,0 0 0,-1 2 0,-8 32 0,4 11 0,3 9 0,6 3 0,-1-2 0,3-7 0,2-10 0,4 17 0,-7-39 0,-1-7 0,-2-12 0,-1 1 0,1-1 0,-1 1 0,1-1 0,-1 1 0,1-1 0,0 1 0,-1-1 0,1 0 0,0 1 0,-1-1 0,1 0 0,0 1 0,-1-1 0,1 0 0,0 0 0,0 0 0,0 0 0,0 0 0,0 0 0,0 0 0,0-1 0,0 1 0,0 0 0,0-1 0,0 1 0,0 0 0,0-1 0,0 1 0,-1-1 0,1 0 0,0 1 0,0-1 0,0 0 0,18-19 0,-4-10 0,-5-8 0,-5-7 0,-4-9 0,-1-5 0,0-6 0,7-74-9,-7 136 2,-2 8 1,-8 27 4,-1 19 2,7-19-2,2 0 0,1 0 0,1 1 0,2 3 2,4 25-6,-5-51 4,-1 0 1,1-1 0,1 1-1,0 0 1,0-1 0,1 0-1,1 4 2,6 2 0,-3-13 0,-5-3 0,16 1 0,9-9 0,6-16 0,-26 18 0,-1-1-1,0 0 1,0 0 0,0-1-1,-1 1 1,-1-1-1,1 0 1,-2 0-1,1-1 1,6-20-6,6-30 6,-11 40 1,3-13-7,-3 19 5,-2-1-1,0 0 1,-1 0-1,0 0 1,-1-7 1,3-27-3,-3 46-4,-5 6 1,-14 17 4,-3 18 2,1 15 0,4 10 0,1 3 0,1-6 0,3-14 0,8-15 0,1-24 0,1 2 0,9 14 0,-8-22 0,0-1 0,0 0 0,0 1 0,0-1 0,0 1 0,0-1 0,0 0 0,0 1 0,1-1 0,-1 1 0,0-1 0,0 0 0,0 1 0,1-1 0,-1 0 0,0 1 0,0-1 0,1 0 0,-1 1 0,0-1 0,1 0 0,-1 0 0,0 1 0,1-1 0,-1 0 0,0 0 0,1 0 0,-1 1 0,0-1 0,1 0 0,-1 0 0,1 0 0,-1 0 0,0 0 0,1 0 0,-1 0 0,1 0 0,-1 0 0,0 0 0,1 0 0,-1 0 0,1 0 0,-1 0 0,0 0 0,1-1 0,-1 1 0,1 0 0,-1 0 0,0 0 0,1 0 0,-1-1 0,0 1 0,1 0 0,-1-1 0,0 1 0,0 0 0,1 0 0,-1-1 0,0 1 0,0 0 0,1-1 0,-1 1 0,0-1 0,0 1 0,16-19 0,3-15 0,-2-9 0,-5-3 0,-6 4 0,-2 8 1,-2 25-2,0-1-1,-1 1 1,0-1 0,-1 1-1,0-1 1,-1 0-1,-1-8 2,1 17 0,0 1-1,1-1 1,-1 0 0,0 1-1,0-1 1,1 1-1,-1-1 1,0 1 0,0-1-1,0 1 1,0 0 0,0-1-1,0 1 1,0 0-1,0-1 1,0 1 0,0 0-1,0 0 1,0 0-1,0 0 1,0 0 0,0 0-1,0 1 1,0-1 0,0 0-1,0 0 1,1 1-1,-1-1 1,0 0 0,0 1-1,0-1 1,0 1 0,0-1-1,0 1 1,0 0 0,-6 6-1,0-1 0,0 2 0,1-1 0,0 1 0,0 0 0,1 0 0,0 1 0,0 0 0,1 0 0,0 0 1,-18 44 0,4-1 0,7-12 0,6-11 0,5-4 0,5-5 0,1-6 0,8-6 0,8-6 0,15-8 0,14-13 0,-1-8 0,-12-4 0,-28 22 0,23-34 0,-28 36 0,18-24-1,-22 29-2,-2 3 1,-1-1 2,1 1 0,0-1 0,0 1 0,0-1-1,0 1 1,0 0 0,0-1 0,0 1 0,0 0 0,1 0 0,-1 0 0,0 0 0,0 0 0,1 0 0,-1 0 0,0 0 0,1 0 0,-1 0 0,1 0 0,0 0-1,-1 0 1,-2 7 0,-23 22 0,-30 23 0,21-20 0,23-21 0,3 2 0,9-14 0,0 1 0,0-1 0,0 1 0,1-1 0,-1 1 0,0 0 0,0-1 0,0 1 0,0-1 0,0 1 0,1-1 0,-1 1 0,0-1 0,0 1 0,1-1 0,-1 1 0,0-1 0,1 0 0,-1 1 0,0-1 0,1 1 0,9 7 0,1-3 0,2-9 2,18-10 6,-27 11-6,0 1 1,1-1-1,-1 0 1,0 0-1,-1 0 0,2-1-2,0-1 4,-1 1-1,1 1 1,0-1-1,0 1 1,4-2-4,27-16 50,19-16-50,-53 36-1,20-16 40,-1 0-1,18-20-38,-4 4 48,-23 21-28,0-1-1,-1 0 0,4-6-19,11-15 30,1-3 38,-1 0-1,17-33-67,-42 65 33,0-2 9,0 6 4,-1 0-31,0 0-1,0 0 0,0 1 0,0-1 0,0 0 0,0 0 0,0 1 0,0-1 0,0 0 1,0 1-1,0-1 0,0 0 0,-1 1 0,1-1 0,0 0 0,-1 1 0,1-1-14,-1 1 4,0-1 0,1 1 0,-1 0 0,0-1 0,1 1 0,-1-1 0,0 1 0,1-1 0,-1 1 0,0-1-1,1 1 1,-1-1 0,1 0 0,-1 1 0,1-1 0,-1 0 0,1 1 0,0-1 0,-1 0 0,1 0 0,0 1-1,-1-1 1,1 0 0,0 0 0,0 0-4,0 0-3,-1-2 36,-14 2 14,11 1-39,0 1 0,-1-1 0,1 1 1,0 0-1,0 0 0,0 0 0,0 1 0,0-1 0,0 1 0,-3 2-8,1-1 8,-4 2 7,-1 0 0,1 0-1,1 1 1,-1 0-1,1 0 1,-7 7-15,4-4 8,-101 83 138,90-73-109,7-5-18,6-5 6,-1 0 0,1-1 1,-10 5-26,15-10 14,0 0 1,0-1 0,0 0 0,-1 0 0,1 0-1,-1-1 1,1 0 0,-1 0 0,0 0 0,1-1-1,-3 0-14,1 0 39,5 0-6,-4 2 20,6-6 17,13-10-33,-11 10-34,31-20 4,-26 18-6,38-16 6,3-1-1,-31 15-6,1-4 0,-16 7 0,-2 1 0,10-18 0,-12 15 0,1 4 0,-4-17 0,0 16 0,3 3 0,1 0 0,1 0 0,-1 0 0,0 0-1,1 1 1,-1-1 0,1 0 0,-1 0 0,0 1-1,0-1 1,1 1 0,-1-1 0,0 0 0,0 1-1,0 0 1,0-1 0,1 1 0,-1-1 0,0 1-1,0 0 1,0 0 0,0-1 0,0 1 0,0 0-1,0 0 1,0 0 0,0 0 0,0 0 0,0 0-1,0 1 1,0-1 0,0 0 0,0 0 0,0 1-1,0-1 1,0 1 0,1-1 0,-1 0 0,0 1-1,0 0 1,-4 0 0,0 0 0,-16 18 0,7-2 0,-1 5 0,15-16 0,0-1 0,-3 7 0,2 3 0,7-3 0,7-9 0,9-3 0,14-4 0,15-11 0,8-12 0,1-8 0,0-6 0,-5 5 0,-9 5 0,-32 23 0,32-26 0,-39 27 0,27-17 0,-28 19 0,-5 4 0,1-1 0,0 1 0,0-1 0,1 1 0,-1 0 0,0 0 0,0 0 0,0 0 0,1 1 0,-1-1 0,1 0 0,26-10 0,-24 11 0,18-14 0,-9 4 0,-6 6 0,-7 8 0,-4 7 0,-15 14 0,-4 5 0,-4 4 2,2 2 3,1 1-2,2-1 3,6-9 1,-1-1 1,-1-1 0,-1-1 0,-3 2-8,12-15 0,-35 32 19,38-36-16,-34 20 0,32-20-3,-40 16 2,-32 20 36,46-23-19,25-16-9,-1 0-1,0 0 1,0-1 0,0-1 0,-2 1-10,-9 2 6,9 0 2,0-1 0,0-1 0,0 0 1,0-1-1,0 0 0,-10 0-8,14-1 6,1-1 0,-1 2 0,1-1 0,-1 1 0,1 0 0,0 0 0,0 1 0,0 0 0,0 0 0,0 1-6,-1 0 7,0 0 0,0-1 0,-1 0 0,1 0 1,-1-1-1,-7 1-7,-100 16 32,101-16-23,10-3-7,-28 1 3,17 3 1,3 11 1,13-15-7,0 1 0,-1-1 0,1 1 0,0-1 0,-1 1 0,1-1 0,0 1 1,0-1-1,0 1 0,-1-1 0,1 1 0,0-1 0,0 1 0,0-1 0,0 1 0,0 0 0,0-1 0,0 1 0,0-1 0,0 1 0,0-1 0,0 1 0,0 0 0,14 3 0,21 2 0,21 8 0,-46-10 0,-10-4 0,0 0 0,1 1 0,-1-1 0,0 0 0,0 0 0,0 1 0,0-1 0,0 0 0,0 0 0,0 1 0,0-1 0,0 0 0,0 0 0,1 1 0,-1-1 0,-1 0 0,1 0 0,0 1 0,0-1 0,0 0 0,0 1 0,0-1 0,0 0 0,0 0 0,0 1 0,0-1 0,0 0 0,-1 0 0,1 0 0,0 1 0,0-1 0,0 0 0,0 0 0,-1 0 0,1 1 0,0-1 0,0 0 0,-1 0 0,-17 8 0,11-6 0,-8-1 0,-5-1 0,1 1 0,8 6 0,11-7 0,-1 0 0,1 1 0,0-1 0,0 0 0,0 1 0,0-1 0,0 0 0,0 0 0,0 1 0,0-1 0,0 0 0,0 1 0,0-1 0,0 0 0,0 1 0,0-1 0,0 0 0,0 0 0,1 1 0,-1-1 0,0 0 0,0 0 0,0 1 0,0-1 0,0 0 0,1 0 0,-1 1 0,0-1 0,0 0 0,1 0 0,-1 0 0,0 1 0,0-1 0,1 0 0,-1 0 0,18 5 0,-5-3 0,15 0 0,27-5 0,-18 3 0,-1 0 0,-18-2-2,-1-1 1,0-1-1,-1-1 0,1 0 0,-1-1 0,0 0 0,4-3 2,-3 2-3,26-13 3,-35 13 0,34-22 0,-1-4 0,6 2 0,-41 25 0,-1 2 0,27-9 0,10-4 0,-36 16 0,22-21 2,-9 7 1,70-64 34,-25 22 0,-49 38-18,0-1 0,-1-1 0,-2 0 0,0 0 0,0-4-19,-8 18 9,0 0 0,-1 0 0,0-1 0,0 1 0,-1-1 0,0 0 0,0-4-9,0 1 15,1 4-3,-1-1 0,1 0 0,0 1 0,0 0 0,1 0-1,4-7-11,-1 4 29,-1-1 0,-1-1 0,3-6-29,-4 0 29,-3 12-12,1-1 0,0 1 0,0-1 0,0 1 0,1 0 0,-1 0 0,2 0 0,-1 0 0,1 0-17,2-3 23,-5 6-4,1 1 0,-1-1 0,1 1 0,-1-1 0,0 0 0,0 0 0,0 0 0,0 0 0,0 0 0,-1 1 0,1-4-19,-1 6-5,1-2 20,-1-12 39,0 6-46,0 7 0,-3 0-1,-11-2-4,4 6 3,5 0 2,-6 7 0,-11 13 9,21-20-15,-1-1 0,0 1 1,0 0-1,0-1 0,-1 0 0,1 0 0,-1 1 0,1-1 0,-1-1 0,0 1 0,-2 1-2,-7 4 8,0 0 0,0 0 0,1 1 0,0 1 0,0 0 0,1 0 0,0 1 0,-5 8-8,-17 21 78,-17 29-78,46-63 4,-57 88 36,11-25-26,30-44 10,1 1 0,1 1 0,-7 16-24,23-38 3,-1 1-1,-17 14 3,-9 8 3,25-22-6,2-4-1,0 0-1,0 0 0,0 0 0,0 1 1,-1-1-1,1 0 0,0-1 1,-1 1-1,1 0 0,0 0 0,-1 0 1,1-1-1,-1 1 0,-1-1 0,-1 2 0,-25 13 0,10-3 15,-1-1-1,-1 0 0,0-2 0,0-1 1,-1 0-1,0-2 0,-18 3-14,21-5 16,-1 0-1,1 1 0,0 2 0,0-1 0,-11 8-15,6-5 16,0-1-1,0-1 1,-20 3-16,20-2 17,20-6-10,-6 6-6,0 5-1,4-2 0,3 1 0,0 5 0,3-13 0,3 11 0,0-3 0,2 1 0,0-2 0,5-1 0,2 0 0,12 4 0,-19-13 0,1-1 0,-3 2 0,1-1 0,-1 0 0,1 0-1,-1-1 1,1 1 0,-1-1 0,1 0-1,-1 0 1,1 0 0,-1 0 0,1 0-1,1-1 1,-4 0 0,1 1 0,-1 0-1,1-1 1,-1 1 0,0 0 0,1 0-1,-1 0 1,1 0 0,-1 0-1,0 1 1,1-1 0,-1 0 0,1 1 0,15 1-8,0 0 0,1-1 0,-1-1 0,6-1 8,5 0-3,-26 1 2,0 0 1,0-1-1,-1 1 0,1 0 1,0-1-1,0 1 0,-1-1 1,1 0-1,0 1 0,-1-1 1,1 0-1,-1 0 0,1 0 1,-1 0-1,0 0 0,1-1 0,-1 1 1,0 0-1,1-2 1,0 2-1,-1-1 1,1 0-1,0 1 0,0-1 0,0 1 1,0-1-1,0 1 0,0 0 0,0 0 0,0 0 1,1 0 0,4 0-2,-4 0 0,1 0 1,-1 1 0,0-1-1,1-1 1,-1 1-1,0 0 1,0-1 0,0 0-1,0 0 1,2-1 1,0-1-3,2 1 6,32-5-29,-34 7 18,2 1 0,-5 0 0,0 0 2,3 0 4,-3-1 1,1 1 0,-1 0 1,1-1-1,-1 1 1,0-1-1,1 0 1,-1 0-1,1 0 1,-1 0-1,0 0 0,0 0 1,0-1-1,1 0 1,32-16 0,-29 16 1,28-18 6,-18 10 1,1 1 0,-5-1 0,-8 7-1,4-2-4,-5 2 2,9-7-4,-10 8-1,16-10 0,-13 11 0,11-1 0,7-3 0,0-7 0,0 1 0,0 0 2,11-6 4,4 0 4,-32 13-7,1 0 0,-1 0 1,0 0-1,0-1 0,5-5-3,23-18 21,-10 13-16,-20 11-4,-1-2 1,1 2-1,0-1 0,-1 0 1,1 1-1,-1-1 0,0-1 0,0 1 1,1-4-3,4-10 10,-2 9-4,-2 0 0,1 0 1,-1-1-1,-1 1 0,1-6-5,-2 9 5,1 0 0,-1-1 0,1 1 0,0 0 0,1 0 0,0 1 0,0-1 0,5-5-5,-3 2 7,0 0 0,0 0 0,-1-1 0,0 1 0,-1-1 0,0 0 0,-1-1 0,1-3-7,11-38 77,-4 6-6,6 1-34,-16 44-24,5-31 61,-6 30-64,1 1 1,0-1-1,-1 1 1,1-1 0,-1 0-1,0 1 1,0-1-1,0 1 1,0-1 0,0 0-11,0-6 34,2-10-6,-2 17-22,-2 0 1,-5-6-6,-4 2-1,0 2 0,0 5 0,-1 4 0,1 0 0,-1 1 0,0-4 0,-19 5 674,15-4-4092,5-3-10261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20.2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2593 70,'-34'-2,"1"-1,-64-16,16 3,-100-6,158 19,-234-1,148 5,93 0,-1 0,1 1,0 0,0 2,0 0,0 0,1 2,-25 11,-159 70,137-60,-1-3,-76 20,14-6,71-17,-66 36,71-32,13-6,1 1,1 2,1 1,-36 32,58-46,-1 0,-1-1,-25 13,-25 17,23-10,20-14,-30 26,44-34,0 1,0-1,1 1,0 0,0 0,1 1,0-1,-5 13,-30 66,24-56,-14 41,-33 83,6-8,38-96,-33 104,44-127,1 1,1-1,-1 51,6-58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22.3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2169 71,'-3'-2,"-1"-1,1 1,-1 0,0-1,1 2,-1-1,0 0,0 1,-8-2,-39-5,44 7,-39-4,-48-8,63 6,0 1,0 2,-1 1,1 1,-1 2,1 1,-1 2,1 0,-1 3,2 0,-32 12,-231 85,201-65,2 3,1 4,-82 57,121-72,2 2,2 2,0 3,3 1,-56 63,61-59,24-28,1 1,1 0,0 1,-15 27,-85 160,100-177,1 0,2 1,1 0,-6 35,10-48,-1 1,-1-1,0 0,-1-1,-11 18,9-15,0 1,-11 27,-36 142,47-156,4-12,0 0,1 0,1 0,-2 22,5-24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25.2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2631 170,'-1'-1,"0"-1,0 1,0-1,0 1,-1 0,1-1,0 1,-1 0,1 0,0 0,-1 0,1 0,-1 0,0 1,1-1,-1 0,0 1,1-1,-3 0,-3-1,-73-31,0 4,-2 3,-155-27,224 51,0 0,0 1,1 1,-1 0,0 1,0 0,0 1,1 0,-1 1,1 1,-1 0,1 0,-16 9,-50 34,60-35,0-1,-1 0,0-1,-39 13,33-16,-25 8,-1-2,-69 9,65-15,0 3,1 2,0 3,-100 41,117-38,24-11,-1 0,1-2,-27 9,16-8,1 1,0 2,1 0,0 2,1 0,0 1,0 1,1 1,-31 30,-18 15,-169 138,173-148,2 3,2 3,-82 97,133-139,0 1,1 0,1 1,0 0,1 0,1 1,0 0,1 0,1 0,-5 32,4 7,3 1,5 54,-1-9,-2 15,0-93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27.6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2718 104,'0'-1,"-1"1,1-1,0 0,-1 1,1-1,-1 1,1-1,-1 0,1 1,-1-1,0 1,1-1,-1 1,0 0,1-1,-1 1,0 0,0-1,1 1,-1 0,0 0,0 0,1-1,-1 1,-1 0,-28-4,20 3,-153-36,115 23,0 3,0 1,-90-5,45 15,-192 2,267 1,-1 0,1 1,0 1,1 1,-29 13,-31 9,-7-5,-56 17,115-32,-47 7,49-12,1 2,0 0,-26 11,0 6,22-10,0-1,-1-1,-29 7,40-12,1 1,0 0,0 1,1 1,0 0,0 1,-15 13,-14 8,-149 77,88-52,78-39,1 1,-41 39,43-36,0-1,-46 28,57-40,0 1,1 0,-1 1,2 0,-1 0,1 1,1 1,-1 0,2 0,0 1,0-1,1 2,1-1,0 1,-7 22,9-25,-1 1,1-1,-9 13,8-15,0 0,1 1,0-1,1 1,-4 14,-22 76,18-66,-11 53,-4 69,23-141,-1-4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0:5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1357 24575,'-16'0'0,"-4"0"0,5 0 0,-5 0 0,6 0 0,0 0 0,-2 0 0,6 4 0,-2-4 0,4 4 0,0-4 0,0 0 0,1 0 0,-1 0 0,-4 0 0,3 0 0,-8 0 0,3 0 0,-4 0 0,0 0 0,0 0 0,0 0 0,5 0 0,-4 0 0,7 0 0,-2 0 0,4 0 0,0 0 0,-1 0 0,5-4 0,-4 3 0,4-6 0,0 3 0,-3 0 0,2-3 0,-3 6 0,0-6 0,0 2 0,-5-3 0,0-1 0,-1 0 0,-3 0 0,8 5 0,-4-4 0,5 3 0,0-3 0,0 1 0,0-1 0,4 0 0,-3 0 0,2-1 0,-3-3 0,-1 2 0,1-2 0,0 4 0,3-1 0,-2 1 0,6 0 0,-6 0 0,6 0 0,-3 0 0,4 0 0,-4-4 0,3 2 0,-7-6 0,7 6 0,-3-7 0,1 8 0,2-3 0,-3 3 0,4 1 0,0 0 0,-3 0 0,2-4 0,-3 2 0,4-7 0,0 4 0,0-5 0,0 0 0,0 0 0,0 0 0,0 0 0,0 4 0,0 2 0,0 4 0,0-1 0,0 1 0,0-4 0,0-2 0,0-4 0,0 0 0,0 0 0,0-5 0,0 4 0,0-5 0,0 1 0,0 8 0,4-7 0,1 13 0,0-8 0,2 8 0,-6-4 0,6 5 0,-2-4 0,3 2 0,-3-2 0,2 4 0,-3-1 0,1 1 0,2 0 0,-3 0 0,5 0 0,-1-5 0,-3 4 0,2-4 0,-2 1 0,3 2 0,1-7 0,-1 8 0,1-3 0,-1-1 0,0 4 0,5-4 0,-4 5 0,7-5 0,-7 4 0,7-3 0,-7 4 0,4-5 0,-5 4 0,1 0 0,-1 1 0,0 4 0,0-1 0,0-2 0,0 3 0,0-5 0,5 1 0,-4 0 0,7-1 0,-2 0 0,4 0 0,-5 0 0,4 0 0,-3 1 0,-1-1 0,0 0 0,-1 1 0,-3 3 0,8-3 0,-8 3 0,8-4 0,-4 5 0,1-4 0,-2 7 0,-3-6 0,-1 6 0,0-3 0,-1 4 0,1 0 0,0-3 0,0 2 0,0-3 0,5 0 0,0 3 0,1-7 0,3 8 0,-8-8 0,3 7 0,-4-2 0,1 3 0,-1-4 0,0 3 0,0-3 0,-1 4 0,1 0 0,0 0 0,5-4 0,0 3 0,1-3 0,-2 1 0,-4 2 0,1-3 0,-1 4 0,0 0 0,-1 0 0,1 0 0,0 0 0,0 0 0,0 0 0,0 0 0,5 0 0,-4 0 0,4 0 0,-5 0 0,0-3 0,0 2 0,0-3 0,-1 4 0,1 0 0,0 0 0,0 0 0,0 0 0,0 0 0,0 0 0,0 0 0,0 0 0,0 0 0,0 0 0,0 0 0,-1 0 0,1 0 0,0 0 0,0 0 0,0 0 0,0 0 0,-1 0 0,1 0 0,0 0 0,0 0 0,0 0 0,0 4 0,0-4 0,0 4 0,0-4 0,0 4 0,0-3 0,1 2 0,-2-3 0,-2 3 0,1 2 0,-1-1 0,3-1 0,0 0 0,4-2 0,-3 7 0,8-4 0,-3 1 0,-1 3 0,4-8 0,-8 8 0,3-7 0,-3 2 0,-5 1 0,3-3 0,-6 6 0,3-3 0,-1 0 0,2-1 0,3 1 0,0-4 0,0 8 0,0-4 0,0 0 0,-4 3 0,3-6 0,-2 6 0,-1-3 0,3 1 0,-3 2 0,5-2 0,-1 3 0,0 0 0,0-4 0,0 3 0,0-2 0,0 3 0,-3 0 0,2-4 0,-6 3 0,6-6 0,-3 6 0,4-3 0,-3 4 0,2 0 0,-2 1 0,3-5 0,-4 3 0,0-2 0,-1-1 0,-2 3 0,6-2 0,-2 2 0,3 1 0,0 0 0,-3 1 0,2-1 0,-3 0 0,1 0 0,2 0 0,-6 0 0,6 0 0,-6 0 0,2 0 0,1-3 0,-3 2 0,6-3 0,-6 4 0,6 0 0,-6 0 0,3 0 0,-4 0 0,3-3 0,-2 2 0,2-3 0,-3 4 0,0 0 0,4 0 0,-3 0 0,6 4 0,-6-2 0,7 6 0,-7-6 0,3 2 0,-4-4 0,4 0 0,-3 0 0,2 0 0,-3 0 0,0 0 0,0-1 0,0 1 0,0 1 0,0 3 0,0-3 0,0 4 0,0-5 0,0 0 0,0 0 0,0 0 0,0 0 0,0 0 0,0-1 0,0 1 0,0-1 0,0 1 0,0 0 0,0 5 0,0 0 0,0 10 0,0-4 0,0 4 0,0-5 0,0-4 0,0-2 0,0-4 0,0 0 0,0 0 0,0 0 0,0 0 0,0-1 0,0 1 0,0-1 0,0 6 0,0 5 0,0 1 0,0 4 0,0-5 0,0 0 0,-4 0 0,3-4 0,-3-2 0,4-4 0,0 0 0,0 0 0,-4-3 0,4 1 0,-8-1 0,7 3 0,-6 4 0,1 7 0,-3 0 0,4 4 0,-3-5 0,3 0 0,0 0 0,-3-5 0,7 0 0,-6-5 0,6 0 0,-3 0 0,1-4 0,2 3 0,-6-3 0,6 4 0,-6 4 0,6 1 0,-7 5 0,3 0 0,0 5 0,-3-4 0,3 4 0,0-5 0,-3-5 0,7 0 0,-2-5 0,3 0 0,-4 0 0,4-1 0,-8 6 0,7 0 0,-7 5 0,7 0 0,-7 0 0,3-1 0,0 1 0,-3-4 0,7-2 0,-2-4 0,3 0 0,0 0 0,-4-3 0,0 1 0,0-2 0,1 4 0,3 4 0,-4-3 0,3 8 0,-3-3 0,4-1 0,-4 4 0,3-8 0,-3 4 0,4-5 0,0 0 0,0 0 0,-3-4 0,2 3 0,-2-3 0,-1 3 0,3 11 0,-7-3 0,3 13 0,-5-4 0,5 5 0,-3-4 0,3-2 0,0-5 0,1-5 0,0-1 0,3-3 0,-3-2 0,4 1 0,0 0 0,0-1 0,0 1 0,4 5 0,-3-4 0,7 8 0,-3-4 0,0 5 0,3 0 0,-7 0 0,8 5 0,-8 1 0,7 1 0,-3-2 0,0-5 0,3-1 0,-7-3 0,3-2 0,-4-4 0,3 1 0,2-5 0,-1 3 0,3-2 0,-3 3 0,4 0 0,0 0 0,0 0 0,0-4 0,-4 3 0,3-6 0,-6 6 0,2-2 0,1 3 0,1 0 0,3 0 0,0 0 0,0 0 0,0 0 0,0 0 0,0 0 0,0 0 0,0 1 0,-3-1 0,-2 0 0,1 0 0,0 0 0,0-1 0,4 2 0,-4-1 0,1 0 0,2 0 0,-6 0 0,6 0 0,-6 0 0,6-3 0,-7 1 0,4-1 0,-1 2 0,2 2 0,3 3 0,1 1 0,0 5 0,0 0 0,-4 0 0,3 0 0,-4-4 0,1-2 0,2-4 0,-6 0 0,6 0 0,-6 0 0,3-3 0,-4-2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29.7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87,'56'18,"1"-3,0-3,1-1,1-4,104 1,-63-9,9 2,0-5,140-23,-171 16,121-1,-164 9,-1-1,51-14,-46 9,55-5,11 8,112-14,-82 4,254 4,-349 12,-9 0,-18-1,0 0,0 1,0 1,0 0,-1 1,1 0,0 1,-1 0,1 1,20 10,36 23,110 70,-73-37,25 18,-88-47,-36-32,0-2,1 1,0-1,13 10,82 36,-3-1,-86-42,-4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31.5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1,'1523'0,"-1455"2,105 16,-117-6,1 2,64 27,-41-13,-45-14,-1 2,-1 1,-1 2,33 25,17 9,-50-34,-1 2,-1 2,0 0,48 53,-65-59,-1 1,0 0,14 31,-13-25,-5-7,-1 1,9 33,1 4,-7-31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33.6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0,'703'0,"-633"4,-1 3,94 21,-70-10,165 38,-250-54,34 9,0-2,1-1,0-3,50 1,-22-5,77 10,-134-10,178 25,-151-18,0 2,65 24,-90-27,-1 0,1 2,-2 0,1 0,22 20,56 65,-29-27,-50-54,1-2,1 0,0 0,33 16,-14-9,-32-17,-1 1,1 0,-1 0,1 0,-1 0,0 0,1 0,-1 0,0 1,-1-1,1 1,0 0,-1-1,1 1,-1 0,1 4,2 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35.5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 1,'0'0,"0"0,0 0,0 0,0 0,-1 0,1 0,0 0,0-1,0 1,0 0,-1 0,1 0,0 0,0 0,0 0,-1 1,1-1,0 0,0 0,0 0,0 0,-1 0,1 0,0 0,0 0,0 0,0 0,0 0,0 1,-1-1,1 0,0 0,0 0,0 0,0 0,0 1,0-1,0 0,0 0,-1 0,1 0,0 1,0-1,0 0,0 0,0 0,0 0,0 1,0-1,0 0,0 0,0 0,0 0,0 1,1-1,-1 0,0 0,0 0,0 1,10 7,59 17,1-3,109 19,-120-29,325 43,-299-46,67 5,-42-5,138 29,-211-29,-11-2,1-1,0-1,45 2,30-9,-48-1,0 3,95 13,-81 0,111 17,-157-26,0 0,-1 2,0 0,21 11,78 41,-90-43,-1 2,41 31,-58-38,0 1,-1 0,0 0,-1 1,-1 0,0 1,14 26,-7-8,-2 1,-1 0,-1 1,-2 1,6 36,-15-63,0 0,1 1,0-1,1 0,-1 0,1 0,0-1,1 1,4 6,0-3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37.9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70,'64'1,"0"-4,1-2,65-14,-49 4,158-10,84 22,-210 4,19-3,127 5,-235-1,-1 2,0 0,1 2,-1 0,-1 2,23 10,160 55,-176-64,196 72,-133-47,315 97,-386-125,-1 1,0 1,0 1,24 15,-41-22,0 1,1 0,-1 0,0 0,0 1,-1-1,1 1,-1-1,0 1,0 0,0 0,0 0,1 5,14 59,-12-43,7 46,-10-55,0-1,1 1,0-1,1 0,1 0,0 0,1 0,11 17,-11-22,1 0,1 0,0 0,0-1,1 0,16 12,-13-11,0 1,0 0,-1 1,-1 0,0 0,0 1,-2 0,1 1,-2 0,8 19,-11-20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47.4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1998 2,'-164'-2,"-178"4,283 4,-1 2,-69 20,34-7,74-16,0 1,1 1,0 1,-38 20,-68 52,17-9,74-47,1 1,2 1,-35 36,41-38,-4 8,-45 59,48-55,-47 47,45-53,2 1,-40 60,-18 60,27-41,13-19,33-63,-29 49,31-61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50.3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2167 17,'-4'-2,"0"-1,0 1,0 1,0-1,0 1,0 0,0 0,-1 0,1 0,-1 1,1-1,0 1,-8 1,-1-1,-465-2,424 5,1 1,-1 3,1 2,1 3,0 2,1 2,0 2,-62 32,0 1,-8 5,80-34,1 3,1 1,2 1,1 2,-56 59,82-76,0 2,1 0,1 0,-13 29,13-24,-1-1,-19 27,3-7,1 2,-35 80,43-89,-24 35,23-40,1 1,-13 31,19-39,0 1,-1-2,-2 0,0 0,0-1,-28 26,-13 17,48-53,1 1,1 0,-1 0,1 0,-3 11,-15 26,12-30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7:34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1570 3102 24575,'-20'0'0,"4"0"0,5 0 0,-6 0 0,8 0 0,-16 0 0,11 0 0,-12 0 0,4 0 0,-1 0 0,-3 0 0,-1 0 0,-2 0 0,-4 0 0,6-8 0,5 6 0,-4-10 0,3 11 0,-4-7 0,5 7 0,-4-7 0,3 7 0,-4-8 0,5 8 0,-4-7 0,8 4 0,-3-1 0,4-3 0,1 7 0,-1-6 0,1 6 0,-1-6 0,0 2 0,1 0 0,-1-2 0,1 2 0,-1 1 0,1-4 0,3 4 0,-2-4 0,2 3 0,-4-2 0,1 6 0,-1-6 0,1 2 0,-1-3 0,1-1 0,-1 5 0,1-4 0,-1 4 0,-4-5 0,3-3 0,-3 2 0,4-2 0,1 4 0,-1-4 0,4 3 0,-2-3 0,2 4 0,0-4 0,-2 3 0,5-7 0,-5 7 0,6-3 0,-3 0 0,0 3 0,3-6 0,-3 2 0,0 0 0,3-3 0,-3 4 0,4-5 0,-4 0 0,-2-11 0,1 8 0,1-8 0,3 6 0,1 5 0,-1-9 0,0 8 0,0-8 0,1 8 0,-1-8 0,0 4 0,0-1 0,0-3 0,1 9 0,-1-9 0,4 3 0,-3-4 0,-2-6 0,0 5 0,-4-5 0,5 6 0,0 0 0,0 0 0,4-1 0,-3 6 0,3-4 0,-4 8 0,4-3 0,-2 4 0,6-4 0,-3-9 0,1 6 0,2-9 0,-3 10 0,4-4 0,0 0 0,0-6 0,0 5 0,0-5 0,0 6 0,0-6 0,-4 5 0,3-5 0,-3 6 0,4 0 0,0 0 0,0-1 0,0 1 0,0 5 0,0-4 0,0 8 0,0-8 0,0 8 0,0-3 0,0 4 0,0 1 0,0-1 0,0 5 0,0 0 0,0 5 0,0-1 0,0 1 0,0 0 0,0 0 0,0 0 0,0 0 0,0 0 0,0-4 0,3 3 0,2-8 0,-1 7 0,3-6 0,-6 6 0,6-2 0,-6 4 0,2 0 0,-3 0 0,4-1 0,-3-3 0,5-2 0,-1 1 0,3-4 0,0-1 0,0-1 0,1-8 0,0 9 0,-1-5 0,0 6 0,0 3 0,-3-2 0,1 6 0,-5-3 0,6 8 0,-7-2 0,6 2 0,-2-3 0,4-5 0,-1 4 0,2-12 0,3 1 0,2-8 0,9-1 0,-3 0 0,8-1 0,-9 1 0,0 9 0,-3-1 0,-7 7 0,2 4 0,-3-2 0,-1 10 0,1-5 0,-1 2 0,0-4 0,1 1 0,3-1 0,2 0 0,3-4 0,-4 3 0,4-3 0,-8 5 0,8-2 0,-4 1 0,5 0 0,-1 0 0,0-1 0,1-3 0,-1 3 0,1-3 0,-1 4 0,1 0 0,-1-1 0,1 1 0,-1 3 0,-3-2 0,2 3 0,-7-1 0,8-2 0,-8 6 0,4-3 0,-5 1 0,5 2 0,-4-6 0,4 7 0,-1-7 0,-3 2 0,8 1 0,-4-3 0,1 2 0,2-3 0,-2 4 0,8-4 0,-4 3 0,9-4 0,-8 1 0,3-1 0,0 5 0,-3-4 0,3 4 0,0-1 0,-3-2 0,3 6 0,0-7 0,-3 7 0,3-7 0,-5 7 0,1-2 0,-5 3 0,3 0 0,-2 0 0,3 0 0,1 0 0,-1-4 0,1 3 0,-1-3 0,1 1 0,-1 2 0,5-3 0,-3 0 0,3 0 0,-5-1 0,8-2 0,-6 2 0,2 1 0,-5-4 0,-2 4 0,3-1 0,5-3 0,-3 3 0,3-3 0,-5-1 0,6 1 0,-5 3 0,0-2 0,-1 6 0,-8-3 0,4 4 0,-1 0 0,-2 0 0,6-3 0,-6 2 0,6-3 0,-3 4 0,5 0 0,4-4 0,-3 3 0,3-3 0,0 4 0,-3 0 0,8-4 0,-9 3 0,9-3 0,-4 4 0,17-4 0,-8 3 0,8-3 0,-12 4 0,0 0 0,0 0 0,0 0 0,-5 0 0,4 0 0,-4 0 0,1 0 0,3 0 0,-9 0 0,4 0 0,1 0 0,-5 0 0,4 0 0,-4 0 0,-1 0 0,1 0 0,-1 0 0,1 0 0,-5 0 0,4 0 0,-8 0 0,8 0 0,-4 0 0,4 0 0,1 0 0,4 0 0,-3 0 0,8 0 0,8 0 0,-9 0 0,13 0 0,-16 0 0,1 0 0,3 0 0,-9 0 0,9 0 0,-8 0 0,3 0 0,-5 0 0,1 0 0,-1 0 0,1 0 0,-5 0 0,4 0 0,-8 0 0,8 0 0,-8 0 0,8 0 0,-8 0 0,7 0 0,-2 0 0,3 0 0,1 0 0,-5 0 0,8 0 0,-6 0 0,7 0 0,-4 0 0,11 0 0,-4 0 0,11 0 0,-8 0 0,-5 0 0,4 0 0,-8 0 0,8 0 0,-13 0 0,7 0 0,-7 0 0,-1 0 0,0 0 0,-1 0 0,-2 0 0,2 0 0,-4 0 0,1 0 0,-1 0 0,1 0 0,-1 0 0,1 0 0,-1 0 0,0 0 0,0 0 0,0 0 0,1 0 0,3 0 0,2 0 0,3 0 0,-4 3 0,4-2 0,-8 2 0,4-3 0,-5 0 0,1 0 0,-1 0 0,0 0 0,1 0 0,-1 0 0,0 0 0,1 0 0,3 4 0,2-3 0,3 2 0,1-3 0,4 4 0,1-3 0,5 3 0,-5 0 0,10-3 0,-9 7 0,10-3 0,-6 4 0,0-4 0,0 3 0,0-7 0,-5 6 0,-1-6 0,-4 7 0,-5-7 0,4 6 0,-8-6 0,7 6 0,-6-6 0,6 3 0,-6-1 0,6-2 0,-6 2 0,6-3 0,-6 3 0,2-2 0,-4 3 0,1-4 0,-1 0 0,1 3 0,-1-2 0,1 2 0,-1 0 0,1-2 0,-1 2 0,0 1 0,1-3 0,3 2 0,-2 0 0,6 2 0,-6-1 0,18 7 0,-7-5 0,10 6 0,-4-3 0,-9-4 0,1-1 0,-7-1 0,-4-2 0,1 2 0,-1-3 0,1 0 0,-4 4 0,2-4 0,-5 7 0,5-7 0,-2 3 0,3 1 0,1 0 0,3 0 0,7 3 0,-1-2 0,4 3 0,1 1 0,-9-4 0,3 2 0,-8-6 0,-1 5 0,1-5 0,-1 3 0,-3-1 0,0 1 0,-4 3 0,3-1 0,-3 2 0,7-1 0,-3 0 0,3 1 0,1 3 0,0-2 0,0 6 0,0 2 0,0 1 0,1 8 0,0-4 0,0 1 0,-1-2 0,0-9 0,-3 0 0,1-5 0,-5 0 0,2 1 0,-3-1 0,0 0 0,0 0 0,0 0 0,0 0 0,0 0 0,5 14 0,0-1 0,0 18 0,4-4 0,-8 11 0,7-9 0,-7 8 0,3-20 0,0 2 0,-3-9 0,2-5 0,-3 0 0,0-5 0,0 1 0,0-1 0,0 1 0,0-1 0,0 4 0,0 2 0,0 3 0,0 1 0,0-1 0,0 1 0,0-5 0,0 0 0,0-5 0,0 0 0,0 1 0,0-1 0,0 0 0,0 0 0,0 5 0,0 0 0,0 9 0,0 2 0,0 4 0,0-5 0,0-1 0,0-8 0,0 2 0,0-7 0,0 4 0,0-5 0,0 0 0,0 1 0,0 3 0,0 6 0,0 5 0,-4 5 0,3 0 0,-3 0 0,0-4 0,4-2 0,-4-9 0,4 0 0,-4-5 0,4 1 0,-4-1 0,1-3 0,2 3 0,-5-3 0,6 3 0,-7 4 0,2 1 0,-4 9 0,1 1 0,-1 1 0,0 3 0,-4-4 0,3 0 0,-3 4 0,5-8 0,-1-1 0,1-2 0,4-6 0,-3 2 0,6-3 0,-2-1 0,-1-3 0,4 3 0,-7-7 0,7 6 0,-7 3 0,-3 13 0,-4 7 0,-2 10 0,-3 7 0,3 1 0,-6 6 0,1-6 0,6-7 0,-3-7 0,8-11 0,-2-5 0,7-5 0,-2-5 0,7 1 0,-4-1 0,1-3 0,-1-1 0,0 1 0,-2-4 0,2 4 0,-3-1 0,-4 1 0,3 3 0,-3 1 0,0-1 0,-2 5 0,-3 1 0,-2 8 0,2-4 0,-7 10 0,5-9 0,-1 5 0,3-7 0,7-4 0,-2 0 0,7-5 0,-3 1 0,3-4 0,-3-1 0,3 0 0,-7 2 0,6 2 0,-10 2 0,2-2 0,-3 2 0,-6 3 0,4 1 0,-8 5 0,4-1 0,-5 1 0,4-4 0,2-1 0,5-5 0,3 0 0,1 0 0,5-1 0,-1-3 0,1 0 0,0-4 0,0 0 0,-1 0 0,1 3 0,-9 2 0,2 3 0,-12 1 0,4-1 0,-5 5 0,0 1 0,-6 1 0,5 2 0,-5-3 0,11-1 0,-4 0 0,12-5 0,-6 1 0,11-2 0,-2 1 0,4-4 0,-1-1 0,1-3 0,0 0 0,0 0 0,-1 4 0,-3-3 0,2 5 0,-6-1 0,2 2 0,-3 2 0,-1-1 0,0 0 0,1-3 0,3 2 0,2-7 0,3 4 0,1-4 0,-1 0 0,1 0 0,0 0 0,0 0 0,-1 0 0,1 0 0,-5 0 0,0 3 0,-9-2 0,3 7 0,-8-3 0,3 3 0,-4-3 0,0 3 0,5-3 0,0 0 0,6-2 0,-1 1 0,1-3 0,3 3 0,-3-4 0,8 0 0,-8 3 0,4-2 0,-1 3 0,2-4 0,-1 4 0,4-3 0,-8 2 0,8 0 0,-8-2 0,4 3 0,-5-1 0,0-2 0,1 7 0,3-8 0,-2 4 0,6-4 0,-6 0 0,6 3 0,-2-2 0,3 3 0,1-4 0,-1 0 0,1 0 0,-1 0 0,1 0 0,0 0 0,-3 0 0,-2 0 0,-4 0 0,0 3 0,-5-2 0,-2 3 0,-4 0 0,5-3 0,-4 7 0,8-7 0,-8 3 0,8-1 0,1-2 0,5 3 0,5-4 0,-1 0 0,1 0 0,0 0 0,0 3 0,-4-2 0,-1 6 0,-5-3 0,1 4 0,-1 1 0,-4-5 0,3 4 0,-3-4 0,4 1 0,1 2 0,3-6 0,-2 2 0,6-3 0,-2 0 0,4 0 0,-1 0 0,1 0 0,0 0 0,0 0 0,0 0 0,0 0 0,-5 0 0,4 0 0,-4 0 0,1 0 0,2 0 0,-2 0 0,3 0 0,0 0 0,1 0 0,0 0 0,-1 0 0,1 0 0,0 0 0,0 0 0,0 0 0,0 0 0,-5 0 0,0 0 0,-5 0 0,5 0 0,-4 0 0,4 0 0,-1 0 0,-3 0 0,8 0 0,-4 0 0,5 0 0,0 0 0,0 0 0,0 0 0,0 0 0,0 0 0,0 0 0,0 0 0,-5 0 0,4 0 0,-8 0 0,4 0 0,-1 0 0,2 0 0,3 0 0,0 0 0,1 0 0,0 0 0,3-3 0,-2 2 0,2-2 0,-3 3 0,0 0 0,-5 0 0,0 0 0,-1 0 0,-2 0 0,6 0 0,-2 0 0,3 0 0,1 0 0,-1 0 0,1 0 0,0 0 0,0 0 0,0 0 0,0 0 0,-1 0 0,1-3 0,-1 2 0,1-2 0,-1 3 0,1 0 0,0 0 0,4 0 0,-1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14.2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14.8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0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1140 1832 24575,'0'7'0,"0"1"0,0-1 0,0 1 0,0 0 0,0 0 0,0-1 0,0 1 0,0 0 0,0 0 0,0 0 0,0 4 0,0 1 0,0 1 0,4 3 0,-3-4 0,7 1 0,-7-2 0,2-4 0,1 0 0,-3 1 0,2-1 0,-3-1 0,0 2 0,4-2 0,-3 1 0,6 1 0,-6-1 0,7 4 0,-7-3 0,6 4 0,-6-5 0,3 0 0,-1-4 0,-2 4 0,3-4 0,-4 3 0,0 1 0,0-1 0,0 0 0,0 1 0,0 0 0,0-1 0,0 1 0,0 0 0,0 0 0,0 0 0,3-3 0,-2 1 0,2-1 0,-3 7 0,0 1 0,0 5 0,0 0 0,0 0 0,4-5 0,0 0 0,1-5 0,-2 0 0,1 0 0,-3 0 0,-1-4 0,-4 0 0,-4-4 0,1 0 0,-1 0 0,0 0 0,0 0 0,-1 0 0,1 0 0,-4 0 0,2 0 0,-2 0 0,4-4 0,-1 3 0,1-3 0,0 4 0,0 0 0,0-3 0,-1-2 0,1 1 0,0-4 0,0 7 0,0-6 0,0 6 0,-1-2 0,1-1 0,-4 3 0,-2-3 0,-4 4 0,-5-4 0,4 3 0,-10-4 0,10 5 0,-4 0 0,9 0 0,-3 0 0,8 0 0,-3 0 0,4-3 0,4-1 0,-3-4 0,6 1 0,-6 2 0,2 2 0,-3-1 0,0 3 0,0-6 0,-5 6 0,-1-2 0,-4-1 0,0 3 0,0-8 0,0 8 0,5-6 0,-4 2 0,3 0 0,1-2 0,-4 6 0,7-7 0,-6 3 0,6 1 0,-7-4 0,8 7 0,0-7 0,2 7 0,3-2 0,-4-1 0,3 0 0,-2 0 0,2 0 0,-3 1 0,0-2 0,0 0 0,0-2 0,-5 6 0,4-6 0,-4 6 0,5-6 0,-5 6 0,4-6 0,-8 6 0,8-7 0,-4 7 0,5-6 0,0 3 0,0-1 0,0-2 0,-5 2 0,4-4 0,-4 5 0,5-4 0,0 4 0,0-1 0,-1-2 0,1 3 0,4-4 0,-3 0 0,6 0 0,-6 0 0,3 1 0,-4-2 0,0 1 0,3 0 0,-2 0 0,2 0 0,-3 0 0,0-1 0,0 1 0,3 0 0,-2 0 0,3 0 0,-4 0 0,3 0 0,-2 0 0,6 0 0,-3 0 0,1 0 0,2 0 0,-3 0 0,4 0 0,-4 4 0,4-3 0,-4 2 0,0-3 0,3-4 0,-6 2 0,2-7 0,0 8 0,-3-8 0,7 8 0,-7-8 0,4 8 0,-1-4 0,-3 5 0,8 0 0,-4-5 0,0 4 0,3-4 0,-2 5 0,-1 0 0,3 0 0,-3 0 0,4 0 0,0 0 0,0 0 0,-3 0 0,2 0 0,-2-4 0,3 2 0,0-2 0,0 4 0,0-5 0,-4 4 0,3-3 0,-2 4 0,3 0 0,0 0 0,0 0 0,0 0 0,0 0 0,0 0 0,0-5 0,0 4 0,0-4 0,0 1 0,0 3 0,0-4 0,0 5 0,0-5 0,0 4 0,0-8 0,0 4 0,0-5 0,0 4 0,0-3 0,0 3 0,0-4 0,0 5 0,0-4 0,0 8 0,0-8 0,0 7 0,0-7 0,0 4 0,0-5 0,0 0 0,0 4 0,0-3 0,0 8 0,0-4 0,0 5 0,0 0 0,0 0 0,0 0 0,0-1 0,0-3 0,0 3 0,0-8 0,0 3 0,0-4 0,0 4 0,0-3 0,0 8 0,0-3 0,0 4 0,0 0 0,0 0 0,0-5 0,0 0 0,0-5 0,0 0 0,0 0 0,4 0 0,1 4 0,-1-3 0,4 4 0,-7-5 0,7 0 0,-3 0 0,4 0 0,0 0 0,-4 0 0,3 0 0,-3 0 0,3 0 0,1 4 0,-4 2 0,2 3 0,-6 1 0,6 4 0,-6-4 0,6 7 0,-6-10 0,6 5 0,-2-11 0,3 8 0,1-8 0,-1 3 0,5 0 0,-3-3 0,7 3 0,-8 1 0,8 0 0,-7 0 0,7 3 0,-8-3 0,8 4 0,-3 1 0,-1-1 0,0 0 0,-5 5 0,0-4 0,0 8 0,0-4 0,0 4 0,0-4 0,0 0 0,4-5 0,2 0 0,9 0 0,-4-4 0,9 2 0,-13-2 0,7 4 0,-13 4 0,3-2 0,-4 6 0,0-3 0,-3 0 0,2 3 0,-3-2 0,4 3 0,-1 0 0,11 0 0,-4-8 0,9 2 0,-5-7 0,0 4 0,0 0 0,-5 0 0,0 4 0,-5 2 0,0-1 0,0 3 0,-1-3 0,1 4 0,0 0 0,0-3 0,4-2 0,-2 0 0,6-3 0,-2 3 0,-1 0 0,0-3 0,-5 7 0,0-2 0,0 3 0,-4-4 0,3 4 0,-3-4 0,4 4 0,0-4 0,9-1 0,-2 0 0,8-3 0,-9 3 0,2-4 0,-6 5 0,2 0 0,-4 0 0,0 3 0,0-3 0,0 4 0,0 0 0,0 0 0,0 0 0,0 0 0,0 0 0,4-4 0,2 3 0,4-3 0,0 4 0,-1 0 0,-3-3 0,3 2 0,-8-3 0,3 4 0,-4 0 0,0 0 0,1 0 0,-2 0 0,1 0 0,0 0 0,0 0 0,5 0 0,0-4 0,1 3 0,3-3 0,-8 4 0,3 0 0,-4 0 0,0 0 0,0 0 0,0 0 0,0 0 0,0 0 0,0 0 0,0 0 0,0 0 0,4 0 0,2 0 0,-1 0 0,4 0 0,-8 0 0,4 0 0,-5 0 0,0 0 0,0 0 0,0 0 0,0 0 0,-1 0 0,1 0 0,0 0 0,0 0 0,0 0 0,5 0 0,0 0 0,1 0 0,3 0 0,-4 0 0,1 0 0,-2 0 0,-4 0 0,0 0 0,0 0 0,-3 3 0,2 1 0,-3 1 0,4-2 0,0-3 0,4 0 0,2 0 0,-1 0 0,4 4 0,-8-3 0,8 3 0,-8-4 0,4 0 0,-5 0 0,-1 0 0,-2 3 0,2-2 0,1 2 0,11-3 0,0 0 0,9 0 0,3 0 0,-1 0 0,0 0 0,-1 4 0,-10-2 0,4 6 0,-5-7 0,-5 3 0,0-1 0,-5-2 0,0 3 0,0-4 0,-1 3 0,2-2 0,-1 7 0,0-8 0,4 8 0,-3-7 0,8 7 0,-8-7 0,8 7 0,-3-7 0,4 7 0,-5-7 0,4 7 0,-4-3 0,1 0 0,3 3 0,-8-4 0,3 1 0,-4 2 0,0-6 0,1 6 0,-2-6 0,-2 7 0,2-4 0,-3 4 0,4-1 0,-1-2 0,2 2 0,-1-3 0,0 4 0,0 1 0,0-5 0,0 3 0,0-2 0,0 3 0,0 0 0,5 0 0,-4 1 0,8-1 0,-8 1 0,8-1 0,-8 5 0,4-4 0,-4 8 0,-1-8 0,0 4 0,0-5 0,0 0 0,1 4 0,-1-2 0,5 2 0,-4 1 0,4 1 0,0 0 0,-3 3 0,3-8 0,-5 4 0,0-5 0,0 0 0,0 0 0,-3 0 0,-1 0 0,-1-4 0,2 3 0,3-2 0,0 3 0,0 0 0,-4 0 0,4 0 0,-4 0 0,4 0 0,-3 0 0,2-3 0,-6 2 0,6-2 0,-3 3 0,4 0 0,1 0 0,-1 0 0,0 0 0,0 0 0,-4 0 0,3 0 0,-6 0 0,7 0 0,-8 0 0,8 0 0,-4 0 0,1 0 0,2 0 0,-2 5 0,3 0 0,1 5 0,-4-4 0,3-2 0,-7 1 0,2-4 0,-3 3 0,4-4 0,-3 0 0,2 0 0,1 5 0,-3 0 0,7 5 0,-7 0 0,8 5 0,-8-8 0,3 7 0,-4-13 0,4 3 0,-4-4 0,4 0 0,-4 0 0,0 0 0,0-1 0,0 1 0,0 0 0,0 0 0,0 0 0,0 4 0,0 2 0,0-1 0,0 0 0,0-5 0,0 0 0,0 0 0,0 0 0,0 0 0,0 0 0,0 0 0,0 4 0,0 2 0,0 4 0,0 0 0,0 0 0,0-1 0,0-3 0,0-2 0,0-4 0,0 0 0,0 0 0,0 0 0,0 0 0,0 10 0,0 2 0,-4 4 0,-1 4 0,0-9 0,-4 4 0,8-5 0,-3-4 0,4-2 0,0-4 0,-4 0 0,4 0 0,-8-4 0,7 3 0,-6-6 0,7 5 0,-4-1 0,0 7 0,3 7 0,-7 0 0,3 9 0,-5-4 0,5 1 0,-3-7 0,7-1 0,-7-8 0,7 4 0,-6-5 0,6 0 0,-6-4 0,6 3 0,-5-2 0,2-1 0,0 3 0,-3-6 0,6 5 0,-6-1 0,2 7 0,-3 1 0,-5 5 0,2 5 0,-6 2 0,0 10 0,-2-4 0,-1-1 0,1-7 0,5-5 0,1 0 0,4-5 0,4 0 0,-2-5 0,3-4 0,-1 3 0,-1-6 0,2 6 0,-9 6 0,3 7 0,-10 15 0,4 2 0,-5 6 0,0-6 0,5-2 0,-3-6 0,9-4 0,0-2 0,2-10 0,7 0 0,-2-5 0,6-1 0,-2 1 0,5 0 0,-1 0 0,3 5 0,-3-4 0,3 8 0,-3-8 0,3 8 0,-3-8 0,3 8 0,-3-8 0,3 3 0,0 1 0,1-4 0,-1 3 0,0-4 0,0 0 0,1 5 0,-1-4 0,1 8 0,-1-8 0,1 8 0,-1-8 0,1 8 0,-1-8 0,-3 3 0,2-4 0,-6 0 0,2 0 0,1-3 0,-3 2 0,6 2 0,-2 4 0,5 10 0,4 1 0,-4 0 0,4-1 0,-5-5 0,-1 0 0,1-5 0,-4 0 0,-1-5 0,-1-4 0,-2 3 0,5-3 0,-5 4 0,6 0 0,-2 0 0,-1 0 0,3 0 0,-2 0 0,-1 0 0,0 0 0,0 1 0,-3-2 0,6 1 0,-3 0 0,1 4 0,2 2 0,-2-2 0</inkml:trace>
  <inkml:trace contextRef="#ctx0" brushRef="#br0" timeOffset="1">2418 3537 24575,'-2'-7'0,"1"-1"0,-3 0 0,4 0 0,0 0 0,0 0 0,0 1 0,-3 2 0,2-2 0,-3 3 0,4-4 0,0 0 0,0 0 0,0 0 0,0 0 0,0 0 0,-3 1 0,2-1 0,-3 0 0,1 4 0,2-3 0,-6 7 0,6-7 0,-3 3 0,4-4 0,-3 0 0,2 1 0,-3-1 0,1 4 0,2-3 0,-6 2 0,6-2 0,-6 2 0,6-1 0,-3 2 0,1-1 0,2-1 0,-3 1 0,1 1 0,-1 1 0,-4 3 0,0 0 0,1 0 0,3 0 0,0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15.4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15.8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 1,'-3'0,"-2"3,0 5,2 5,0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0.6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2.1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1.7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3.2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1.1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2.7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3.7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4.3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0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91 24575,'0'8'0,"4"-4"0,0 3 0,4-3 0,1 4 0,-1 0 0,0 5 0,0-4 0,1 8 0,-1-8 0,1 3 0,-1-4 0,0 0 0,-4 1 0,3-5 0,-6 3 0,6-3 0,-6 4 0,6 0 0,-3 0 0,1 1 0,2-5 0,-2 3 0,2-2 0,1 2 0,-4 1 0,3-4 0,-3-1 0,-3-2 0</inkml:trace>
  <inkml:trace contextRef="#ctx0" brushRef="#br0" timeOffset="1">198 317 24575,'-1'-2'0,"1"-6"0,0 0 0,-4 0 0,3 0 0,-6 0 0,3-1 0,-4 1 0,-1 0 0,5 1 0,-3-2 0,2 5 0,1-3 0,-3 2 0,3-2 0,-1-1 0,-2 4 0,6-3 0,-6 6 0,6-6 0,-6 6 0,6-6 0,-2 2 0,-1 1 0,3-3 0,-6 2 0,6-3 0,-2 1 0,0-1 0,2 0 0,-6 4 0,6-3 0,-6 3 0,6-4 0,-6 4 0,6-3 0,-6 6 0,3-3 0,-1 1 0,-2 2 0,6-6 0,-6 6 0,6-6 0,-2 3 0,0-3 0,2-1 0,-6 4 0,6-3 0,-2 3 0,3-4 0,0-3 0,0 7 0,0-3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4.7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1,'0'3,"4"9,0 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5.1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5.5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1,'0'7,"0"9,0 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5.8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6.2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6.7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1,'0'3,"0"6,0 4,0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7.1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7.5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7.9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1,'0'3,"0"5,0 5,0 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8.3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1,'4'0,"4"0,1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0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15 24575,'3'2'0,"18"7"0,-6-1 0,8 2 0,-5-1 0,0 0 0,0 0 0,-5-1 0,0 1 0,-5-1 0,0 0 0,0 0 0,0 0 0,0 0 0,1 5 0,3 0 0,-2 1 0,7 2 0,-8-2 0,4 4 0,-4-5 0,-1 0 0,1-1 0,-1-3 0,-3 4 0,-2-5 0,-3 0 0,0 0 0,4 4 0,-3 2 0,7 9 0,-6-4 0,2 9 0,0-9 0,-3 9 0,3-13 0,-4 7 0,0-13 0,0 4 0,0-5 0,0 0 0,0 0 0,0 0 0,0 0 0,0 0 0,0-1 0,0 1 0,0-1 0,-4-3 0,3 3 0,-6-2 0,2-1 0,1 4 0,-3-8 0,2 8 0,0-4 0,-2 4 0,-2 5 0,-4 0 0,-6 10 0,1-4 0,-2 10 0,2-10 0,-1 4 0,1-5 0,4-5 0,-2 0 0,6-5 0,1 0 0,2 1 0,3-5 0,-5 0 0,1-4 0,0 0 0,1 0 0,-1 0 0,-5 0 0,-1 4 0,-4-3 0,-5 7 0,-1-3 0,-6 5 0,1 0 0,5-1 0,-5 1 0,10-5 0,0-1 0,7-4 0,4 0 0,-1 0 0,1 0 0,0 0 0,0 0 0,1 0 0,2-3 0,2-2 0,-1 1 0,-5-4 0,0 4 0,-8-1 0,3-3 0,1 3 0,-4 1 0,8-4 0,-4 7 0,5-6 0,0 2 0,3-3 0,-2 0 0,3 1 0,-4-1 0,0 0 0,0 0 0,0 0 0,-1-1 0,1 5 0,0-4 0,0 8 0,0-8 0,-1 4 0,1-4 0,0 3 0,4-2 0,0 2 0,0-3 0,3 0 0,-2 0 0,3 0 0,0 0 0,-4 4 0,3-3 0,-3 2 0,1-3 0,2 0 0,-3 0 0,1 3 0,2-2 0,-3 2 0,4-3 0,0 0 0,0 0 0,0 0 0,0-4 0,0 2 0,0-6 0,0 6 0,0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8.6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9.0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29.8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30.4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30.8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31.2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31.8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23,'4'-4,"4"-1,5 1,3 0,4 1,1 2,0 0,-2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37.8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 1,'0'3,"-4"2,-1-1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38.3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38.7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2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1438 2121 24575,'-4'3'0,"1"2"0,3 2 0,0 1 0,0 0 0,0-1 0,0 0 0,0 5 0,0 7 0,0 11 0,0 7 0,0 6 0,0-1 0,0 1 0,0-11 0,0 2 0,0-20 0,0 4 0,0-10 0,0 0 0,-7-4 0,2-3 0,-6-2 0,4-3 0,-1 4 0,0 0 0,3-3 0,-2 2 0,2-3 0,-3 1 0,0 2 0,-1-3 0,1 0 0,0 3 0,4-6 0,-4 3 0,4-4 0,-4 0 0,4 0 0,-3 4 0,6-4 0,-6 7 0,6-6 0,-6 3 0,6-4 0,-6 3 0,2-2 0,-3 3 0,0 0 0,0-4 0,-4 4 0,-2-5 0,-9 4 0,4-3 0,-4 3 0,5 0 0,0-3 0,4 3 0,2 0 0,4-2 0,-1 6 0,5-6 0,-3 6 0,6-6 0,-6 6 0,3-3 0,0 1 0,-3 2 0,3-3 0,-8 0 0,3 3 0,-4-3 0,5 1 0,0 2 0,-1-7 0,1 7 0,0-2 0,3-1 0,-2 3 0,6-6 0,-6 6 0,3-2 0,0-1 0,-3 3 0,2-2 0,-3-1 0,0 3 0,0-2 0,-5-1 0,4 3 0,-4-7 0,5 7 0,0-6 0,0 6 0,0-3 0,0 1 0,0-1 0,4-4 0,-3 4 0,2 1 0,-3 3 0,-4-4 0,3 3 0,-8-3 0,7 0 0,-2 3 0,4-6 0,-1 6 0,1-3 0,0 1 0,0 2 0,3-7 0,-2 8 0,3-8 0,-4 8 0,-5-8 0,4 7 0,-4-6 0,5 6 0,0-7 0,0 8 0,0-8 0,-1 7 0,1-6 0,1 3 0,-1 0 0</inkml:trace>
  <inkml:trace contextRef="#ctx0" brushRef="#br0" timeOffset="1">509 2066 24575,'-5'-2'0,"-4"-3"0,1-2 0,0 3 0,0-1 0,0-2 0,6 7 0</inkml:trace>
  <inkml:trace contextRef="#ctx0" brushRef="#br0" timeOffset="9505">223 308 24575,'5'-10'0,"0"-2"0,-1-1 0,4 4 0,-7-4 0,6 5 0,-6 0 0,6-5 0,-6 4 0,3-3 0,0 4 0,-4 0 0,7 4 0,-6-3 0,5 6 0,-2-6 0,4 7 0,-4-7 0,3 6 0,-6-7 0,6 8 0,-6-8 0,6 8 0,-3-4 0,4 4 0,0-8 0,0 6 0,1-9 0,-1 10 0,-4-7 0,4 7 0,-4-6 0,7 6 0,2-10 0,4 5 0,1-8 0,5 1 0,-4 2 0,-1-2 0,-5 4 0,-5 5 0,0-3 0,0 6 0,0-3 0,-4 4 0,0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39.2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39.7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40.1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40.8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41.2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41.6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42.1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42.7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43.1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44.0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3:4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24575,'4'0'0,"-1"-1"0,-1 1 0,-1 0 0,1 0 0,0 0 0,0 0 0,0 0 0,0 1 0,-1-1 0,1 1 0,-1-1 0,1 1 0,-2 0 0,1-1 0,0 1 0,1 0 0,0-1 0,0 1 0,0 0 0,2 0 0,-1 0 0,2 1 0,-1-2 0,0 2 0,-1-2 0,1 2 0,-2-2 0,1 1 0,-1-1 0,-1 1 0,1-1 0,-1 1 0,0-1 0,1 1 0,0-1 0,1 1 0,0 0 0,0-1 0,1 2 0,-2-2 0,1 1 0,-1-1 0,-1 0 0,0 0 0,1 1 0,-1-1 0,1 0 0,0 0 0,-1 0 0,2 0 0,-1 1 0,0-1 0,-1 0 0,-1-2 0,0 0 0,1 0 0,0 1 0,1-1 0,-2 0 0,1 0 0,0 0 0,-1 1 0,1-1 0,-1 1 0,1 0 0,0 0 0,-1 0 0,2 1 0,-2-2 0,1 1 0,0 0 0,0 0 0,0 0 0,1-2 0,0 1 0,1-1 0,0 0 0,1 0 0,-1 0 0,0 0 0,-1 1 0,0 1 0,-1 0 0,1 0 0,-1 0 0,1 0 0,-1 1 0,1-1 0,-1 0 0,2-2 0,0 1 0,1-2 0,1 1 0,0-2 0,0 1 0,-1 1 0,0 0 0,-1 1 0,0 0 0,-1 1 0,0-1 0,-1 2 0,1-1 0,1 0 0,0-2 0,2 0 0,2-1 0,0 1 0,2-2 0,-2 0 0,1 1 0,-2-1 0,-1 2 0,-1 0 0,-1 1 0,0 1 0,-1 0 0,0 0 0,-1 1 0,1-1 0,0 1 0,0 0 0,-1-1 0,2-1 0,0 0 0,1-1 0,0 1 0,0 0 0,0 0 0,0 1 0,-2-1 0,0 2 0,0-1 0,0 1 0,0-2 0,0 2 0,1-2 0,0 2 0,0-1 0,1 0 0,1 1 0,-2-2 0,0 2 0,-1-1 0,1 1 0,-1 0 0,0 0 0,0-1 0,-1 1 0,2-1 0,-1 0 0,2 1 0,-2-1 0,1 1 0,-1-1 0,0 0 0,0 1 0,-1 0 0,1 0 0,1 0 0,0-1 0,2-1 0,-1 2 0,3-2 0,-2 2 0,1-2 0,-1 1 0,0 0 0,0 0 0,-1 0 0,0 1 0,-2-1 0,1 0 0,1 1 0,-1-2 0,0 2 0,-1-1 0,1 1 0,-1-1 0,0 1 0,0-1 0,0 1 0,-1 0 0,1 0 0,0 0 0,0 0 0,0-1 0,0 1 0,2-1 0,0 1 0,-1 0 0,0 0 0,0 0 0,2 0 0,-1 0 0,0 0 0,0 0 0,0 0 0,0 0 0,0 0 0,0 0 0,0 0 0,-1 0 0,1 0 0,-2 0 0,1 0 0,-1 0 0,-1 0 0,1 0 0,0 0 0,0 0 0,1 0 0,0 0 0,0 0 0,2 0 0,-3 0 0,3 0 0,-2 0 0,0 0 0,1 0 0,-2 0 0,2 0 0,-2 0 0,2 0 0,-2 0 0,2 0 0,-2 1 0,0-1 0,0 1 0,0 0 0,0-1 0,0 1 0,0 0 0,-1-1 0,1 1 0,0 0 0,0-1 0,1 1 0,-1 0 0,1 0 0,-1 0 0,2 1 0,-2-2 0,1 1 0,-1-1 0,0 1 0,1 0 0,0 0 0,1 0 0,0 0 0,-1 0 0,1 0 0,-2 0 0,2-1 0,-2 2 0,0-2 0,0 1 0,-1 0 0,1-1 0,-1 1 0,1 0 0,-1 0 0,1 0 0,1 0 0,0 0 0,0 0 0,1 0 0,-1 0 0,0 1 0,1-2 0,-1 2 0,0-2 0,0 2 0,-1-2 0,-1 2 0,1-2 0,0 1 0,-1 0 0,1-1 0,-1 1 0,0-1 0,0 2 0,1-1 0,-1 0 0,1 1 0,0-1 0,1 1 0,-1-1 0,1 0 0,-1 0 0,1 1 0,-1 0 0,0-1 0,0 1 0,0-2 0,-1 2 0,1-2 0,-1 1 0,1 0 0,-1 0 0,1 1 0,0-1 0,-1 1 0,1 0 0,0-1 0,0 0 0,0 0 0,-1 0 0,1-1 0,-1 2 0,1-2 0,-1 2 0,0-1 0,0 0 0,0 0 0,0 0 0,-1 0 0,2 0 0,-2 1 0,2 0 0,-1-1 0,1 1 0,-1 0 0,0 0 0,1 0 0,-1 0 0,1-1 0,-1 0 0,0-1 0,-1 2 0,1-1 0,0 0 0,0 1 0,0 0 0,1-1 0,-2 1 0,1-2 0,0 2 0,0-1 0,-1 1 0,1-1 0,-1 0 0,0 1 0,0 0 0,1 0 0,0-1 0,0 1 0,0-1 0,0 1 0,-1-1 0,1 0 0,0 0 0,-1 0 0,0 1 0,0 0 0,1-1 0,0 1 0,0 0 0,1 0 0,-1 0 0,0 1 0,0-1 0,0 1 0,-1-1 0,1 1 0,-1-1 0,1 0 0,-1 0 0,0-1 0,0 1 0,0 0 0,0 0 0,0-1 0,0 1 0,0 0 0,0 0 0,0 0 0,0-1 0,0 1 0,0 0 0,0 0 0,1-1 0,-1 1 0,1 0 0,0 0 0,-1 1 0,1-1 0,0 0 0,-1 0 0,1 0 0,-1 0 0,0 0 0,0 0 0,0-1 0,0 1 0,0 0 0,0-1 0,0 1 0,0 0 0,0 0 0,0 2 0,0-1 0,0 2 0,0-1 0,0-1 0,0 0 0,0-1 0,0 0 0,0 0 0,0 0 0,0-1 0,0 1 0,0 0 0,0 0 0,0-1 0,0 1 0,0 0 0,0 0 0,0 0 0,0 0 0,0-1 0,0 1 0,0 0 0,0-1 0,0 2 0,0 0 0,0 1 0,0 1 0,0 0 0,0 0 0,0-1 0,0-1 0,0 0 0,0-1 0,0 0 0,0-1 0,0 1 0,0 0 0,0 0 0,-1-2 0,1 2 0,-2-1 0,2 1 0,-1-1 0,1 1 0,-1 1 0,1 0 0,-2 2 0,2 0 0,-2-1 0,2 0 0,-1-2 0,0 1 0,1-2 0,-1 1 0,1 0 0,-1-1 0,0 0 0,0 0 0,0-1 0,0 1 0,0-1 0,0 1 0,0 1 0,1 0 0,-1 0 0,1-1 0,-1 1 0,0-1 0,1 1 0,-1-1 0,1 0 0,-1 0 0,1 1 0,-2-2 0,2 2 0,-2-2 0,2 2 0,-1-2 0,1 1 0,-2 0 0,2 1 0,-1 0 0,1-1 0,-1 0 0,1 1 0,-1-1 0,1 0 0,0 1 0,-1 0 0,1 0 0,-1-1 0,0 3 0,0 1 0,-1 2 0,-1-1 0,1 1 0,-1-2 0,1 1 0,1-2 0,0-1 0,0 0 0,0-2 0,1 1 0,-1-1 0,1 1 0,-1-1 0,1 1 0,0 0 0,-1 3 0,1-1 0,-3 2 0,1 0 0,-1-1 0,1 0 0,1-1 0,-1-2 0,1 0 0,0 0 0,0 0 0,0-1 0,1 0 0,-1 0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2:3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9 565 24575,'20'-32'0,"-7"11"0,22-20 0,-14 16 0,3-1 0,-4-2 0,-2 9 0,-4 0 0,-2 7 0,-4 3 0,0 1 0,1 4 0,-5-3 0,3 6 0,-3-3 0,4 4 0,-1 0 0,2-8 0,-1 3 0,4-8 0,7-1 0,5-1 0,1-4 0,-2 1 0,-5 4 0,-1 1 0,-3 4 0,-2 0 0,-4 5 0,1 0 0,-5 0 0,3 4 0,-3-4 0,3 4 0,1 0 0,0 0 0,0-4 0,0 0 0,4-5 0,2 0 0,4 4 0,-5-2 0,0 2 0,-5 1 0,0-4 0,0 7 0,0-2 0,0 3 0,0 0 0,0 0 0,0-4 0,0 0 0,4-5 0,-3 1 0,8-1 0,-3 0 0,3 0 0,-3 4 0,-2-3 0,-3 7 0,-1-2 0,-4-1 0,3 4 0,-3-4 0,4 4 0,0 0 0,0 0 0,0 0 0,4-4 0,-3 3 0,8-7 0,-8 7 0,4-3 0,-5 4 0,0 0 0,0 0 0,-1 0 0,1 0 0,0 0 0,0 0 0,4 0 0,-3 0 0,4 0 0,-5 0 0,0 0 0,0 0 0,0 0 0,0 0 0,0 0 0,0 4 0,-1-3 0,1 2 0,0 1 0,1-3 0,-1 2 0,0 1 0,0-3 0,0 2 0,-4 1 0,3 0 0,-3 0 0,4 3 0,0-6 0,0 6 0,0-2 0,0-1 0,0 4 0,0-4 0,5 1 0,-4 2 0,3-3 0,-4 1 0,5 2 0,-4-2 0,3 3 0,-3 0 0,3 1 0,-3-4 0,8 2 0,-8-2 0,4 3 0,-1 1 0,-3-1 0,4-3 0,-5 2 0,-1-3 0,1 4 0,-4 0 0,3 0 0,-2 0 0,3 0 0,0 0 0,0 0 0,0 0 0,0 0 0,0 0 0,0-3 0,-3 2 0,-2-3 0,1 1 0,-3 1 0,2-2 0,-3 4 0,0-1 0,4 1 0,0 0 0,1 0 0,2 0 0,-3 0 0,1 0 0,2 5 0,-2-4 0,0 3 0,-2-4 0,-3 0 0,4-3 0,-3 2 0,21 53 0,-14-39 0,12 43 0,-16-56 0,-4-1 0,0 1 0,0-1 0,0 1 0,0-1 0,4 1 0,-4 0 0,8 5 0,4 39 0,-5-25 0,4 24 0,-11-40 0,0-4 0,0 1 0,0-1 0,0 1 0,0-4 0,0-1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44.4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0.0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0.5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1.1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2.8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4.9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5.4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5.9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6.3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6.9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0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11 122 24575,'0'12'0,"0"-4"0,0 0 0,0 0 0,0 0 0,0 0 0,0 5 0,0 0 0,4 5 0,-3 0 0,3 0 0,-4 0 0,0-5 0,0 0 0,0-5 0,0 0 0,0 0 0,0 0 0,0 0 0,4 0 0,-4 0 0,4 0 0,-4 0 0,4 1 0,-3-1 0,2 0 0,-3 0 0,0 0 0,0-1 0,4-2 0,-4 1 0,4-1 0,-4 2 0,0 1 0,3 0 0,-2 5 0,3-4 0,-4 3 0,3-4 0,-2 0 0,3 0 0,-4 0 0,3-3 0,1-2 0,4-3 0,-1 0 0,1 0 0,0 0 0,5 4 0,-4 1 0,7 4 0,-6-1 0,2 0 0,-4 1 0,0-5 0,0 0 0,0-4 0,0 0 0,0 0 0,0 3 0,0-2 0,0 6 0,0-6 0,4 3 0,-2-1 0,2-2 0,-4 3 0,0-1 0,31 2 0,-23-1 0,23 0 0,-31-4 0,0 0 0,0 0 0,0 0 0,0 0 0,0 0 0,0 0 0,0 0 0,0 0 0,-1 0 0,1 0 0,-1 0 0,1 0 0,38 0 0,-25 0 0,52 0 0,-55 0 0,15 0 0,-25-4 0,0 3 0,0-2 0,0-1 0,-1 0 0,1-3 0,-1 3 0,-3-3 0,3 6 0,2-7 0,0 3 0,8-4 0,-4 5 0,1-4 0,-2 7 0,1-6 0,-4 6 0,3-3 0,-7 0 0,2 3 0,-7-6 0,7 6 0,-6-5 0,5 5 0,-5-6 0,6 3 0,-6-4 0,2 0 0,0 4 0,-2-3 0,3 2 0,-4-2 0,3 2 0,-2-2 0,6 3 0,-6-3 0,2-1 0,-3 0 0,3 1 0,-2-1 0,2 1 0,1 2 0,-3-2 0,3 3 0,-4-4 0,0 1 0,0-1 0,0 0 0,0 1 0,0-1 0,0 0 0,0 1 0,0-2 0,0 2 0,0-2 0,0 2 0,0-1 0,0 0 0,0 0 0,0-1 0,0 1 0,-4 0 0,3 0 0,-6 4 0,6-3 0,-6 6 0,6-7 0,-3 4 0,1 0 0,2-3 0,-6 2 0,6-3 0,-2 1 0,-1 2 0,3-2 0,-2 3 0,3-4 0,0 0 0,-4 4 0,3-3 0,-2 3 0,-1-1 0,3-2 0,-2 3 0,3-4 0,0 0 0,-4 4 0,3-4 0,-3 4 0,4-4 0,0 0 0,-3 4 0,2-3 0,-3 2 0,4-3 0,-3 0 0,2 0 0,-3 0 0,1 3 0,-1 2 0,-8 7 0,2 5 0,1-3 0,5 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7.8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8.9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1,'4'3,"4"2,5 3,4 4,2 0,2 2,-3-2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9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9:00.4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9:01.0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1.6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8:52.3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9:04.2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9:08.0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1,'0'-1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9:09.0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1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24575,'0'10'0,"0"4"0,0-2 0,0 6 0,-5-6 0,3 2 0,-3 1 0,3-6 0,1 2 0,-1-3 0,0-2 0,1 2 0,-1-3 0,2 0 0,0 0 0,-2 0 0,1 3 0,-4 0 0,5 4 0,-6-1 0,6 4 0,-5-3 0,4 2 0,-2-2 0,1-1 0,1-2 0,-1-2 0,2-2 0,-3 1 0,3-1 0,-2 0 0,2 0 0,0 0 0,0 3 0,-3 0 0,2 4 0,-1 2 0,-1-2 0,3 6 0,-5-6 0,4 3 0,-2-4 0,1-2 0,2-1 0,-3-3 0,3 0 0,0 0 0,0 0 0,-2-3 0,1 2 0,-1-1 0,2 2 0,0-1 0,0 1 0,0 0 0,0 0 0,0 0 0,0 1 0,0-1 0,0 0 0,0-1 0,0 1 0,0 0 0,2-2 0,1-1 0,0 0 0,1-1 0,-1 3 0,2-1 0,0 2 0,-2 0 0,1 0 0,-1 3 0,3-2 0,-1 1 0,0-1 0,-2-1 0,-1 0 0,0 0 0,1 0 0,2 0 0,0 0 0,0 0 0,0 0 0,1 3 0,-1-2 0,0 4 0,1-4 0,-1 2 0,0-3 0,0 0 0,-2 0 0,2-2 0,-3 2 0,4-3 0,-1 6 0,0 1 0,1 2 0,2 0 0,-2 1 0,5-1 0,-5-2 0,2 1 0,-3-4 0,1 2 0,-1-3 0,-2 0 0,1-2 0,-1 1 0,0-1 0,1 2 0,-1 0 0,2 3 0,1-2 0,-1 2 0,0-3 0,-2 0 0,1 0 0,-3 0 0,1 0 0,0-2 0,-1 1 0,3-1 0,-1 2 0,2 0 0,1 3 0,-1 1 0,1 2 0,-1-2 0,1 1 0,-1-4 0,0 2 0,0-3 0,-2 0 0,-1 0 0,1-2 0,-3 2 0,5-2 0,-2 2 0,2 3 0,0 0 0,1 1 0,-1 1 0,1-1 0,-1 0 0,1-2 0,-1-1 0,-2-1 0,1 0 0,-3 0 0,3 0 0,-1 0 0,5 6 0,1-2 0,1 9 0,1-2 0,-2-1 0,0 3 0,-1-9 0,-2 2 0,-1-3 0,1-2 0,-3 2 0,1-6 0,-1 1 0,2-3 0,-1 2 0,1 1 0,0 2 0,1-2 0,-1 1 0,0-1 0,0 0 0,-1-1 0,-1-5 0,1 3 0,-1-2 0,5-1 0,0 2 0,4-4 0,2 5 0,2-6 0,-1 6 0,0-6 0,-7 6 0,3-5 0,-5 4 0,1-2 0,-1 1 0,-1 1 0,0-3 0,3 1 0,3-3 0,5 0 0,2-3 0,5 2 0,-4-2 0,4-1 0,-8 4 0,0-3 0,-4 3 0,-3 3 0,0 0 0,-3 1 0,0-1 0,3-2 0,1 0 0,2-1 0,4 3 0,-3-2 0,2 1 0,-2-1 0,-4-1 0,3 3 0,-5-2 0,1 5 0,-2-5 0,-2 3 0,1-1 0,-3-1 0,3 3 0,-3-3 0,3 1 0,-3-2 0,3 2 0,-3-1 0,1 1 0,0 0 0,-1-2 0,3 3 0,-3-3 0,3 2 0,2-4 0,2 3 0,4-7 0,-1 2 0,4 0 0,-3-2 0,6 2 0,-6-3 0,5 0 0,-4 0 0,-2 3 0,3 1 0,-7 2 0,4 1 0,-6 2 0,0 1 0,-2-1 0,-3 3 0,0-5 0,-5 2 0,3-4 0,-4 4 0,1-7 0,0 6 0,-1-1 0,3-3 0,-1 5 0,1-8 0,-3 5 0,1-5 0,2 0 0,-2-2 0,2-1 0,-3 2 0,0 1 0,0 0 0,3 2 0,-2 1 0,5 3 0,-5 0 0,3 0 0,-3 2 0,2-1 0,-1 3 0,3-3 0,-1 1 0,0 0 0,-1 1 0,1 0 0,-2 1 0,1 1 0,0 1 0,1 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9:09.9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9:44.9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2030 2,'-94'-2,"-103"4,179 1,1-1,0 2,0 0,0 2,1-1,0 2,0 0,0 1,1 1,-27 19,16-9,-1-1,-1-2,-51 22,-95 27,123-48,-90 20,-39 20,161-52,0 0,-37 4,14-3,14 2,1 0,0 2,0 1,1 1,-43 28,-26 27,12-8,59-41,0 1,-32 31,12-9,33-29,0 0,1 0,1 0,0 2,1-1,-7 15,7-12,-1 0,-1-1,0 0,-15 16,6-7,14-13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9:47.3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1,'39'2,"-1"2,0 2,0 1,47 17,58 10,-134-32,14 1,-1 1,0 2,0 0,29 13,-36-14,0 0,0-1,0-1,30 4,-24-5,-1 2,24 6,-12 1,1-1,0-2,0-1,66 5,331-12,-184-2,-135 0,116 4,-157 6,51 1,110-9,-214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4:49.1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2494 29,'0'-1,"-1"0,1 0,0 0,-1 0,1 1,-1-1,0 0,1 0,-1 1,1-1,-1 0,0 1,1-1,-1 1,0-1,0 1,0-1,1 1,-1 0,0-1,0 1,0 0,0 0,0-1,-1 1,-28-5,27 4,-84-6,-144 6,100 4,-286-3,407 0,0 1,1 1,-1-1,1 2,-1-1,1 2,-1-1,1 1,1 0,-1 1,0 0,-13 11,5-2,1 1,0 0,1 1,-23 31,25-26,-20 41,-3 4,-85 150,117-210,0-1,0 1,0-1,-1 0,0 0,0 0,0-1,-1 0,0 0,-8 5,3-4,-1 0,0-1,0 0,-23 4,-113 26,-38 7,154-34,0 2,-37 14,40-12,-1-2,-48 10,47-12,0 1,0 2,-48 22,48-19,12-2,1 0,1 1,0 1,0 1,-27 30,43-43,-4 6,-1-1,1 1,0 1,1-1,0 1,0 0,1 0,0 0,0 0,0 1,1-1,1 1,-1 11,-1 17,5 69,1-52,-2-43,0 1,1 0,0 0,1 0,1-1,0 0,0 1,1-1,0-1,1 1,8 10,-9-10,1 1,-2 0,1 0,-2 0,0 0,3 22,-5-23,1-1,0 1,0-1,1 1,0-1,1 0,0-1,1 1,0-1,1 1,6 8,2-4,1 0,0-1,17 11,-17-13,0 1,-1 0,19 20,-29-27,0 0,-1 1,1-1,-1 1,0 0,0 0,-1 0,0 0,0 1,0-1,-1 0,0 1,1 12,-3-11,2-1,-1 1,1-1,0 1,0-1,1 1,0-1,0 0,1 0,0 1,0-2,6 10,-1-2,-1 0,0 1,-1 1,-1-1,-1 1,0-1,-1 1,2 27,-2 14,-6 66,-1-21,6-57,10 53,1 34,-14-42,2 43,1-124,-1 0,1 0,1-1,0 1,0-1,1 0,0 1,9 13,48 59,-42-58,185 196,-197-213,-1 0,1-1,-1 1,-1 0,1 0,-1 0,0 1,0 0,-1 0,0 0,0 1,-1-1,0 1,3 10,3 26,-2 1,-2 0,-1 56,-3-84,1 0,0 0,5 17,5 38,-12-62,1 1,0-1,1 0,0 0,1 0,-1-1,9 19,0-11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4:53.8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1914 1,'-53'2,"1"2,0 2,0 3,0 2,1 2,1 3,-53 23,-8 3,-70 31,147-57,11-5,0 0,-25 17,41-23,1 0,-1 0,2 0,-1 1,0 0,1 0,0 1,1-1,-1 1,1 0,-3 9,-20 49,6-12,-2-1,-56 94,66-126,-15 37,3-8,22-44,0-1,0 0,-1-1,1 1,-1-1,0 1,0-1,-1 0,1 0,0-1,-1 1,-8 2,-60 18,71-22,-44 8,-61 6,-21 3,110-14,0 1,1 1,-1 0,1 1,-18 11,-94 52,124-67,0 1,0 0,0 0,0 0,0 1,1 0,0 0,0 0,1 0,-1 0,1 1,0 0,0 0,1-1,0 2,0-1,0 0,-1 10,-1 13,1-1,0 50,3-69,0 5,1 0,1 0,0 0,1 0,0-1,1 1,0-1,1 0,12 21,2-2,2 0,33 37,-37-47,0 0,22 41,-33-52,-1 0,0 1,-1 0,-1 0,0 0,0 1,-1-1,0 16,9 114,2 53,-15-89,3 113,0-212,0-1,0 0,1 0,0 0,0 0,0 0,1 0,0 0,0-1,0 1,1-1,6 8,6 3,0 0,23 17,2 2,-12-10,-22-19,1 0,-1 1,0 0,6 8,-10-11,-1 0,1 0,-1 1,0-1,-1 1,1-1,-1 1,0 0,0-1,0 1,0 8,-2 227,-2-87,2-145,1 0,0 0,0 0,1 0,0-1,1 1,0 0,0-1,0 1,1-1,0 0,0 0,1 0,0 0,0 0,1-1,7 8,23 22,-28-31,0 2,0-1,-1 1,0 0,0 0,-1 0,0 1,0 0,0 0,-1 0,-1 0,6 18,-4 0,4 22,3 60,-11-85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5:00.9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1 420,'20'-1,"1"-1,-1 0,1-2,-1 0,0-1,23-10,110-56,-29 15,-113 51,44-16,-23 9,31-16,140-58,-115 52,-37 13,76-19,-112 36,0 1,0 1,1 0,-1 1,1 0,-1 1,1 1,-1 1,30 6,-33-3,1 1,-2 0,1 1,-1 0,0 1,0 0,-1 0,0 2,0-1,9 13,-1-3,27 22,-23-21,-1 0,22 27,0 1,-37-42,-1 0,1 0,0-1,0 1,1-1,-1-1,1 1,0-1,1-1,-1 1,1-1,-1 0,1-1,0 0,0 0,0 0,0-1,0-1,9 1,603-5,-587 6,-1 2,1 1,-1 2,37 12,6 1,-64-17,1 1,-1 0,0 0,-1 1,1 1,-1-1,12 10,-7-5,1-1,22 9,-26-14,-1 1,0 1,0 0,0 0,-1 1,0 1,11 10,-6-4,0-1,1 0,0-2,1 0,0 0,26 10,1 2,-39-20,-1 0,0 0,0 0,-1 1,1-1,-1 1,0 0,0 0,0 0,4 7,20 50,-19-42,-3-5,-1 0,0 0,0 1,-2-1,3 26,-7 74,0-80,1 0,5 48,-1-69,0 1,0-1,1 0,1 0,0-1,12 21,49 65,-49-78,-2 2,0 0,-2 1,21 46,27 85,-55-140,-1 0,-1 0,0 0,-1 0,-1 1,2 17,-5 90,-1-58,0-30,-2-1,-1 0,-2-1,-1 1,-1-2,-16 36,19-49,2 1,0 0,1 0,1 0,1 0,0 1,2-1,0 0,1 0,1 0,8 29,-5-12,-1 0,-2 1,-1-1,-5 48,1-9,1-50,-2 0,-6 27,-3 38,11-55,2-1,1 0,10 50,-5-32,-3 0,-4 92,1 25,1-153,1-1,0 0,1 0,9 20,-6-17,-1 0,4 22,-7-18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5:07.6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1 237,'15'0,"0"-1,1-1,-1-1,0 0,0 0,0-2,-1 0,1 0,-1-2,-1 1,1-2,14-10,-7 6,0 0,0 2,1 1,42-13,4 0,114-36,-166 52,0 1,0 1,1 0,-1 1,22-1,84 4,-73 1,-43-1,0 1,0-1,0 1,-1 0,1 1,0-1,0 1,-1 0,1 1,-1-1,1 1,-1 0,0 0,0 1,-1 0,1 0,-1 0,0 0,0 0,0 1,0 0,3 5,-1-1,1 0,0-1,0 1,1-2,1 1,-1-1,1-1,0 1,0-1,1-1,0 0,13 5,0 0,0-2,0 0,0-2,1 0,0-2,41 3,-64-7,178-6,-157 3,-1 0,0-2,0 0,0-1,0-2,25-12,-25 10,0 1,0 0,1 2,-1 0,30-4,48-8,-48 7,1 3,59-3,169 12,-128 1,-139-1,0 2,0-1,0 1,0 1,0 1,-1 0,0 0,1 1,-1 1,-1 0,1 0,-1 1,14 12,-7-4,0 2,-1 0,-1 1,0 0,-2 1,19 32,11 41,-38-76,-1 0,0 0,-1 0,0 1,-2-1,0 1,-1 0,-1 27,1 17,1-53,-1 1,1-1,0 0,1 0,0 0,1 0,-1 0,1 0,1-1,0 0,10 13,9 7,41 36,-46-46,67 54,-60-52,-1 1,-1 1,0 1,21 29,-39-43,-1 1,-1 0,1 0,-2 1,1-1,-1 1,-1 0,1-1,-2 1,1 0,-2 1,1-1,-2 12,-1 12,-2-1,-13 53,11-65,-1 0,-13 26,-5 13,17-39,-23 40,21-43,1 0,-15 38,5 22,-13 116,27-131,4 108,3-78,-1-80,0 0,1-1,1 1,0-1,1 0,8 20,-6-19,-1 1,0 0,-2 0,5 28,-6-24,-1 1,0 0,-2 0,0 0,-1 0,-1 0,-1 0,0-1,-1 0,-2 0,1 0,-12 20,-13 11,24-40,1 0,0 1,0-1,1 1,0 1,1-1,0 1,1-1,0 1,-2 15,4-13,0 1,1-1,0 0,1 0,0 0,1 0,1 0,0 0,1-1,0 1,1-1,0 0,1 0,0-1,1 1,10 11,-9-14,0 1,0 1,0-1,-2 1,1 0,-1 1,-1 0,5 14,-5-4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5:36.7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0 583,'13'0,"0"-1,0 0,0 0,0-2,0 1,-1-2,1 0,-1 0,0-1,19-11,-4 3,37-12,-39 16,-1-1,30-16,-28 10,120-63,-108 59,62-43,-44 26,54-46,-9 6,-80 65,1 0,0 2,1 1,44-12,-24 14,1 1,0 2,1 2,72 6,-10-1,-73-4,-17 0,1 1,22 2,-35-1,0 0,-1 0,1 0,-1 0,1 1,-1 0,0 0,1 0,-1 0,0 1,0 0,-1-1,5 5,1 1,0 0,1-1,0-1,0 1,0-1,1-1,-1 0,1-1,1 0,-1 0,1-2,-1 1,14 0,22 1,-1-1,49-5,-34 0,426 1,-473 1,0 1,0 0,-1 1,1 1,-1 0,0 1,20 8,-25-8,0 0,0 1,0 0,0 0,-1 0,0 1,0 0,0 0,-1 1,0 0,0 0,6 10,7 16,0 1,-2 0,-2 1,-1 0,-2 2,12 57,-19-64,6 34,-3 1,1 74,-11-53,4 114,-1-190,0-1,1 1,1-1,-1 1,1-1,1 0,8 16,4-1,22 30,12 17,-45-60,0 0,-1 0,0 1,-1 0,0 0,-1 0,0 0,-1 0,0 21,-2-2,-1 0,-11 51,7-58,-2 0,-11 26,12-34,1 0,0 1,1 0,1 0,0 0,-1 25,4-33,1 0,1 0,0 0,0 0,1 0,0 0,0-1,1 1,0-1,1 0,0 1,0-1,1-1,0 1,7 8,5 8,0 1,-2 0,18 41,-26-49,-1 0,-1 0,-1 0,0 1,-2-1,0 1,0 21,-2-11,1-2,-4 38,2-57,0 0,-1 0,1-1,-1 1,-1 0,1-1,-1 1,0-1,0 0,-6 8,-6 4,1 1,1 1,1 0,-10 22,17-28,-1 0,2 1,0-1,1 1,0 0,1 0,0 18,2-3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5:40.1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2914 1,'-1766'0,"1742"1,0 1,-33 8,-13 1,55-8,1 1,-1 0,1 1,-1 0,2 1,-26 15,21-11,0-1,-1 0,-22 6,36-14,-9 2,0 0,1 2,-1-1,1 2,0-1,0 2,0 0,1 0,-21 18,-11 17,-36 31,71-65,0-1,1 2,0-1,0 1,0 0,1 1,1 0,0 0,0 0,1 1,-6 16,2 3,1 1,2 0,-3 34,8-51,-1 0,0 0,-1 0,-1 0,0 0,-1 0,0-1,-1 0,0 0,-1-1,-1 0,-13 17,-9 5,-2-1,-65 52,82-74,1 1,0 0,-15 18,25-25,-1 1,1 0,1 1,-1-1,1 1,0 0,0 0,1 0,0 0,1 0,-2 10,0 17,1 0,2 1,1-1,2 0,11 54,-2-47,2-1,37 74,-9-24,-13-26,54 90,-76-142,0 1,-1-1,0 1,-1 1,-1-1,0 1,0 0,-2-1,1 1,-2 1,0 23,1-10,0 0,2 0,13 47,-9-45,-2 0,5 59,-10 398,-3-222,2-242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02.7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0 238,'0'1,"0"0,1 0,-1-1,0 1,0 0,1 0,-1-1,0 1,1 0,-1-1,1 1,-1 0,1-1,-1 1,1 0,-1-1,1 1,0-1,-1 1,1-1,0 0,0 1,-1-1,1 0,0 1,0-1,-1 0,1 0,0 0,0 0,0 0,-1 0,1 0,0 0,0 0,1 0,36-4,-29 2,-6 2,11-2,0 0,-1 0,1-1,0-1,-1 0,1-1,15-8,4-5,2 2,43-13,-3 0,-59 22,-2 0,28-20,-34 20,1 1,0 1,0-1,0 1,1 1,0 0,-1 0,2 1,17-4,28 0,27-4,93 1,-162 10,4 0,0 1,22 3,-34-3,0 0,0 1,0 0,-1 0,1 1,0-1,-1 1,0 1,0-1,7 6,116 88,-111-82,-3 0,1-2,1 0,0 0,1-2,0 0,0-1,36 15,5-1,-47-18,1-1,-1-1,1 0,0 0,0-1,0 0,14 0,242-5,-164-12,-35 3,-1 1,-28 3,1 2,0 2,60 2,-96 1,-1 1,1-1,-1 1,0 0,1 0,-1 1,0 0,0-1,0 1,0 0,0 1,0-1,0 1,-1 0,5 4,-4-2,0 0,0 0,-1 1,0-1,0 1,-1-1,0 1,0 0,0 0,2 10,6 22,2 0,2-1,34 65,-42-93,-1 0,1-1,0 0,1 0,0-1,0 1,1-2,0 1,8 5,7 3,1-1,26 12,-28-16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4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1880 24575,'-11'0'0,"2"0"0,1 0 0,2-2 0,-2-1 0,3 0 0,0-1 0,0 1 0,0-2 0,-1 0 0,3-1 0,-1 3 0,1-1 0,-2 1 0,0-2 0,-1-3 0,1 2 0,-1-2 0,1 0 0,-3 2 0,4-5 0,-3 5 0,4-2 0,-2 0 0,-1 2 0,3-1 0,-1 2 0,3 0 0,-1 0 0,0 2 0,2-1 0,-2 1 0,-1-2 0,0-1 0,1 1 0,-3 0 0,2-3 0,-2 2 0,1-2 0,0 3 0,3 0 0,-3 3 0,3-3 0,-3 2 0,3-2 0,-3 0 0,3 0 0,-4 0 0,2 0 0,1-3 0,-3 2 0,4-2 0,-3 3 0,1-1 0,-2 1 0,2 0 0,-2 0 0,2 0 0,0-3 0,-1 2 0,3-2 0,-3 3 0,3-3 0,-3 2 0,3-2 0,-4 3 0,5-3 0,-3 2 0,1-5 0,-1 5 0,0-4 0,-2 1 0,2 0 0,0-1 0,-2 1 0,2-2 0,0 2 0,-2-2 0,2 5 0,0-4 0,-2 4 0,2-5 0,-2 5 0,-1-4 0,3 4 0,-2-5 0,4 5 0,-4-5 0,2 6 0,0-6 0,-2 5 0,5-2 0,-2 0 0,-1 2 0,3-2 0,-3 0 0,1 2 0,1-4 0,-3 4 0,3-5 0,-3 5 0,3-5 0,-4 6 0,5-6 0,-5 2 0,4 1 0,-4-3 0,5 2 0,-5-2 0,4 2 0,-1 2 0,2 1 0,-3-2 0,2 3 0,-1-3 0,-1 2 0,3-1 0,-2-2 0,-1 1 0,3 0 0,-3 0 0,3 2 0,0-4 0,0 4 0,-2-5 0,1 5 0,-1-4 0,-1 4 0,3-5 0,-2 2 0,-1-2 0,2 0 0,-4-1 0,5 4 0,-3-3 0,1 2 0,1 1 0,-4 0 0,5 0 0,-3 2 0,3-2 0,0 3 0,0-3 0,-2 2 0,1-2 0,-1 0 0,2 2 0,0-1 0,0-1 0,0 2 0,0-5 0,0 5 0,0-7 0,0 7 0,0-7 0,0 7 0,0-2 0,0 3 0,0-3 0,0 2 0,0-5 0,0 2 0,0 1 0,0-3 0,0 2 0,0-2 0,0 2 0,0-1 0,0 1 0,0-2 0,0-1 0,0 1 0,0-4 0,0 3 0,3-3 0,-3 4 0,3 0 0,-3-1 0,2 1 0,-1-1 0,1 1 0,-2 0 0,0 2 0,0-5 0,3 0 0,-3-2 0,3-1 0,-3 6 0,3-1 0,-3-2 0,3 2 0,-3 0 0,2 1 0,-1 2 0,1-2 0,-2 0 0,3 2 0,-3-2 0,2 3 0,1-4 0,-2 4 0,4-3 0,-2 5 0,0-5 0,1 5 0,-3-2 0,3 3 0,-3 0 0,4-3 0,-3 2 0,2-2 0,0 0 0,-1 0 0,3-4 0,0 1 0,-1 0 0,1-1 0,0 4 0,-1 0 0,-2 2 0,-1 1 0,0 0 0,1 2 0,0-1 0,1 3 0,-1-4 0,2 2 0,0-2 0,0 0 0,3-3 0,0-1 0,1 1 0,2-3 0,-3 3 0,1-4 0,-1 3 0,-3 2 0,0 1 0,0 1 0,-2 0 0,2 2 0,-3 1 0,3 2 0,0 0 0,-2 0 0,-1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24.0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0 448,'85'-91,"-71"77,0 1,1 0,0 1,1 1,28-15,11-9,-13 7,1 1,2 3,1 1,0 2,1 3,2 1,-1 3,2 1,69-7,-43 9,-33 4,70-2,-50 8,108 4,-165-2,0 1,0-1,0 1,-1 1,1-1,-1 1,1 0,-1 0,0 0,0 1,-1 0,1 0,-1 0,1 0,-1 1,4 7,-2-5,0-1,0 0,0 1,1-2,-1 1,1-1,15 8,187 86,-191-93,0-1,0-1,0 0,0-1,1-1,0-1,25-1,-15 0,55 7,-74-6,0 1,0 1,0 0,-1 0,1 0,-1 1,0 1,0 0,0 0,-1 1,1-1,-1 2,-1-1,1 1,-1 1,-1-1,1 1,5 9,1 3,-1 1,17 44,-17-38,19 33,-2-20,-23-32,1 0,-1 0,-1 0,0 1,0 0,6 18,-6-9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32.3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2875 132,'-2'-2,"0"-1,-1 0,1 0,0 1,-1-1,1 1,-1 0,0 0,0 0,0 0,0 0,-3-1,-5-2,0 1,0 0,0 1,0 0,0 1,-1 0,-15 0,-35-8,45 6,-28-7,0 1,-70-4,-3 1,-16 0,103 12,-232 3,238 1,-1 1,1 1,0 1,0 1,1 1,0 2,-42 21,28-8,0 1,2 1,-57 52,72-60,-2 0,0-1,-1-1,0-2,-34 15,12-1,40-22,0-1,0 0,0-1,0 1,-1-1,1 0,-1-1,0 0,-12 3,-19-2,-1-1,-69-6,-76-21,107 13,-126-5,138 16,-104 4,161-2,1 1,-1 0,0 0,0 0,1 1,0 0,-1 0,1 1,0 0,1 0,-1 1,1 0,0 0,0 1,0-1,-5 8,-4 6,1 1,1 0,-21 44,-1-6,-2 6,28-43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5:12.2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1605 1,'-525'0,"483"2,-51 9,2-1,77-8,-1-1,1 2,0 0,0 1,0 0,0 1,0 1,1 0,0 0,1 2,-1-1,1 2,1 0,0 0,0 1,0 0,-16 23,-13 12,30-36,1 1,0 0,1 1,1-1,-1 2,-6 13,9-11,1 0,0 0,1 1,0-1,1 1,1 0,0 0,2 17,-1-6,-4 35,-1-40,-1-1,-1 1,-1-1,-15 26,22-42,-12 20,-1 0,-1-1,-1-1,-1-1,-30 31,-109 85,63-59,88-73,0 1,0-1,0 1,1 0,0 0,0 1,1-1,0 1,0 0,0 0,1 0,0 0,1 0,-2 14,1 9,1 0,5 42,-1-14,-3-45,0-1,1 1,0-1,1 0,1 1,0-1,0 0,1 0,1-1,0 1,1-1,0 0,0 0,1-1,1 0,10 12,16 11,1-1,2-2,44 28,27 22,-77-51,-24-21,0-1,1 0,14 10,-16-12,1 0,-1 1,0-1,0 1,0 1,-1-1,0 1,-1 0,1 0,-1 1,0-1,-1 1,0 0,0 0,-1 0,0 0,0 0,-1 1,0 10,0 0,0-1,-2 1,0-1,-2 1,0-1,0 0,-13 33,-20 27,27-62,1 1,0 1,1-1,1 1,-6 28,9-23,-6 27,2 0,2 0,4 88,3-126,0-1,1 0,0 0,1 0,1 0,0-1,0 1,1-1,0-1,1 1,0-1,0 0,1 0,0-1,13 10,4 2,1-1,1-1,0-1,41 18,-33-20,-10-4,45 26,-64-33,0 0,0 0,0 1,-1 0,0 0,0 1,0-1,0 1,-1 0,0 0,6 13,-4-3,0 1,5 26,-7-20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5:13.8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137 1,'-4'0,"-1"1,1-1,0 1,0 1,0-1,-1 0,1 1,1 0,-1 0,0 0,0 1,1-1,-1 1,1 0,0 0,0 0,0 0,0 0,1 1,-1-1,-2 6,-2 3,0 0,1 1,1 0,0 0,-4 19,3 4,1 1,1 0,3 0,1-1,6 53,-5-83,0 1,0-1,1 0,0 0,1 0,-1 0,1 0,0 0,0-1,7 9,5 4,29 26,2 3,-28-23,23 39,1 2,-28-49,0-5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5:15.1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137 2,'-21'-1,"12"1,0 0,0 0,-1 0,1 1,-12 3,18-3,1 0,0 0,-1 0,1 0,0 1,-1-1,1 0,0 1,0 0,0-1,1 1,-1 0,0 0,1 0,-1 0,1 0,-1 1,1-1,0 0,0 1,0-1,0 1,0 4,-1 3,0 0,0 0,2 0,-1 0,1 1,1-1,0 0,0 0,1 0,0 0,1 0,0 0,0 0,1-1,1 0,-1 0,1 0,1 0,0-1,0 0,1 0,0 0,9 7,-11-10,0 0,0 1,0 0,0 0,-1 0,0 0,0 1,-1-1,0 1,0 0,3 11,-3-3,-1 1,0-1,-1 0,-2 26,-1-3,-2 1,-9 41,8-58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5:26.7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134 0,'-3'1,"0"-1,1 1,-1 0,1-1,-1 1,1 0,0 0,-1 1,1-1,0 1,0-1,0 1,-3 2,-28 30,22-21,5-7,1 0,0 1,0-1,1 1,-1-1,2 1,-1 1,1-1,0 0,0 1,1 0,0-1,1 1,0 0,0 0,0 0,2 15,-1-7,2 1,0-1,0 0,2 0,0 0,1-1,0 0,1 1,1-2,1 1,0-1,0 0,2-1,0 0,0 0,16 14,-21-21,0 0,0 0,-1 0,0 1,0-1,-1 1,0 0,0 0,0 0,-1 0,0 1,-1-1,2 11,-1 11,-1 0,-4 36,0-13,2 86,1-116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5:28.6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268 0,'-18'0,"1"1,-1 1,1 0,0 2,0 0,0 0,1 2,-25 10,35-13,1 0,-1 0,1 1,-1-1,1 1,0 0,0 1,1-1,-1 1,1 0,0 0,0 0,1 0,-1 1,1 0,1-1,-1 1,1 0,0 1,0-1,1 0,-1 0,1 1,1-1,-1 11,2-12,-1-1,1 0,0 1,0-1,0 0,1 0,-1 0,1 1,0-2,0 1,0 0,5 6,2-1,0 1,20 15,-23-21,-1 0,1 1,-1-1,1 1,-1 1,-1-1,1 1,-1 0,0 0,0 0,-1 0,1 1,1 7,-1 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5:29.7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190 0,'-9'4,"-8"2,0 4,-7 5,-3 0,3 2,0 2,5 3,6 1,4 2,5 1,2 1,2 0,1-1,0 5,0 2,0-1,-1-6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5:31.3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81 1,'-1'4,"0"-1,0 1,0 0,0-1,0 1,-1-1,1 1,-1-1,0 0,0 0,0 0,-1 0,1 0,-1 0,0-1,-5 5,4-3,0-1,0 1,1 0,-1 0,1 0,0 0,0 1,1 0,-5 9,5-1,-1 1,2 0,0 0,0 0,1 0,1 0,1 0,0 0,0 0,2-1,-1 1,2-1,0 0,0 0,1-1,15 24,-11-21,-2 1,0 0,0 1,-2-1,0 2,-1-1,0 0,-2 1,0 0,-1 0,-1 27,-3-18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06.0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2000 111,'0'-4,"0"0,0 0,0-1,-1 1,0 0,0 0,0 0,0 0,-1 0,1 0,-1 0,0 0,0 1,-1-1,1 1,-1-1,1 1,-1 0,0 0,0 0,-1 1,1-1,0 1,-1-1,0 1,1 0,-1 1,0-1,0 1,0-1,-6 0,-12-2,0 1,0 1,-1 1,-40 4,26-2,25 0,-1-1,1 2,-1 0,1 0,0 1,0 0,0 1,0 1,1 0,-1 0,1 1,0 1,1 0,0 0,-12 12,-82 66,92-78,-1 0,0-1,-1 0,1-1,-1 0,0-2,-1 1,-22 1,17-2,1 1,0 0,-35 14,40-12,-1-1,0-1,0 0,0-1,0 0,-18 0,2-2,-63-6,65 1,-54-17,57 14,0 0,-40-4,-277 7,180 6,141-2,11 0,-1-1,1 2,-1 0,-16 3,24-3,1 0,0 1,-1-1,1 1,0-1,-1 1,1 0,0 1,0-1,1 0,-1 1,0-1,1 1,0 0,-1 0,1 0,0 0,-1 4,-26 53,19-41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5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9 248 24575,'54'-51'0,"1"1"0,-4 1 0,-14 15 0,-32 32 0,-3-3 0,1 2 0,-1 0 0,-2-1 0,4 4 0,-3-5 0,3 5 0,-3-5 0,3 4 0,-1-3 0,2 1 0,-2-2 0,1 2 0,-3-1 0,3 3 0,-1-1 0,-1 0 0,3 1 0,-3-1 0,1 0 0,1 1 0,-4-1 0,2 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08.4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1761 291,'-9'1,"1"-1,-1-1,0 1,0-1,1-1,-1 0,1 0,0 0,-1-1,1-1,0 1,1-1,-1 0,1-1,-1 0,1 0,1-1,-1 0,1 0,0 0,0-1,1 0,0 0,-4-8,2 5,-1-1,0 1,-1 0,0 1,0 0,-1 0,0 1,0 0,-1 1,0 0,0 1,-1 0,0 1,0 0,0 1,0 0,-19-2,19 3,1-1,0 0,-18-8,19 7,0 0,0 1,0 0,-1 1,-11-2,-41 0,-125 5,73 3,53-3,-101 3,143-1,0 1,0 1,0 1,1 1,0 0,-20 10,8-1,0 1,-39 30,58-37,0 0,1 1,1 0,-1 1,2 0,0 1,0 0,-9 18,7-6,0 1,2 0,1 1,1-1,1 2,1-1,2 1,0-1,2 1,2 31,-1-51,-1 0,1-1,-1 1,-1-1,1 0,-1 1,0-1,-1 0,1 0,-1 0,-1-1,1 1,-1-1,0 1,-6 6,-8 5,0 0,-37 26,18-16,20-14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11.0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27,'10'-4,"1"0,0 0,0 1,1 0,22-2,61 2,-61 3,399 1,-368 4,100 19,-148-20,1 1,0 1,31 14,-42-17,-1 0,-1 0,1 1,0 0,-1 0,0 0,0 1,0-1,0 1,-1 1,0-1,0 0,6 12,-2 6,-1 1,-1 0,-1 0,3 35,4 19,33 78,-41-140,1-1,0 0,0 0,2 0,0-1,0 0,2 0,-1-1,2 0,0 0,0-1,1-1,1 0,24 19,54 37,-84-62,0 1,0 0,-1 0,1 1,-1-1,-1 1,1 0,-1 1,3 7,26 73,-32-85,5 20,-2 0,0 0,-1 1,-1-1,-2 25,2 12,-2-51,1 0,0-1,1 1,0 0,0-1,5 11,-6-17,0 0,0 0,0 0,0 0,0 0,0 0,1 0,-1-1,1 1,-1 0,1-1,-1 1,1-1,0 0,0 0,0 0,0 1,0-2,0 1,0 0,0 0,0-1,0 1,0-1,0 1,0-1,1 0,-1 0,4-1,8-2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42.6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 1,'-2'3,"-1"0,1 1,0-1,0 1,0 0,0 0,0 0,1 0,0 0,0 0,0 0,0 5,-3 54,4-48,1-1,0 0,1 0,0 0,2 0,-1 0,2-1,0 0,0 0,1 0,14 21,13 31,-28-51,0 1,-1 0,-1 0,-1 0,0 0,0 1,-2-1,-1 22,0-15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44.2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109 11,'0'0,"0"0,0-1,0 1,0 0,0-1,0 1,0 0,0-1,0 1,0 0,0-1,0 1,0 0,0-1,0 1,0 0,0-1,0 1,-1 0,1-1,0 1,0 0,0-1,-1 1,1 0,0 0,0-1,-1 1,1 0,0 0,-1-1,1 1,0 0,0 0,-1 0,1 0,0 0,-1 0,1-1,-1 1,1 0,0 0,-1 0,1 0,0 0,-1 0,1 0,0 0,-1 1,1-1,0 0,-1 0,1 0,0 0,-1 0,1 0,0 1,-1-1,1 0,-1 1,-16 15,11-6,0 1,1 0,1 0,0 0,0 1,-1 12,-8 73,6-35,-1-14,3-24,0 1,2 0,2 0,0 1,4 44,-1-64,0 0,0-1,1 1,0-1,0 1,0-1,0 0,1 0,0 0,0-1,0 1,0-1,1 0,0-1,8 6,-8-5,1 0,-1 0,1 1,-1-1,-1 1,1 0,-1 1,0-1,0 1,0 0,4 10,-5-8,-1 1,0 0,-1-1,1 1,-2 0,1 0,-1 0,-1 0,-1 10,-3 7,-15 43,14-50,0 0,1 1,1-1,-2 28,8-25,3-5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45.3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133 0,'0'3,"-1"1,0-1,0 0,0 0,0 0,-1-1,1 1,-4 4,-3 9,-16 63,18-56,-1 1,-11 24,8-26,1 1,0 0,2 0,1 1,1 0,0 0,-1 49,8 254,-2-302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47.2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190 0,'-3'1,"1"0,0 0,-1 0,1 0,0 0,0 0,0 1,0-1,0 1,0-1,0 1,0 0,1 0,-1 0,1 0,-1 0,1 0,0 0,-1 3,-7 8,-24 29,14-19,2 0,0 1,-15 29,28-44,0-1,1 1,0 0,0 1,1-1,0 0,1 1,0-1,0 1,1-1,0 1,1 0,3 16,-2-17,1 0,0-1,0 1,1 0,0-1,0 0,1 0,0 0,6 7,6 3,0-1,20 16,-14-12,-9-9,-1 1,0 1,-1 0,-1 0,18 30,-23-33,-1 0,0 1,-1-1,0 1,-1 0,0 0,-1 0,0 0,-1 20,-3 89,1 78,2-189,0 1,1-1,0 0,1 1,0-1,0 0,1-1,7 15,6 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52.6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 21,'-1'-2,"-1"0,1 1,-1-1,0 1,1-1,-1 1,0 0,0-1,0 1,0 0,0 0,0 1,0-1,0 0,0 1,0-1,-1 1,1-1,0 1,0 0,-1 0,1 0,0 1,0-1,0 0,-1 1,1-1,0 1,0 0,0 0,0 0,0 0,0 0,0 0,0 0,-1 3,0-2,0 1,0 0,1 0,-1 1,1-1,0 0,0 1,0-1,0 1,1 0,0 0,-1-1,2 1,-1 0,0 0,1 0,-1 0,1 0,0 0,1 4,1 3,1 0,0-1,1 0,0 0,1 0,0 0,0-1,1 0,7 9,11 13,34 31,-39-44,1 0,2-2,-1 0,2-2,47 23,-61-32,-1-1,1 1,-1 0,0 1,0 0,0 1,-1-1,9 12,-11-12,-1 1,0-1,0 1,-1 0,0 0,0 1,-1-1,0 0,0 1,-1 0,1 9,-2 30,-1-35,1 0,1 1,3 23,-4-33,1 0,0-1,0 1,0 0,0 0,1 0,-1-1,1 1,-1-1,1 1,0-1,0 0,0 1,1-1,-1 0,0 0,1-1,-1 1,1 0,4 1,27 7,1-4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53.7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238 28,'-1'-1,"1"0,-1 0,1-1,-1 1,1 0,-1 0,0 0,1 0,-1 0,0 0,0 0,0 1,0-1,0 0,0 0,0 1,0-1,0 1,0-1,0 1,0-1,-1 1,1-1,0 1,0 0,-1 0,-1 0,-40-5,39 5,-4-1,-1 0,0 1,1 0,-1 0,-9 2,15-1,0-1,1 1,-1 0,1 0,-1 0,1 0,0 0,-1 1,1-1,0 1,0-1,0 1,0 0,0 0,0 0,1 0,-1 0,-1 3,-6 11,0 1,1 0,0 1,2 0,-7 24,12-38,0 1,0 0,0 0,0 0,1 0,0 0,0 0,0 0,1 0,-1 0,1 0,1 0,-1 0,1 0,-1-1,1 1,1-1,-1 1,1-1,-1 0,1 0,0 0,1 0,6 6,5 0,0-1,18 9,-24-15,0 1,-1 0,1 1,-1 0,0 0,-1 1,1 0,-1 0,-1 1,1 0,11 15,-7 1,-1-3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54.6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156 1,'-9'0,"-1"0,1 0,0 1,-1 0,1 1,-18 5,24-5,0-1,0 1,0 0,0 0,0 0,0 0,1 1,-1-1,1 1,0-1,0 1,0 0,0 0,0 0,0 0,1 0,-1 1,1-1,0 0,0 1,-1 5,-2 10,-2 12,0 0,-2 59,8-85,1 0,0 0,0 0,0-1,1 1,-1 0,1-1,0 1,0-1,1 1,0-1,-1 0,5 5,7 6,30 26,-18-17,-3-4,-3-3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46:55.3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114 1,'-5'0,"-5"0,-6 0,-5 0,-2 0,1 5,5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5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9 415 24575,'7'-5'0,"3"2"0,-6-2 0,3 2 0,-4-2 0,2 2 0,0-1 0,0 1 0,0-5 0,0 2 0,3-4 0,1 1 0,2-2 0,1-1 0,-1 1 0,0 2 0,-2 1 0,-1 3 0,-3-1 0,-2 1 0,1 2 0,-3-1 0,3 1 0,-1 1 0,-1-3 0,2 5 0,-3-5 0,3 2 0,2-5 0,2-1 0,4-5 0,0 2 0,0-6 0,3 2 0,-2 0 0,0 1 0,-3 3 0,-4 4 0,2 0 0,-3 3 0,1 2 0,-4-2 0,1 2 0,-3-1 0,2 1 0,-2-1 0,2 1 0,-2-2 0,3 0 0,-3 1 0,4 1 0,-1 1 0,1 2 0,-1-2 0,1 1 0,-3-4 0,3 5 0,-3-5 0,4 5 0,-5-5 0,5 5 0,-5-5 0,2 3 0,1-1 0,-3-1 0,2 1 0,-2-2 0,2 0 0,-1 0 0,1 1 0,-2-1 0,0 2 0,0 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09:58:26.7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134,'0'-2,"0"0,0 1,-1-1,1 0,-1 1,1-1,-1 0,0 1,0-1,0 1,0-1,0 1,0-1,0 1,0 0,0-1,0 1,-1 0,1 0,-1 0,1 0,-1 0,1 0,-3 0,-47-16,27 10,-5-3,0 0,0 2,-1 2,-1 0,1 2,-50 0,21 3,20-1,0 3,-65 8,89-5,1 0,-1 1,1 0,1 2,-1-1,1 1,-18 14,-82 71,90-71,-207 172,222-184,0 0,0 0,1 1,0 0,1 0,0 0,1 1,0 0,0 0,1 1,1-1,0 1,-3 20,2 12,1 1,5 60,0-49,-2-15,6 96,-4-116,2 0,0-1,1 1,13 31,9 9,21 56,-37-87,1-1,2 0,1-1,1-1,1 0,1-1,2-1,0-1,2-1,43 37,-29-30,0 0,1-1,0-2,80 41,-38-33,2-4,1-4,123 25,-67-18,-93-21,0-2,1-1,92 5,207-17,-329 2,1-2,-1 0,0-1,0 0,-1-2,1 1,-1-2,0 0,19-11,12-10,63-50,-75 52,11-13,-1-1,-2-3,-1-1,45-64,-66 76,-1-1,-2 0,-1-2,19-55,-17 42,-9 21,-1 0,-2-1,0 0,-2-1,2-33,-8-143,-1 81,4 56,-2-75,-1 133,1 0,-2 1,1-1,-1 0,0 1,-1-1,0 1,0 0,-1 0,0 1,0-1,-12-12,-7-4,-1 0,-32-21,17 13,22 19,0 1,0 0,-25-10,-29-18,50 27,-1 1,-31-12,-8-4,35 17,0 0,-1 1,-29-5,49 13,1-1,-1 0,1 0,0-1,0 0,1 0,-1-1,-6-5,4 3,1 0,-1 1,-15-7,-5 1,0 1,0 1,-1 2,-1 1,1 1,-1 2,0 1,-32 1,35 2,3 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09:58:29.7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0,'0'1493,"0"-1471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0:31.3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895 112,'-4'-3,"1"1,0-1,-1 1,0 0,0 0,0 0,1 1,-2-1,1 1,0 0,0 0,-5 0,-56-3,47 4,-35-2,13 0,1 2,0 1,-47 8,71-6,-1 2,1 0,1 1,-1 1,1 0,-23 16,14-7,1 1,-38 39,17-8,-50 75,59-72,-32 65,60-103,1 1,0 0,1 0,0 0,1 1,-2 28,6 93,1-78,-1-40,1-1,1 1,0-1,1 0,10 26,41 79,-49-110,13 21,1-2,1-1,2 0,1-2,36 34,13 16,-46-51,0 0,43 31,-31-21,-32-29,0 0,1-1,0 1,17 9,5 1,1-2,1 0,1-3,0 0,47 10,-20-9,0-3,2-3,76 2,-22-10,104-3,-196 0,1-1,-1 0,0-2,0-1,45-19,-23 3,81-54,-54 30,85-61,-128 84,-1-2,-1 0,-2-2,0-1,-2-1,-1-1,-2 0,-1-2,30-68,-39 72,0-1,-2 0,7-41,-13 49,7-37,3-111,-13 156,-1 0,0 0,-1 1,0-1,-1 0,-1 1,0-1,-1 1,0 0,-1 0,0 1,-1 0,-1 0,0 1,0 0,-1 0,-1 1,0 0,0 0,-14-9,-42-31,-34-28,79 62,-2 1,1 1,-2 1,0 1,-48-16,30 12,-53-33,77 38,0 1,-1 0,0 2,0 0,-1 1,-34-8,35 12,0-2,0 0,0-1,-24-13,-31-9,45 22,0 1,-1 1,1 2,-1 1,-49 5,7-2,50-2,1 0,0 2,0 0,0 1,0 1,0 1,-26 10,26-6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0:55.6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0,'0'463,"2"-418,9 53,-4-52,0 49,-8 6,0-18,18 157,-12-191,-2 0,-3 53,3 48,9-70,0 12,-10 23,-2-92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1:59.2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1132 134,'-12'-2,"1"1,-1-1,1-1,-1 0,-19-9,-26-7,9 12,0 2,0 3,-72 4,26 0,82-2,1 1,-1 1,0 0,1 1,0 0,-1 1,-15 7,-77 46,42-22,26-15,0 2,1 1,-43 36,71-51,0 0,1 1,0 0,1 0,0 0,0 1,1 0,-5 14,0-2,-2 7,1 0,1 1,1 0,-4 43,9-57,-1 1,-1-1,-8 21,8-23,0 0,0 0,1 1,-3 26,4 17,2-1,7 67,0-97,0-1,2 0,15 36,-15-42,5 11,1-1,2-1,0 0,24 29,91 97,-99-120,2-1,1-2,1-1,46 29,-26-24,-40-23,1-2,1 0,0-1,0 0,1-2,0 0,35 9,19 4,-55-15,0 0,23 4,100 2,-8-1,-34-1,181-8,-138-4,-121 3,0-1,-1-1,1-1,0-1,-1 0,0-2,0 0,0-2,0 0,25-13,-30 11,1 2,0-1,-1-1,0-1,0 0,-1-1,-1-1,1 0,14-19,-8 6,0 0,32-27,-26 26,32-39,-33 28,32-62,-21 33,-23 43,-2-1,-1 0,0 0,-2-1,-1 0,-1 0,-1-1,-1 0,-1 0,-2-34,12-100,-2 33,-10 111,-2-175,-1 171,-1 0,0 1,-2-1,0 0,-1 1,-1 0,-12-23,-8-10,15 27,-1 0,-1 1,-18-23,7 11,22 30,-1-1,0 2,0-1,0 0,-1 1,0 0,0 0,0 0,-1 0,0 1,-8-5,-7-1,-41-12,-10-4,47 17,-1 1,0 0,-1 3,-47-6,25 4,-25 0,-149 4,117 4,71 1,-49 7,47-3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2:31.4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263 1,'-4'0,"1"1,-1 0,1 0,0 0,-1 0,1 0,0 1,0-1,0 1,0 0,0 0,0 0,0 1,1-1,-1 0,1 1,0 0,-3 4,-1 1,1-1,0 2,0-1,1 0,-5 16,-2 17,2 1,1 0,2 0,0 59,5-63,-1 0,-9 42,-6 48,7-37,4-31,4 108,0 14,0-170,-1 0,0 1,0-1,-11 22,9-21,-1 1,2 0,-4 19,3 10,3 1,5 72,-1-61,-4 54,-10-31,7-50,-3 37,7 8,1-42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2:41.9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102 0,'0'2,"0"-1,0 0,1 1,-1-1,1 0,-1 0,1 1,0-1,-1 0,1 0,0 0,0 0,0 0,0 0,0 0,0 0,2 1,22 15,-18-13,23 12,64 24,-4-3,-63-25,2-1,0-1,31 5,-24-5,132 44,-70-23,70 18,-162-47,3-1,0 1,-1 1,1 0,13 6,-20-8,-1-1,0 1,0-1,0 1,0 0,0-1,0 1,0 0,0 0,0 0,0 0,-1 0,1 0,0 0,-1 0,1 0,0 0,-1 0,1 0,-1 0,0 1,1-1,-1 0,0 0,0 1,0-1,0 0,0 0,0 1,0-1,0 0,0 0,-1 1,1-1,-1 0,1 0,-1 0,1 0,-1 0,1 0,-1 1,0-1,-1 1,-3 4,0 0,-1 0,0-1,0 1,-1-1,0-1,0 1,0-1,-14 6,-75 24,84-30,-121 39,-191 50,191-57,96-23,-1-2,0-2,-40 4,18-6,35-1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2:45.8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729 780,'-41'1,"1"1,0 2,0 1,0 3,1 1,0 2,-50 21,57-21,-1-1,0-2,0-1,0-2,-40 2,35-3,31-3,-46 1,51-2,1 0,-1 0,1-1,-1 1,1 0,-1-1,1 0,-1 1,1-1,-1 0,1 1,-2-2,3 1,-1 1,1-1,0 0,-1 1,1-1,0 0,-1 1,1-1,0 0,-1 1,1-1,0 0,0 1,0-1,0 0,0 0,0 1,0-1,0 0,0 1,0-1,0 0,1 0,-1 1,0-1,1-1,3-6,0 0,0 0,1 1,0-1,1 1,-1 0,1 0,1 1,11-10,74-48,-63 45,2-4,-1-1,32-34,-35 32,0 1,49-34,-23 21,-2-4,89-91,-89 82,-20 18,-23 23,1 0,1 0,0 1,0 1,14-10,-4 6,-1-1,0-1,-1-1,25-26,-37 35,0 0,1 1,-1-1,8-3,5-2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2:51.8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1132 1230,'0'0,"-1"1,1 0,0 0,-1-1,1 1,-1-1,1 1,-1 0,0-1,1 1,-1-1,0 1,1-1,-1 1,0-1,1 0,-1 1,0-1,0 0,1 0,-1 1,0-1,0 0,-1 0,-23 4,-8-4,0-2,-1 0,1-3,0 0,-59-19,23 6,-117-42,40 11,53 25,-53-17,122 33,1-2,0 0,1-1,-23-16,41 24,0 0,0 0,0-1,0 1,1-1,0 0,0 0,0 0,0-1,0 1,1-1,0 1,-3-10,3 5,0 0,0 1,1-1,1 0,-1 0,1 0,2-12,3-5,0 1,2 0,1 0,15-33,74-137,-3 7,12-45,-93 207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2:54.5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0 811,'0'1,"0"-1,1 1,-1 0,0 0,0 0,1-1,-1 1,1 0,-1-1,0 1,1 0,0-1,-1 1,1 0,-1-1,1 1,0-1,-1 1,1-1,0 1,-1-1,1 1,0-1,0 0,-1 0,2 1,27 5,-20-4,38 8,1-2,1-2,55-1,1039-6,-1139 1,-1 0,1 0,0 0,0-1,-1 1,1-1,-1 0,1 0,0 0,-1 0,0-1,1 1,-1-1,0 0,4-2,-5 1,0 0,0 1,0-1,0 0,-1 0,1-1,-1 1,1 0,-1 0,0-1,0 1,-1-1,1 1,-1 0,0-1,0-4,0-23,-2-1,-1 1,-8-35,2 12,8 50,-2-18,-1-1,0 1,-17-43,7 23,1 1,-11-63,-4-18,20 93,-7-44,12 47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5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8 334 24575,'8'-10'0,"3"-1"0,1 0 0,3-1 0,0-3 0,-3 2 0,4-2 0,-5 4 0,0 2 0,-2 1 0,-1 2 0,-3 1 0,0 0 0,0 2 0,0-2 0,0 3 0,-2-3 0,1 2 0,-1-1 0,2 1 0,0-5 0,3 2 0,1-5 0,2 3 0,4-4 0,1-4 0,3-1 0,5 0 0,-7 1 0,4 3 0,-9 2 0,0 2 0,-1 1 0,-5 2 0,1 3 0,-1-1 0,-4 1 0,-1 0 0,-2 1 0,-1 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4:25.9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4:28.6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4:31.2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4:34.0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4:36.6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4:38.4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5:0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24575,'53'-2'0,"-9"-1"0,-39 3 0,2 0 0,1 2 0,1-1 0,-1 2 0,0 0 0,2-1 0,-1 0 0,1 1 0,-2-3 0,0 2 0,2-1 0,1 1 0,1 0 0,0 1 0,0 0 0,2 0 0,0 0 0,2 2 0,8 0 0,-6 1 0,5-1 0,-8 1 0,-1-2 0,-4 0 0,0-1 0,-3-1 0,-1 1 0,-2-2 0,0 1 0,-2-2 0,-1 0 0,0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5:1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66 24575,'0'-5'0,"-1"1"0,-1 1 0,0 0 0,-1 0 0,0-1 0,-2 0 0,-2 0 0,0-1 0,-1 1 0,1-1 0,0 0 0,-1 2 0,3 0 0,-2 0 0,2 1 0,0 0 0,0 1 0,1 0 0,1 1 0,0-1 0,1 1 0,0 0 0,0 0 0,-2 0 0,0 0 0,-2 1 0,0 0 0,0 3 0,-1-1 0,2 2 0,-3-1 0,2 0 0,0 0 0,2-1 0,-1 0 0,3 1 0,-2-2 0,3 0 0,0 1 0,1-1 0,0 0 0,0 0 0,0 0 0,0 0 0,0 1 0,0 2 0,0-1 0,0 5 0,0-1 0,0 3 0,1-2 0,1 2 0,0-2 0,1 1 0,0-2 0,0-1 0,-1 0 0,1-2 0,0 0 0,0 0 0,2 0 0,-1 1 0,3 0 0,-2 0 0,2 0 0,-1-1 0,0 0 0,0 0 0,0-1 0,1 0 0,2 0 0,-1-1 0,0 1 0,2 0 0,-1-1 0,1 1 0,-2 0 0,0-1 0,0 1 0,-1-1 0,1 0 0,-2-1 0,0 1 0,-1 0 0,0-1 0,2-1 0,-2 2 0,1-3 0,-1 2 0,-1-2 0,0 2 0,-2-2 0,0 0 0,1 0 0,-1 0 0,0 0 0,0 0 0,-1-2 0,0-1 0,-1-2 0,0-1 0,0-1 0,0-1 0,0-1 0,0-1 0,0 2 0,0-2 0,0 1 0,0 1 0,0 2 0,0 0 0,0 4 0,0-2 0,0 2 0,0 0 0,0 0 0,0-1 0,0 1 0,0 0 0,0-2 0,-1 0 0,0-1 0,-2 0 0,1 0 0,-1 1 0,2 1 0,-1 1 0,2-1 0,-2 1 0,1 0 0,-1 1 0,2-1 0,-2 1 0,1 0 0,-2-2 0,1 0 0,-2-1 0,1 0 0,-1-1 0,-1 0 0,2 0 0,-1 0 0,2 1 0,-1 1 0,2 1 0,-1 1 0,2 0 0,-1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5:2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24575,'15'0'0,"0"0"0,1 0 0,5 0 0,-4 0 0,6 0 0,-10 0 0,5 0 0,-7 0 0,4 0 0,-2 0 0,-1 0 0,-3 0 0,-4 0 0,-2 0 0,0 0 0,-1 0 0,0 0 0,-1 0 0,0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5:55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24575,'5'-2'0,"-1"1"0,-1-1 0,-1 1 0,0 1 0,0-3 0,0 2 0,-1 0 0,1-1 0,1 1 0,-1-2 0,0 2 0,1-1 0,-1 1 0,0-1 0,0 2 0,1-2 0,-1 1 0,0-1 0,1 0 0,-1 2 0,0-2 0,1 2 0,-1-2 0,0 1 0,1 0 0,-2 0 0,1 1 0,-6 1 0,3 0 0,-3 2 0,2-2 0,1 1 0,-2 1 0,1-1 0,0 0 0,0 0 0,-1-1 0,2 1 0,-1-1 0,2 1 0,-2-2 0,1 2 0,-1-2 0,2 2 0,-2 0 0,2 0 0,-2 0 0,0 0 0,1 0 0,0-1 0,0 0 0,1 1 0,-3-1 0,3 1 0,-1-1 0,0 0 0,0 1 0,0-2 0,0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0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9 302 24575,'16'-6'0,"0"-1"0,3-2 0,-4-3 0,3 3 0,-3 0 0,-2 0 0,-2 3 0,-6 4 0,0-3 0,0 4 0,1-1 0,-1 2 0,0-2 0,2-1 0,-1-3 0,8-2 0,-5 1 0,6-4 0,-4 5 0,4-5 0,-6 4 0,5-1 0,-8 2 0,2 3 0,-3 1 0,0 0 0,0 1 0,-2-5 0,-1 2 0,-2-2 0,0 1 0,2 2 0,-1-1 0,3 1 0,-1-2 0,2 0 0,-3 0 0,3 2 0,-5-1 0,5 3 0,-3-3 0,1 1 0,1 0 0,-3-1 0,4 3 0,-3-3 0,3 3 0,-2-4 0,1 3 0,-1-1 0,0-2 0,2 0 0,-2-1 0,0-2 0,1 3 0,-1 2 0,0-2 0,2 5 0,-5-5 0,5 4 0,-3-1 0,1 0 0,1 1 0,-1-1 0,-1 0 0,3 1 0,-3-1 0,3 2 0,-3 0 0,0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5:58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26 24575,'-2'3'0,"-1"-1"0,1 0 0,0 0 0,0 0 0,-2 2 0,1-1 0,0 1 0,0 1 0,1-2 0,-1 0 0,1 0 0,0-1 0,0-1 0,2 1 0,-1 0 0,0-1 0,1 1 0,-2-2 0,4-3 0,-1 1 0,3-3 0,-1 2 0,-2 1 0,1-1 0,-1 2 0,2-1 0,-1 1 0,0-2 0,1 1 0,-1 1 0,0-1 0,1 0 0,-1 0 0,0 1 0,0-2 0,0 3 0,-2-2 0,2 1 0,-1-2 0,2 2 0,-2-1 0,1 1 0,-1-2 0,2 1 0,-1 0 0,0 1 0,1-2 0,-1 3 0,0-2 0,0 2 0,0-2 0,0 1 0,-2-1 0,2 2 0,-2-2 0,2 2 0,-2-2 0,2 1 0,-1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6:07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1 117 24575,'6'0'0,"-1"0"0,1 0 0,-3 0 0,5 0 0,-4 0 0,3 0 0,-2-2 0,0 1 0,1-3 0,0 1 0,-2 0 0,4-1 0,-5 0 0,4-1 0,-3 0 0,2 1 0,0-1 0,1-2 0,-2 1 0,2-1 0,-2 2 0,4-2 0,-3 1 0,2-1 0,-2 2 0,0-1 0,-1 1 0,-1 1 0,0 0 0,-2 2 0,1 0 0,-1 0 0,-1 0 0,0 3 0,-1 1 0,-1 1 0,1 1 0,-1-1 0,1-1 0,0 0 0,0 1 0,-1-1 0,1 0 0,-2 1 0,1-1 0,-1 0 0,2 1 0,-2-1 0,0 0 0,1 1 0,0-1 0,0 0 0,1 1 0,-1-1 0,0-1 0,0 1 0,-1 0 0,2 0 0,-2-1 0,2 1 0,-2-2 0,1 2 0,-1-1 0,2 1 0,-2-1 0,1 0 0,-1 1 0,0-2 0,1 3 0,-1-2 0,-2 1 0,1 1 0,-1-1 0,0 2 0,-2 0 0,1 1 0,0-1 0,-2 1 0,2-1 0,-2 1 0,3-1 0,-1 0 0,4-2 0,-3 1 0,3-2 0,-1 0 0,-1-1 0,1 0 0,0 0 0,0 0 0,0 0 0,-1 0 0,1 0 0,0 0 0,0 0 0,0 0 0,0 0 0,-1 0 0,2-1 0,0 0 0,0 0 0,1-1 0,-2 1 0,1-2 0,-1 1 0,-1 0 0,1 1 0,1-1 0,-1 1 0,2-1 0,-3 2 0,2-1 0,-1 1 0,-1 0 0,1 0 0,0 0 0,0 0 0,0 0 0,6 0 0,-2 0 0,5 0 0,-5 0 0,0 0 0,0 0 0,1 0 0,-1 0 0,0 0 0,0-2 0,0 1 0,0-2 0,1 3 0,-1-1 0,0 1 0,0 0 0,0 0 0,0 0 0,1-1 0,-1 1 0,0-1 0,0 1 0,0-1 0,1 1 0,-1-1 0,0 0 0,0 1 0,-1-1 0,0 1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6:11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24575,'5'0'0,"-1"0"0,1 0 0,1 0 0,1 0 0,1-2 0,-1 0 0,1-4 0,-1 2 0,0 0 0,-3 0 0,0 3 0,-2-1 0,0 0 0,1 1 0,-1 0 0,0 0 0,0 0 0,-1 0 0,0-1 0,1 0 0,-2 0 0,2 1 0,-2-1 0,2 1 0,-1-2 0,2 1 0,-1-2 0,1 2 0,-1-2 0,0 2 0,1-1 0,-1 1 0,0-1 0,1 2 0,-1 0 0,-1 0 0,0 0 0,0-1 0,0 1 0,0-1 0,0 1 0,-1-1 0,2 1 0,-2-1 0,2 0 0,-2-1 0,2 1 0,-2 0 0,2 1 0,-2-1 0,1 6 0,-1-3 0,0 4 0,0-3 0,0 0 0,0 1 0,-3 10 0,3-8 0,-5 8 0,5-11 0,-1-1 0,0 1 0,0 1 0,0-1 0,-1-1 0,1 1 0,-1-2 0,1 2 0,0-1 0,-1 1 0,-15 9 0,10-8 0,-12 9 0,17-11 0,-2 1 0,2-2 0,-1 1 0,1 0 0,0 0 0,0 0 0,-1-1 0,1 1 0,0-1 0,-1 1 0,1 0 0,0-1 0,0 1 0,0 0 0,0-1 0,1 1 0,-1-1 0,0 0 0,0 0 0,-1 0 0,1 0 0,0 0 0,7 0 0,-5 0 0,6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7:42.9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503 0,'-29'15,"13"-8,-1 1,2 0,-1 1,1 1,0 1,1 0,0 0,1 2,-13 14,17-14,0-1,-1 0,-1-1,0 0,-18 14,16-14,1 0,0 1,0 1,-16 23,-15 17,18-23,-32 49,53-71,-1-1,2 1,-1-1,1 1,0 0,1 0,0 1,0-1,0 0,1 1,1-1,-1 1,1-1,1 1,0-1,3 16,-1-13,0-1,0 0,1 0,1-1,-1 1,2-1,-1 0,1-1,0 1,1-1,0 0,1-1,9 9,7 3,-2 0,49 30,-61-44,0 0,0 0,1-1,-1-1,1 0,0 0,0-1,18 1,54-2,-54-2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7:45.9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1,'1'4,"1"0,-1 0,1 0,0 0,0 0,1-1,-1 1,1-1,0 1,0-1,0 0,0 0,4 3,7 7,-1 4,-1 1,0 0,-1 1,12 29,-11-22,26 39,-20-37,2 1,1 0,1-1,28 27,-6-9,-30-30,0-1,1-1,0 0,34 22,-42-33,0 0,1 0,-1 0,1-1,-1 0,1-1,0 0,0 0,0-1,0 1,0-2,0 1,-1-1,1 0,0-1,13-4,-10 2,0 0,0-1,-1 0,1-1,-1 0,0-1,-1 0,0 0,0-1,12-13,-9 7,-1 0,0 0,-1-1,0 0,-2-1,1 0,10-32,-14 29,2-1,0 1,1 0,0 1,2 0,21-31,-19 37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7:50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24575,'4'-4'0,"1"1"0,-2 0 0,0 1 0,1-1 0,-2 1 0,9-5 0,-6 3 0,6-4 0,-7 5 0,0 0 0,-2 1 0,1 1 0,-1-1 0,0 0 0,1 1 0,-1-1 0,1 0 0,-1 0 0,0 1 0,1-2 0,-1 2 0,0-1 0,1 2 0,-2-2 0,1 1 0,-1 0 0,0 1 0,0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7:53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24575,'4'-6'0,"1"0"0,1 1 0,0-1 0,0 1 0,-1 1 0,-1-1 0,0 2 0,-2 0 0,0 1 0,1 2 0,-1-2 0,0 1 0,1-1 0,-1 0 0,1 1 0,0-2 0,0 2 0,1-1 0,-2 1 0,0-1 0,1 2 0,-1-1 0,0 1 0,1 0 0,-2 1 0,-2 1 0,-1 1 0,-1 0 0,0-2 0,1 2 0,0-2 0,-2 2 0,2 0 0,-3-1 0,4 0 0,-1-1 0,2 1 0,-2-2 0,1 2 0,-1-2 0,2 3 0,-2-3 0,2 2 0,-2-2 0,0 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7:56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 24575,'4'0'0,"2"0"0,-2 0 0,1 0 0,0 0 0,0 0 0,1 0 0,0 0 0,-1 0 0,1 0 0,-2 0 0,1 0 0,0 0 0,1-2 0,-1 1 0,0-2 0,0-1 0,2 1 0,-1 0 0,0 0 0,0-1 0,-3 2 0,2-1 0,-2 1 0,1 0 0,-2-1 0,0 1 0,2 0 0,0-1 0,1-1 0,2 0 0,-1 0 0,-1 0 0,0 1 0,-1 1 0,0-1 0,-1 1 0,0 0 0,-1 0 0,-1 1 0,-1 0 0,-2 3 0,0 0 0,-1 2 0,1-3 0,1 1 0,0 0 0,-2-1 0,2 1 0,-1-1 0,-1 1 0,1 0 0,0-2 0,-1 1 0,2 0 0,-1-1 0,0 3 0,0-2 0,-2 0 0,2 1 0,-3 0 0,2-1 0,-2 1 0,1 0 0,0-1 0,-1 2 0,2-3 0,-2 2 0,3-2 0,-2 2 0,0-2 0,2 0 0,-2 0 0,2 0 0,-1 1 0,1-1 0,-1 1 0,1-1 0,0 1 0,-2-1 0,2 1 0,-3 0 0,1 0 0,0 0 0,-1 0 0,2-1 0,0 2 0,0-1 0,1 0 0,-1-1 0,2 0 0,0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7:59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8 102 24575,'7'1'0,"1"0"0,-2-1 0,1 0 0,0-1 0,-1 0 0,0-1 0,-1 1 0,0-1 0,-2 0 0,1 1 0,-2-2 0,0 1 0,1 0 0,-1-1 0,2 1 0,-2-1 0,3-1 0,-2 2 0,1-2 0,-2 2 0,0-1 0,1 2 0,-1-1 0,0 2 0,0-3 0,0 2 0,-2-1 0,1 0 0,0 0 0,0-1 0,2 0 0,-1-2 0,1 0 0,0-1 0,0 1 0,0 0 0,1 1 0,-2 0 0,1 2 0,-1-1 0,1 1 0,-1 1 0,-1-1 0,0 2 0,-2 3 0,1-1 0,-1 3 0,0-3 0,0 1 0,0-1 0,0 0 0,0 2 0,0-2 0,0 2 0,1-2 0,-2 0 0,2 1 0,-2-1 0,2 1 0,-2-1 0,0 0 0,0 1 0,1-1 0,-1 0 0,0 1 0,1-1 0,-1 0 0,2 1 0,-2-2 0,1 1 0,-1-2 0,2 2 0,-2-1 0,1 1 0,-2 0 0,0-1 0,-1 1 0,-1 1 0,-2 0 0,1 1 0,-2-1 0,2 2 0,0-2 0,0 0 0,2 0 0,1-1 0,0 0 0,1-1 0,0-1 0,0 0 0,-1 0 0,1 0 0,0 0 0,0 0 0,-2 0 0,0 0 0,0 0 0,-1 0 0,3 0 0,-3 0 0,2 0 0,-1 0 0,2 0 0,0 0 0,0-1 0,1 1 0,1-1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8:07.841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74 24575,'6'0'0,"0"0"0,-1 0 0,-1 0 0,0 0 0,-2 0 0,2 0 0,-2 0 0,2 0 0,-2-2 0,1 1 0,0-1 0,1 1 0,0-1 0,3-1 0,-3 1 0,2-1 0,-1 1 0,-3 0 0,2 0 0,-2 1 0,1-1 0,-1 0 0,0 2 0,1-2 0,0 0 0,0 1 0,1-1 0,-2 2 0,0-2 0,1 1 0,-1 1 0,0-2 0,1 2 0,-1-2 0,0 0 0,1 0 0,0-1 0,0 1 0,2-1 0,-1 1 0,0-1 0,-1 1 0,0 0 0,-1 0 0,1 2 0,-1-1 0,-1-1 0,1 1 0,-2-3 0,1 3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0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24575,'10'0'0,"0"0"0,2-3 0,2 0 0,-4 0 0,4-5 0,-9 4 0,3-2 0,3-1 0,2 0 0,6-3 0,-1-2 0,4 2 0,-2-3 0,11-5 0,-14 4 0,6 0 0,-15 6 0,0 4 0,-3 0 0,1 3 0,-1-1 0,0 0 0,0-1 0,3-3 0,0 1 0,4-3 0,-1 1 0,0-1 0,1 2 0,-4 1 0,3-1 0,-5 1 0,1 2 0,-2-2 0,-2 2 0,1 1 0,-3-2 0,1 1 0,-2-2 0,2 3 0,1-6 0,2 7 0,0-4 0,0 5 0,0-2 0,0 1 0,0-1 0,0 0 0,0 1 0,-3-1 0,0 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8:09.437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83 24575,'5'0'0,"3"0"0,-5-1 0,3-1 0,-2 0 0,1-3 0,1 4 0,-1-4 0,0 2 0,0-2 0,1 2 0,-1-1 0,0 0 0,-1 1 0,0 1 0,-2 0 0,0 0 0,1 1 0,-1-1 0,2 0 0,-2 0 0,3-2 0,-2 1 0,1 0 0,-1 0 0,0 1 0,1-1 0,-2 1 0,0 1 0,0-1 0,0 0 0,-2 0 0,1 0 0,-1 1 0,0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8:11.377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85 24575,'8'-4'0,"-1"-1"0,-3 2 0,1 0 0,-2 0 0,0 1 0,0-1 0,-1 2 0,0-1 0,1 1 0,-1-2 0,0 1 0,2-1 0,0 0 0,1-1 0,-1-2 0,1 2 0,-1-1 0,1 1 0,1 0 0,-2 0 0,-1 2 0,0-1 0,-1 1 0,0 1 0,0-1 0,-1 0 0,-1 0 0,0 1 0,0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8:13.470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72 24575,'6'-2'0,"0"2"0,-1-2 0,1-1 0,-1 0 0,0 1 0,0-1 0,-1 2 0,0-2 0,-2 1 0,1 1 0,-1-2 0,0 3 0,1-2 0,-1 1 0,0-1 0,0-1 0,1 1 0,-1 1 0,-1-1 0,1 0 0,0 0 0,0 0 0,0-1 0,0 1 0,1 0 0,-1-1 0,-1 1 0,1 1 0,-1-1 0,1 1 0,-2-1 0,1 1 0,0-1 0,-1 0 0,1-1 0,0 2 0,-1 0 0,1 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8:15.007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95 24575,'5'-3'0,"0"1"0,-2-3 0,0 4 0,2-3 0,-2 1 0,1 0 0,-1 0 0,1-1 0,-1 2 0,1-2 0,0 1 0,1-1 0,-1 1 0,0 0 0,1-1 0,-2 2 0,0-1 0,0 2 0,-1-1 0,0 1 0,0-1 0,-1 1 0,-1-1 0,1 1 0,-1-1 0,1 0 0,0 1 0,-1-1 0,1 1 0,-1-1 0,0-1 0,0 1 0,0 0 0,0-1 0,0 1 0,0 0 0,1 0 0,-1 0 0,1 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8:16.648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94 24575,'8'0'0,"-1"-1"0,-3-1 0,0 0 0,0-2 0,1 1 0,-1-1 0,0 1 0,1 1 0,-2-1 0,1 2 0,-2-1 0,0 2 0,0-3 0,0 3 0,-2-2 0,2 2 0,-1-2 0,3-2 0,-2 1 0,2-3 0,-2 3 0,2-2 0,-1 3 0,0-2 0,0 2 0,-1 0 0,-1 0 0,0 1 0,-1-2 0,1 2 0,0-1 0,0 1 0,-1-1 0,0-1 0,0 1 0,0 0 0,1-1 0,-1 1 0,1 0 0,-1 1 0,0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8:20.257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 24575,'6'0'0,"1"0"0,-3 0 0,1 0 0,0 1 0,-1 0 0,1 2 0,-1 0 0,1-1 0,-1 1 0,0-2 0,-1 1 0,0 0 0,2-1 0,-2 1 0,0 0 0,1 0 0,-1-1 0,0 2 0,0-3 0,-1 2 0,0-2 0,1 2 0,-1-1 0,0 1 0,1-2 0,-1 2 0,0-2 0,0 1 0,0 0 0,0 0 0,-2 0 0,1-1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8:22.286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 24575,'5'0'0,"1"0"0,-2 0 0,0 0 0,-1 0 0,0 0 0,-1 0 0,0 0 0,1 0 0,0 1 0,0-1 0,1 3 0,-2-2 0,0 0 0,1 1 0,-1-1 0,-1 1 0,1-2 0,0 2 0,0-1 0,0 2 0,1-1 0,-1 1 0,0-2 0,1 1 0,-1-1 0,0 2 0,1-1 0,-1-1 0,0 1 0,1-2 0,-2 2 0,1-1 0,-1 1 0,2-1 0,-1 0 0,0 1 0,1-1 0,-1 0 0,-1 0 0,1-1 0,-1 1 0,0-1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8:24.594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 24575,'5'0'0,"-1"1"0,-1 0 0,-1 2 0,0-1 0,1 0 0,-1 0 0,0 0 0,1-1 0,-1 1 0,0 1 0,1-1 0,-1 2 0,2-2 0,-1 3 0,1-2 0,-2 1 0,0-2 0,1 1 0,-1-2 0,-1 0 0,0-1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8:13.1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216 427,'-8'0,"-1"0,1 0,0-1,0 1,0-2,1 1,-1-1,0-1,0 1,1-1,0 0,-1-1,1 0,0 0,1-1,-1 1,1-1,0-1,0 1,1-1,-1 0,1-1,1 1,-6-10,4 5,0-1,1 0,0 0,1 0,1-1,0 0,0 0,1 1,1-1,0-1,1 1,1 0,0 0,0 0,6-20,-5 28,1 0,0 0,0 1,0-1,1 1,0-1,0 1,0 0,0 1,1-1,-1 1,1 0,10-6,-1 2,1 0,-1 1,28-7,-10 7,0 2,0 1,0 2,56 5,-8-1,-59-3,-3 0,1 0,24 5,-38-5,-1 1,1 0,-1 1,1-1,-1 1,1 0,-1 0,0 0,0 1,0-1,0 1,-1 0,1 0,4 5,-1 1,1 1,-1 0,-1 0,0 0,0 1,-1 0,-1 0,1 1,-2-1,0 1,0-1,-1 1,0 0,-1 0,-1 20,0-24,0 0,-1 0,0 0,0 0,-1 0,0 0,0 0,-1-1,0 1,0-1,-1 0,0 1,0-2,-1 1,0 0,0-1,0 0,-1 0,-11 8,6-4,0 1,0 0,2 1,-12 16,17-22,0 1,1 0,0 0,0 1,1-1,-1 0,2 1,-1 0,1-1,0 11,-1 6,2 0,0 0,2-1,0 1,2 0,1-1,12 39,-8-43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8:13.9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0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24575,'18'0'0,"-4"-5"0,-3 4 0,-5-7 0,4 8 0,-6-5 0,3 5 0,-4-8 0,2 7 0,7-7 0,0 2 0,7-4 0,0-2 0,4-5 0,0 3 0,2-3 0,-6 5 0,-1-1 0,-6 4 0,0 1 0,-5 5 0,-1-2 0,-1 5 0,-1-3 0,1 3 0,0-2 0,0-1 0,6-3 0,-2 1 0,6-4 0,-4 3 0,0-2 0,-2 2 0,-1 1 0,-3 2 0,0-2 0,0 5 0,0-5 0,0 5 0,-2-5 0,1 5 0,-1-4 0,2 3 0,0-3 0,0 1 0,0-2 0,0 2 0,-3-1 0,3 3 0,-3-3 0,3 1 0,-2-2 0,1 2 0,-3-1 0,3 3 0,-1-1 0,2 2 0,0 0 0,0 0 0,-1 0 0,1 0 0,0 0 0,0 0 0,0 0 0,0 0 0,-3 0 0,0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8:14.6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8:19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80 268,'-17'-17,"11"12,1 0,0 0,0 0,1-1,0 1,-1-1,2 0,-1-1,1 1,0-1,0 1,-2-11,3 11,0-1,1 0,0 0,0 0,1-1,0 1,0 0,0 0,1 0,2-11,-1 14,0 0,0 1,0-1,0 1,0-1,1 1,-1 0,1 0,0 0,0 0,0 1,0-1,0 1,1 0,-1 0,1 0,0 0,-1 0,8-1,5-2,0 1,1 0,-1 1,34-1,70 7,-43 0,-60-3,-1 0,1 2,0 0,0 0,-1 2,27 9,-38-11,0 0,0 1,0-1,0 1,0 0,-1 1,1-1,-1 1,0 0,0 0,-1 0,1 1,-1-1,0 1,0 0,0 0,-1 0,1 0,-1 0,-1 0,1 1,-1-1,2 11,-1 20,-1 0,-7 59,5-87,-1-1,1 1,-2-1,1 1,-1-1,0 0,0 0,-1-1,0 1,0-1,-1 1,0-1,0-1,0 1,-1-1,1 0,-1 0,-1 0,-6 3,-5 3,-1-1,-1 0,0-2,0 0,-34 7,26-8,18-6,-1 1,1 1,0 0,0 0,1 0,-1 2,1-1,-1 1,1 0,1 1,-14 11,16-11,1-1,0 1,1 1,-1-1,1 1,1-1,-1 1,1 0,0 0,-2 11,2-3,1 1,0-1,1 0,1 19,1-11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8:19.8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08:20.3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08:39.927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0 24575,'8'0'0,"-2"0"0,-3 0 0,1 0 0,0 0 0,1 0 0,0 2 0,0 1 0,1 1 0,-1 0 0,0 0 0,-1-1 0,0 0 0,-2 0 0,1-2 0,-1 1 0,0-2 0,1 2 0,-1 0 0,0 0 0,2 1 0,-1-1 0,2 1 0,-1-1 0,-1 1 0,1-1 0,0 1 0,-2-1 0,2-1 0,-2 1 0,1-1 0,5 6 0,-4-5 0,4 4 0,-8-6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12:13.630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1 1 24575,'4'0'0,"1"0"0,-2 0 0,0 0 0,1 0 0,-1 0 0,1 0 0,-2 1 0,0 0 0,0 0 0,1 1 0,-1 0 0,0 0 0,2 0 0,-2 1 0,2-1 0,-2 0 0,0 1 0,1-1 0,-1 0 0,0 0 0,0 0 0,0 0 0,-1-2 0,1 1 0,0-1 0,-1 1 0,1-1 0,-2 2 0,2-2 0,-1 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12:15.078"/>
    </inkml:context>
    <inkml:brush xml:id="br0">
      <inkml:brushProperty name="width" value="0.05" units="cm"/>
      <inkml:brushProperty name="height" value="0.05" units="cm"/>
      <inkml:brushProperty name="color" value="#FFB6BC"/>
    </inkml:brush>
  </inkml:definitions>
  <inkml:trace contextRef="#ctx0" brushRef="#br0">0 1 24575,'5'0'0,"-1"0"0,-2 0 0,0 0 0,1 1 0,-1 0 0,0 1 0,2 1 0,-2-1 0,2 0 0,-1 1 0,0-1 0,0-1 0,-1 1 0,1-1 0,-1 1 0,-1 0 0,1-1 0,-1 1 0,2-1 0,-1 1 0,0 0 0,0 0 0,1-1 0,-1 1 0,0-1 0,0 0 0,0-1 0,-1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12:28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24575,'0'-6'0,"0"0"0,1 4 0,1 0 0,-1-1 0,1 2 0,-2-1 0,1 1 0,0-1 0,0 0 0,1 0 0,0 1 0,-2-1 0,2 0 0,-2-1 0,2 2 0,-2-1 0,2 1 0,-2-1 0,2 1 0,-1 0 0,1 0 0,-1 0 0,0 0 0,0 0 0,1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12:31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24575,'0'-4'0,"1"1"0,-1 1 0,2 0 0,-1 0 0,0 0 0,0 0 0,0 0 0,-1 0 0,2 0 0,-1 1 0,1-1 0,-1 1 0,0-1 0,1 2 0,-2-2 0,2 2 0,-1-2 0,1 1 0,-1-1 0,1 1 0,-1 0 0,1 0 0,0 0 0,-1 1 0,1-1 0,0 1 0,-1 0 0,0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12:33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2 128 24575,'6'0'0,"-2"0"0,1-2 0,-3 1 0,2-1 0,-1 0 0,0 0 0,1 1 0,-2-1 0,0-1 0,2 0 0,-1-1 0,2-1 0,0 0 0,2-2 0,-1 2 0,1-2 0,-2 2 0,0 0 0,-2 0 0,1 1 0,-2 1 0,1 1 0,-1 1 0,0-3 0,1 2 0,-1-2 0,0 1 0,1-1 0,-1 0 0,2-1 0,-2 1 0,2 1 0,-2-1 0,1 2 0,-2-1 0,1 1 0,-2 0 0,1 0 0,0 1 0,-1-1 0,1 5 0,-1-2 0,0 5 0,0-4 0,0 1 0,0 0 0,-1 1 0,1-1 0,-1 0 0,1 0 0,0-1 0,0 1 0,-1-1 0,1 0 0,-1 0 0,1 1 0,-1-1 0,0 0 0,0 1 0,0 0 0,0 1 0,-2 1 0,1 1 0,-2 0 0,1 2 0,-1-3 0,1 1 0,0-1 0,-1 1 0,2-3 0,0 1 0,0-2 0,2 0 0,-2 0 0,1-1 0,-1-1 0,-1 0 0,1 0 0,1 1 0,-1-1 0,1 1 0,-1-1 0,0 0 0,1 1 0,-1-1 0,0 1 0,0-1 0,0 0 0,0 0 0,0 0 0,0 0 0,0 0 0,-1 0 0,1 1 0,0-1 0,0 1 0,1 0 0,-1 1 0,0-1 0,-1 1 0,0-2 0,0 2 0,-1 0 0,0-1 0,-1 1 0,0 0 0,2-1 0,-1 0 0,2-1 0,0 0 0,0 0 0,0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4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24575,'0'6'0,"0"-1"0,0 0 0,0-1 0,0 1 0,0 0 0,0 1 0,0-1 0,1 2 0,0 1 0,0 2 0,1 0 0,-1 1 0,1-1 0,-2-2 0,1-1 0,0-2 0,-1-1 0,1-1 0,-1 0 0,0-1 0,1-1 0,0 0 0,0-1 0,1-1 0,0 1 0,-1-2 0,0 2 0,-1-2 0,2 2 0,-1-1 0,0 1 0,0-1 0,-1 0 0,2 1 0,-2-2 0,2 2 0,-1-1 0,0 1 0,1-1 0,0 1 0,0-1 0,-1 1 0,1-1 0,2-1 0,0 1 0,2-1 0,-1 1 0,2-1 0,-1 1 0,0-1 0,-2-1 0,1 2 0,-3 0 0,0 1 0,0-1 0,0 0 0,0 1 0,0 0 0,-1-1 0,1 0 0,0 1 0,1-2 0,0 2 0,1-2 0,0 1 0,0-1 0,0 0 0,0 1 0,0 0 0,0 0 0,0 0 0,0 0 0,0-1 0,0 0 0,0 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0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10 746 24575,'8'0'0,"-2"0"0,-1 0 0,0 0 0,1-3 0,5 0 0,-2-3 0,9 3 0,2-5 0,-3 4 0,0-4 0,-9 5 0,-3 0 0,0 1 0,0 2 0,3-3 0,0 1 0,7-2 0,0-5 0,8 2 0,-4-5 0,4 5 0,-5-5 0,-3 6 0,0-3 0,-6 3 0,-2 3 0,-1 1 0,-1 2 0,-2-2 0,1 1 0,-1-3 0,5 0 0,4-1 0,0-4 0,5 3 0,-1-6 0,2 5 0,1-4 0,-4 1 0,0 1 0,-4 1 0,-2 4 0,-1 0 0,-3 3 0,0-1 0,0 2 0,0 0 0,0 0 0,0-3 0,0 3 0,2-5 0,5 2 0,4-6 0,-1 2 0,3-2 0,-6 3 0,2 0 0,-5 3 0,-1-2 0,-3 5 0,0-2 0,0 2 0,5 0 0,-2-3 0,6 2 0,-3-6 0,4 3 0,-6-4 0,5 2 0,-8 3 0,1-2 0,-1 4 0,-1-1 0,0 2 0,-1-2 0,4-1 0,0-5 0,7 1 0,0-4 0,20-5 0,-13 2 0,16-6 0,-18 8 0,-1 2 0,-4 1 0,-7 3 0,0 1 0,-3 2 0,0 1 0,0 2 0,0 0 0,-2-2 0,1 1 0,5-7 0,4 4 0,5-5 0,5 0 0,0-2 0,4-2 0,-4 0 0,0 3 0,-8 1 0,0 3 0,-7 0 0,0 3 0,-3 1 0,0 2 0,0-2 0,0-1 0,6 0 0,-2-4 0,9 3 0,-3-7 0,8 0 0,-7 2 0,5-3 0,-8 5 0,1-2 0,-5 4 0,-1 2 0,-3 0 0,0 3 0,0 0 0,-2-2 0,1-1 0,2-2 0,2-1 0,4 1 0,-1-1 0,0 0 0,4 0 0,-5-2 0,3 1 0,-6 2 0,0 0 0,-2 4 0,1-1 0,-1 2 0,0 0 0,0 0 0,-1 0 0,1 0 0,-2-3 0,1 3 0,-1-2 0,2-1 0,0 3 0,0-2 0,0 2 0,0 0 0,0 0 0,0 0 0,0 0 0,0 0 0,0-3 0,1 3 0,-1-3 0,0 3 0,0 0 0,0 0 0,0 0 0,0 0 0,0 0 0,0 0 0,0-2 0,-2 0 0,-6-1 0,2 1 0,-3 2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12:37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38 149 24575,'3'-7'0,"3"0"0,0-1 0,2 1 0,-1-2 0,2 0 0,-1 2 0,-2 0 0,-2 3 0,1-1 0,-2 3 0,0-2 0,-2 2 0,0 0 0,-1-1 0,0 1 0,0 0 0,1 1 0,0-1 0,-1 1 0,0-1 0,0-1 0,0 1 0,0 0 0,0 0 0,0 0 0,0-1 0,0-1 0,0-1 0,0 0 0,0 0 0,0 0 0,0-1 0,0 3 0,0-1 0,0 2 0,0-1 0,0 8 0,0-3 0,0 5 0,0-5 0,0 0 0,0 1 0,0 0 0,0 0 0,-1 1 0,1 0 0,-2 1 0,0 0 0,-1 0 0,0 0 0,-2 2 0,1-2 0,-2 3 0,1-1 0,0 1 0,-1-1 0,1 1 0,1-3 0,-1 0 0,2 0 0,0-2 0,1 0 0,1 0 0,0-1 0,0 0 0,0-1 0,0 1 0,-1-1 0,2 1 0,-2-2 0,2 2 0,-2-1 0,2 1 0,-2 0 0,2 1 0,-3-1 0,1 0 0,-2 1 0,1 0 0,0 0 0,-1 0 0,2-1 0,-1 1 0,1-1 0,0 0 0,1 1 0,-1-2 0,2-1 0,-1-1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15:34.5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1 266,'0'-8,"-1"0,1-1,1 1,0 0,0 0,0 0,1 0,0 1,1-1,0 0,0 1,0 0,1 0,9-13,-2 5,1 1,1 1,0-1,1 2,21-16,-27 23,1 0,0 0,1 0,-1 1,1 1,0-1,-1 2,1-1,1 1,-1 1,14-1,-10 2,0 0,-1 1,1 1,0 0,-1 0,0 1,0 1,16 7,-23-8,0 0,1 1,-1 0,-1 0,1 0,0 1,-1 0,0 0,0 0,-1 1,1-1,-1 1,-1 1,1-1,-1 0,0 1,3 9,-1 5,-1 1,-1 0,-1-1,-1 1,-1 0,-3 32,0 8,2-44,-2 1,-7 31,5-29,1 0,-2 20,6-34,0-1,0 1,1-1,-1 0,1 1,1-1,-1 0,1 0,0 1,6 9,26 44,-23-45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15:35.1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17:37.6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100 268,'-1'-6,"-1"0,0 0,0 0,0 1,0-1,-1 0,0 1,0 0,-1 0,1 0,-1 0,0 1,-8-8,-21-30,30 37,0 1,1-1,0 1,0-1,0 0,1 0,0 1,0-1,0 0,0 0,1 0,0-1,0-5,1 8,0 0,0 0,0 1,0-1,1 0,-1 1,1-1,0 1,-1 0,1-1,0 1,1 0,-1 0,0 0,0 1,1-1,-1 0,1 1,0 0,-1-1,1 1,0 0,6-1,10-3,1 0,0 2,0 0,26 0,86 5,-47 1,-64-3,-1 1,1 1,0 0,-1 2,33 9,-47-11,-1 0,1 0,0 1,-1 0,0 0,1 0,-1 1,-1 0,1 0,0 0,-1 1,0-1,0 1,0 0,-1 0,0 0,0 1,0-1,0 1,-1 0,0 0,0-1,1 9,1 17,-2 0,-2 0,-3 44,-1 3,4-70,0-1,-1 1,0 0,-1-1,1 1,-1-1,-1 0,0 1,0-1,0 0,-1-1,0 1,0-1,0 1,-1-1,0-1,0 1,-1-1,0 1,0-2,0 1,0-1,-1 0,-12 6,-3 0,0-2,0 0,-38 7,35-9,0 1,-46 19,66-23,0 1,0-1,1 1,-1 1,1-1,0 0,0 1,0 0,1 0,-1 0,1 1,1-1,-1 1,1-1,0 1,0 0,0 0,1 0,0 0,0 12,-2 12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17:38.5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1:00.1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133 451,'-3'0,"-1"0,0-1,0 1,1-1,-1 0,0 0,0 0,1 0,-1-1,1 1,0-1,-1 0,1 0,0 0,0-1,0 1,0-1,1 0,-1 1,1-1,-1 0,1 0,-3-7,-2-4,1 0,0-1,2 0,-6-23,4 11,2 12,1 1,0-1,1 0,0 0,2 0,0 0,2-21,-1 30,0 0,1 0,-1 0,1 0,1 0,-1 0,1 0,0 1,0 0,0-1,1 1,0 0,0 0,0 1,1 0,0-1,0 1,0 1,10-7,-4 5,1 0,-1 1,1 0,0 1,0 0,0 1,23-2,91 6,-59 1,-56-3,12 0,-1 0,0 2,0 1,30 7,-46-9,0 1,-1 0,1 1,0 0,-1 0,0 0,0 0,0 1,0-1,0 2,-1-1,1 0,-1 1,-1 0,1-1,0 2,-1-1,0 0,-1 1,5 9,-1 6,-1 1,-1-1,0 1,-2 0,-1 0,-2 40,0-56,1-1,-2 0,1 0,-1 0,0 0,0 0,0 0,0 0,-1 0,0-1,0 0,0 1,-6 4,-5 6,-2-1,-19 14,-10 8,38-29,1 0,0 0,0 1,0-1,1 1,0 1,1-1,0 1,0-1,0 1,1 0,1 1,-2 9,1 9,1 0,1 0,4 32,-3-57,2 86,-1-61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1:01.8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4:13.2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4:17.0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4:18.6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1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5 287 24575,'18'0'0,"-1"0"0,-6 0 0,3-5 0,-1 3 0,1-6 0,-3 5 0,4-3 0,0 0 0,1 0 0,2 0 0,-3 0 0,0 0 0,3-1 0,-6 2 0,3-1 0,-7 0 0,0 3 0,-3-2 0,3 2 0,4-2 0,0-1 0,3 0 0,-1-3 0,-2 3 0,6-6 0,-6 5 0,0-1 0,-1 5 0,-6-2 0,3 5 0,-3-5 0,0 4 0,0-3 0,3 1 0,1-3 0,2 0 0,0 1 0,1-1 0,-1 0 0,-2 1 0,-2 2 0,-1-2 0,-1 4 0,0-1 0,0 2 0,0-2 0,5-1 0,0-3 0,7 0 0,2-3 0,1 2 0,2-3 0,-3 4 0,-4 0 0,0 0 0,-7 0 0,0 3 0,-3 1 0,1 2 0,-6 0 0,2 0 0,-4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5:48.7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1364 61,'-4'-2,"0"-1,0 1,-1 1,1-1,-1 1,1-1,-1 1,1 1,-1-1,0 1,1-1,-1 1,-6 1,-9-1,-24-6,-47-12,32 6,18 7,-1 2,1 1,-70 7,94-2,0 1,0 1,0 0,1 1,0 1,-29 17,-5 1,28-13,1 0,0 2,1 0,-30 28,-7 19,13-10,39-47,-105 111,94-96,1 1,1 0,1 1,-15 31,18-35,0-1,-1 0,0 0,-1-1,-19 18,-25 32,-11 19,60-74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5:50.3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1526 45,'-26'-2,"0"-1,0 0,-35-11,36 7,-2 2,1 1,-30-1,-9 4,-201 3,250 0,0 0,1 1,-1 0,1 2,-21 8,-71 39,70-33,-195 91,208-100,20-9,0 0,-1 1,1-1,0 1,0 0,1 1,-1-1,0 0,1 1,-1 0,1 0,0 0,-5 6,-45 58,34-45,-19 28,-68 100,83-120,-2-1,-52 45,67-67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5:52.3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1395 43,'-257'0,"239"-2,1 0,1-2,-32-9,31 7,0 1,0 1,-32-3,-192 9,229-1,1 1,-1 0,1 1,-1 0,1 1,0 1,0-1,-13 9,-80 58,61-40,-43 35,-20 13,91-66,0-1,0 2,1 0,1 0,1 1,0 1,-17 28,10-15,-24 28,34-44,0 0,1 0,1 1,0 0,-6 18,9-22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5:54.7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43,'7'-1,"-1"0,1 0,0-1,0 0,-1 0,7-3,30-8,-34 12,40-6,72-1,491 9,-603-1,0 1,0 0,0 1,0 0,0 0,0 1,-1 0,11 6,9 6,28 19,18 10,-38-29,-30-13,0 0,1 0,-1 0,-1 1,1 0,0 0,-1 0,0 1,0 0,0 0,0 0,0 1,-1 0,0 0,0 0,4 6,5 15,-7-15,0 1,7 23,-6-10,-1-1,-1 1,-1 0,0 42,3-12,-4-35,-1-8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5:56.6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2,'228'-2,"243"4,-424 3,-1 2,1 2,-1 2,0 2,60 26,-95-34,-1 0,0 0,0 1,-1 0,1 1,-1 0,-1 1,1 0,-1 0,-1 1,0 0,0 0,0 1,-2-1,1 1,-1 1,5 15,2 4,0-1,2 0,34 53,0 1,36 53,-7-13,-61-93,-10-19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5:58.9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1,'992'0,"-978"0,1 0,0 2,-1 0,1 0,-1 2,0-1,1 2,-2 0,1 1,-1 0,0 1,0 0,0 1,13 12,-21-14,0 0,0 1,-1 0,1 0,-2 0,1 0,-1 1,0 0,-1-1,3 12,-1-6,0 0,10 20,-4-15,2-2,22 27,-24-32,-1 1,0 0,0 0,-1 0,-1 1,9 22,-12-23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00.9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17,'342'-13,"15"9,-191 7,-128-4,-24 0,0 0,-1 1,1 1,0 0,0 1,0 1,0 0,16 6,16 12,0 3,-2 2,58 42,23 38,-111-92,-1 1,-1 0,0 0,-1 1,-1 0,13 26,-4-3,-14-31,-1 0,0 1,0-1,0 1,-1 0,-1 0,1 0,-2 1,1-1,0 12,-3 4,-1 0,0 0,-2 0,-1-1,-1 1,-1-1,-1 0,-16 31,20-44,0 1,1-1,0 0,-1 21,-1 0,2-20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7:14.7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0.7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1.2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9 266 24575,'7'0'0,"0"0"0,1 0 0,1 0 0,2-2 0,0 1 0,4-7 0,0 1 0,8-6 0,-4 3 0,4-2 0,-5 5 0,-2-2 0,-2 3 0,-3 1 0,-2 1 0,-1 0 0,-3 3 0,0-1 0,0 2 0,-2-2 0,1 1 0,-1-3 0,5 1 0,0-3 0,7-2 0,0 1 0,4-5 0,-1 5 0,-2-4 0,-2 4 0,-3-1 0,1 2 0,-4 1 0,0-1 0,-3 3 0,-2-1 0,2 3 0,-2-1 0,-1 0 0,3 1 0,-3-3 0,3 3 0,0-3 0,3 1 0,0-3 0,3 1 0,1-1 0,-1 0 0,0 0 0,1 1 0,-4 2 0,0-2 0,-3 4 0,-2-3 0,1 3 0,-3-1 0,1 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1.8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2.5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2.9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3.4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3.7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4.1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4.5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4.9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5.3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6.5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1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9 309 24575,'14'0'0,"6"0"0,-7-5 0,9 1 0,-7-4 0,12-4 0,-6 1 0,6-1 0,-9 3 0,1 0 0,-1 2 0,-2-2 0,-2 3 0,-2 0 0,-4 3 0,0-2 0,-3 5 0,0-5 0,0 5 0,3-5 0,1 2 0,2-3 0,0 0 0,1 0 0,-1 1 0,0-1 0,-2 0 0,-1 1 0,-1 0 0,-1 2 0,4-2 0,-1 2 0,5-3 0,5 0 0,1-3 0,6 1 0,-3-4 0,4 4 0,-7-1 0,2 2 0,-10 2 0,0-1 0,-4 3 0,-3-2 0,0 5 0,0-3 0,-2 1 0,1 2 0,-4-5 0,5 5 0,-3-2 0,1 0 0,1 1 0,-3-4 0,3 5 0,-1-5 0,2 5 0,0-5 0,0 5 0,-1-3 0,1 3 0,-2-2 0,1 2 0,1-5 0,1 4 0,-1-1 0,-3 2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7.0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7.6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1,'5'0,"1"0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8.0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8.5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9.0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39.5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0.1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0.8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1.4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2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1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2 465 24575,'10'-5'0,"1"-1"0,3-1 0,6-8 0,4 7 0,0-9 0,-2 4 0,1 3 0,-3-5 0,6 6 0,-9-5 0,5 4 0,-7 0 0,4-1 0,-4 4 0,3-2 0,-6 1 0,6 1 0,-6-2 0,3 4 0,-4-1 0,-2 0 0,-2 1 0,-1 2 0,-1-2 0,0 5 0,0-3 0,0 1 0,0-1 0,0 0 0,0-1 0,3 1 0,-2-5 0,5 1 0,-2-1 0,2 2 0,0-2 0,1 2 0,-3-5 0,1 5 0,-1-3 0,0 4 0,1-1 0,-1 1 0,-1 1 0,3-1 0,-5 2 0,2 0 0,-3 1 0,0 0 0,0-1 0,0 0 0,0-1 0,2 1 0,2-3 0,2 0 0,1 1 0,-1-1 0,-3 0 0,0 3 0,-3-1 0,1 3 0,-1-4 0,0 5 0,-2-5 0,1 5 0,-4-5 0,5 5 0,-2-5 0,1 2 0,1 1 0,0-3 0,0 2 0,0-1 0,0 1 0,-2-2 0,6 0 0,-5 2 0,3-4 0,-2 6 0,-3-1 0,3 2 0,-2-2 0,1 1 0,-3-3 0,3 3 0,-3-1 0,1 2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2.5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3.1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5.0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5.5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6.0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6.4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6.9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0,'2'0,"1"0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7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0,'3'0,"0"0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8.0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8.5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2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8 338 24575,'14'-3'0,"-3"-3"0,7-1 0,-9-4 0,5 5 0,-8 0 0,2 1 0,-3 2 0,0 1 0,0-3 0,1 4 0,1-4 0,2 2 0,2-5 0,1 2 0,-1-5 0,0 5 0,1-3 0,-1 4 0,-3-1 0,0 3 0,-3 1 0,0-1 0,1 3 0,-1-2 0,0-1 0,0 3 0,0-5 0,3 2 0,0-3 0,1 1 0,-1 0 0,-3 2 0,0 0 0,0 1 0,0 1 0,0-1 0,0 2 0,0 0 0,0-2 0,0-1 0,3-2 0,0-1 0,7-2 0,-3 1 0,6-5 0,-6 6 0,2-3 0,-5 4 0,-1-1 0,-3 1 0,0 2 0,0 1 0,0 2 0,0-2 0,0 1 0,3-3 0,0 0 0,4-1 0,2-1 0,-2-3 0,0 5 0,-1-3 0,-5 4 0,1 0 0,-1-2 0,-1 4 0,0-1 0,-1-2 0,1 3 0,0-5 0,0 3 0,0 0 0,-3-1 0,3 3 0,-5-3 0,5 3 0,-3-1 0,3 0 0,0 1 0,0-1 0,-1 2 0,-1-2 0,1 1 0,-3-1 0,1 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49.5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6:50.9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7:05.7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7:06.7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7:09.4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7:10.5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7:44.6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27:47.4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0:35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1399 309 4040,'-7'-6'71,"-1"0"0,0 1-1,0 0 1,-1 0 0,1 1 0,-4-1-71,-41-24 399,33 19-55,1 0 1,-1 1-1,-1 2 0,0 0 1,0 1-1,0 1 0,-14-2-344,31 7 105,0 0-1,-1 0 0,1 0 0,-1 0 0,1 0 0,0 1 1,-1 0-1,-2 1-104,5-1 221,-1 0 4,3-1-196,-1 0-1,0 0 0,0 0 0,0 1 0,1-1 0,-1 0 1,0 1-1,1-1 0,-1 1 0,0-1 0,1 1 0,-1-1 0,0 1 1,1-1-1,-1 1 0,1-1 0,-1 1 0,1 0 0,0-1 1,-1 1-1,1 0 0,-1-1 0,1 1 0,0 0 0,0 0-28,-1 1 254,1-2 47,0 0-10,8 13 510,-8-12-778,1-1 1,0 1-1,0-1 0,0 1 1,-1-1-1,1 0 0,0 1 0,0-1 1,0 0-1,0 0 0,0 1 1,0-1-1,0 0 0,-1 0 1,1 0-1,0 0 0,0 0 1,0 0-1,0-1 0,0 1 0,0 0 1,0 0-1,0-1 0,-1 1 1,1 0-1,0-1 0,0 1 1,0-1-1,0 1 0,-1-1 1,1 1-1,0-1 0,-1 0 1,1 1-1,0-1 0,-1 0 0,1 0 1,-1 1-1,1-1 0,-1 0 1,0 0-1,1 0 0,-1 0 1,0 0-1,1 1 0,-1-1 1,0 0-1,0 0 0,0 0 0,0 0 1,0 0-1,0 0 0,0 0 1,0 0-1,0 0 0,-1 0-23,1-5 26,-1 0 0,-1 0 0,1 0 0,-1 0 0,0 1 0,0-1 0,-1 1 0,0-1 1,0 1-1,0 0 0,0 0 0,-1 0 0,0 1 0,-4-5-26,-3-3 44,-2 1 0,1 0 0,-2 1 1,-7-5-45,12 10 22,0 0 1,-1 0 0,0 1 0,0 0 0,0 1 0,0 0-1,0 0 1,-5 0-23,3 1 14,-8-3 20,0 2 1,0 1 0,0 0 0,-15 1-35,18 1 11,1 0 14,0 0 0,0 1 0,0 1 0,1 1 0,-9 2-25,9-2 11,5-1 10,0 1 0,1 0-1,-1 1 1,0 0-1,1 0 1,-6 4-21,1 0 16,3-2 20,0 1 0,0 0 0,1 1 0,0 0 0,0 1-1,1 0 1,0 0 0,1 1 0,-1 1-36,2-2 38,0 1 0,1 0 1,0 0-1,1 1 0,0 0 0,-1 2-38,5-9 22,1 0 0,-1-1 0,1 1 0,0 0 0,0-1 0,0 1 0,1 0 0,-1-1 0,1 1 1,0-1-1,0 1 0,1 1-22,1 11 62,-2-13 5,-1-2-57,1 0 1,-1 0 0,1 0-1,-1 0 1,1 0 0,0 0 0,-1 0-1,1-1 1,0 1 0,0 0 0,0 0-1,0-1 1,-1 1 0,1 0 0,0-1-1,0 1 1,0-1 0,0 1-1,1-1 1,-1 0-11,3 3 103,-2-2-59,-2-1 0,0 0-8,0 0 0,0 0-8,-3 3-3,-60 54 33,53-44-37,2-2-10,2 0-5,-1-1-1,1 1 1,1 0-1,0 0 0,1 0 1,0 1-1,0 0 1,1 3-6,-26 170 74,26-167-70,0 18 30,4-15-9,1 0 0,2 0 0,0-1 0,2 4-25,-6-23 2,0 0 0,0 0 0,0 0 0,1 0 0,-1 0 0,1-1 0,-1 1 0,1 0 0,-1 0 0,1 0 0,-1 0 0,1-1 1,0 1-1,-1 0 0,1 0 0,0-1 0,0 1 0,0-1 0,-1 1 0,1-1 0,0 1 0,0-1 0,0 1-2,22 14 51,-19-11-32,2 6 2,-5-8-3,-1-2-4,0 0-3,-2 5 4,2-4-15,0-1 0,0 0 1,0 1-1,0-1 0,0 0 0,0 0 0,0 1 1,0-1-1,0 0 0,0 1 0,0-1 0,0 0 1,-1 0-1,1 1 0,0-1 0,0 0 0,0 1 1,0-1-1,0 0 0,-1 0 0,1 1 0,0-1 1,0 0-1,-1 0 0,1 0 0,0 0 0,0 1 1,-1-1-1,1 0 0,0 0 0,0 0 1,-1 0-1,1 0 0,0 0 0,-1 1 0,1-1 1,0 0-1,-19 7 6,-18 11-3,-9 8 2,-5 9-2,40-26-1,-1 1-1,2 0 1,-5 6-2,5-4 1,0 1-1,1 1 1,-2 4-1,-7 16-1,2 1 0,2 1 0,-3 11 1,10-12-13,4 10-1,2 0 1,5 44 13,4-55-53,24 47-1839,13 18 1892,2-1-9140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0:35.1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1 5384,'-2'3'85,"0"1"1,0-1-1,0 1 1,-1-1-1,0 0 1,1 0-1,-1 0 1,0-1-1,-1 1 0,1-1 1,0 1-1,-1-1 1,1 0-1,-1 0 1,-3 1-86,2-1 47,3 0 49,0-1 0,-1 1 0,1 0 0,0 1 0,0-1 0,0 0 0,0 1 0,0-1 0,1 1 0,-1-1 0,1 1 0,-2 2-96,2-1 92,-1-2-30,1 0 0,0 1 0,0-1 0,0 0 0,0 1 0,0-1 0,1 1 0,-1-1 0,1 1 0,-1 0 0,1-1 0,0 2-62,-1 9 109,-2 1-39,2-6 16,0 0 1,0 0-1,1 0 0,0 1 1,0-1-87,5 109 473,-3-91-311,1 0 0,1 0 0,1-1 0,4 7-162,-6-21 41,1 7 62,1-1-1,1 0 1,1 0-1,0 0 0,1-1 1,0 0-1,4 2-102,-6-6 97,19 33 77,50 85 333,-64-112-476,25 31 169,-8-16-14,2 0 0,1-3 0,2 0-186,-29-28 21,-1 1 0,1-1-1,0 0 1,0-1-1,0 1 1,0-1 0,1 0-1,-1 0 1,0 0 0,0 0-1,1-1 1,3 1-21,-1-1 20,-1 1 9,0-1-1,0 0 0,0 0 0,0-1 1,0 0-1,0 0 0,0 0 1,0-1-1,0 0 0,0 0 0,0 0 1,-1-1-1,2 0-28,5-3 56,-10 5-2,6-4 83,-13 7-134,-1 0 0,1 0 0,0 0 1,0 0-1,0 1 0,0 0 0,1 0 0,-1 0 0,1 0 0,0 1 1,0 0-1,0 0 0,0 0 0,0 0 0,1 1 0,0-1 0,0 1 1,0 0-1,1 0 0,0 0 0,-1 0 0,2 0 0,-1 0 0,1 1 1,-1 0-4,-17 81 9,18-70-1,16 86 8,-14-96-14,1 0 1,-1 1-1,1-1 1,1 0-1,0 0 0,0 0 1,1 2-3,5 9 3,17 34 1,-12-33 4,27 18 8,18 10-16,3-5 17,-39-29-14,33 21 1,-36-24 4,14 1 8,27 4-16,-44-15 8,62-16 8,-74 14-14,1 0 0,-1-1 0,1 0 0,-1 1 0,0-2 0,0 1 0,0-1 0,0 0 0,-1 0 0,1 0 0,0-2-2,2-1 2,-4 5-1,-1 0 0,0 0 1,1-1-1,-1 1 0,0-1 1,0 1-1,-1-1 0,1 0 1,1-2-2,1-4 1,18-28 1,-20 30-2,0 0 0,-1 6-1,-1 0 0,1 0 0,0 0 1,-1 0-1,1 0 0,0 1 0,-1-1 1,1 0-1,0 0 0,0 0 1,0 0-1,0 1 0,0-1 0,0 1 1,0-1-1,0 0 0,0 1 1,0 0-1,0-1 0,0 1 0,0 0 1,1-1-1,-1 1 1,4 0-4,0 1 1,0 0 0,0 0-1,0 0 1,-1 0-1,3 1 4,7 3-2,39 7-30,75 5-16,-100-17-32,31-6-1639,36-9 1719,-12-2-8113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3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24575,'13'-3'0,"2"0"0,3-6 0,-2 2 0,-2-4 0,-2 4 0,-4 2 0,0-3 0,-2 7 0,-1-4 0,3 0 0,0 3 0,7-8 0,-3 6 0,10-8 0,-9 5 0,8-2 0,-9 0 0,3 3 0,-4 0 0,-2 1 0,-1 5 0,-3-3 0,0 3 0,0 0 0,0 0 0,0-2 0,0 1 0,3-4 0,-3 5 0,3-5 0,-3 4 0,0-1 0,1 2 0,-1 0 0,0 0 0,0 0 0,-1 0 0,-1-2 0,1 1 0,-1-3 0,5 0 0,0-1 0,1 0 0,1 1 0,-4 0 0,2 1 0,-3 0 0,0 1 0,0-1 0,1 3 0,-2-2 0,1 2 0,0 0 0,0 0 0,0-3 0,0 0 0,3-2 0,1 2 0,-1-2 0,0 5 0,-3-5 0,0 4 0,1-1 0,-2 2 0,-1 0 0,-1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0:35.1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1 331 2872,'34'-37'337,"-24"25"-86,0 2 0,0 0 1,9-7-252,13-9 540,-25 19-438,0 1 0,1 0-1,0 0 1,0 1 0,1 0-102,4 0 116,0 1 0,0 1 0,1 0 0,-1 1 0,8-1-116,1 1 150,-1 2 0,0 0 0,0 1 0,0 1 0,0 1 0,6 2-150,22 13 1144,-46-16-1084,0-1 0,-1 0-1,1 0 1,-1 1 0,1 0 0,-1-1 0,0 1 0,1 0 0,-1 0 0,0 0 0,0 1-1,0-1 1,-1 0 0,1 1 0,-1-1 0,1 1 0,-1-1 0,0 1 0,0 0 0,0 0-1,0 0 1,0-1 0,-1 1 0,1 0 0,-1 2-60,1-3 203,-1-2-7,2-4-16,53-99 301,-54 100-467,1 0-1,-1 1 1,1-1 0,0 1 0,0-1-1,0 1 1,0 0 0,1 0-1,-1 0 1,1 0 0,0 0-14,8-7 22,37-31 60,-34 31-63,0 0 0,1 1 0,0 1 0,0 0 0,0 1 0,1 1 0,0 1 0,7-2-19,-8 3 7,-10 1 1,-1 1-1,1 1 0,0-1 0,-1 1 1,1-1-1,0 1 0,-1 1 1,1-1-1,3 1-7,10 1 40,0 1 0,-1 0-1,1 1 1,-1 1 0,0 0 0,10 6-40,-21-8 11,38 27 82,-40-27-76,11 7 21,-3-2 42,-1 0 0,0 0 0,0 1 0,0 0 0,-1 1 1,-1 1-1,4 5-80,7 20 318,-19-35-204,-1-1-111,1 0 0,-1 0 1,0 0-1,0 1 1,0-1-1,1 0 0,-1 0 1,0 0-1,0 0 0,1 0 1,-1 0-1,0 0 1,0 0-1,0 0 0,0 1 1,1-1-1,-1 0 0,0 0 1,0 0-1,0 0 1,0 1-1,0-1 0,1 0 1,-1 0-1,0 0 0,0 1 1,0-1-1,0 0 1,0 0-1,0 0 0,0 1 1,0-1-1,0 0 0,0 0 1,0 0-1,0 1 1,0-1-5,0 0 14,0 1 0,1-1 0,-1 1 0,0-1 0,0 1 0,0-1 0,0 1 0,1-1 0,-1 1 0,0-1 0,1 0 0,-1 1 0,0-1 0,1 1-1,-1-1 1,0 0 0,1 0 0,-1 1 0,0-1 0,1 0 0,-1 1 0,1-1 0,-1 0 0,1 0 0,-1 0 0,1 0 0,-1 1 0,1-1 0,-1 0-1,1 0 1,-1 0 0,1 0 0,-1 0 0,1 0 0,-1 0 0,1 0 0,-1-1 0,1 1 0,-1 0 0,1 0 0,-1 0 0,0 0-13,7-4 117,9-8-53,1 1 1,0 1-1,0 0 0,13-5-64,-16 10 11,-8 2-1,1 1-1,-1 0 1,1 0 0,0 0 0,-1 1 0,7 0-10,36-5 60,0 2 1,17 2-61,-51 2 4,-9 0-2,0 1 1,0-1-1,0 1 0,0 0 0,4 2-2,31 8 6,16 11-3,-6 2 2,-15 1-2,-9 0 2,-4 0-2,-9-8-2,-7-10 7,0 0-1,-1 1 1,0 0 0,-1 0-1,1 1 1,-2-1 0,4 9-8,-5-10 17,-1-2 7,4 7 8,-3-7 7,4 6-2,-6-10-35,-1-1 0,1 1 1,-1 0-1,1-1 0,0 1 0,0-1 1,-1 1-1,1-1 0,0 1 0,0-1 1,-1 0-1,1 1 0,0-1 0,0 0 1,0 0-1,0 0 0,0 0 0,-1 1 0,1-1 1,0 0-1,1-1-2,2 2 6,116 24 50,-106-21-50,-1 1-1,0 0 0,0 1 0,0 1 1,-1 0-1,0 1 0,8 6-5,-7-5 2,10 10 6,11 17 0,-1 1 0,2 7-8,-19-17 8,18 43 4,1 16-8,-4-5 1,-7-12-3,-5-13-2,-5-10 0,-11-29-1,0 0 0,-2-1 0,0 1 0,-1 7 1,0-6-3,1 0 0,0-1 1,3 10 2,-3-24-39,-1 1 1,1 0 0,-1-1 0,0 1 0,0 0 0,-1-1 0,1 1 0,-1 0 0,1-1-1,-1 1 1,-1-1 0,1 2 38,-3 6-1218,-3 21-6942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0:35.1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2741 5560,'1'-1'28,"0"1"-1,0-1 1,0 0 0,1 0 0,-1 0 0,0 1 0,0-1-1,1 1 1,-1-1 0,1 1 0,-1-1 0,0 1 0,1 0-1,-1 0 1,1 0 0,-1 0 0,1 0 0,-1 0 0,0 0-1,1 0 1,0 1-28,1 0 108,0 1 0,0-1 0,0 1 0,0 0 0,0 0 0,-1 0 0,1 1 0,0-1-108,4 4 104,8 8-33,-7-5 66,1-1-1,0-1 1,1 0-1,-1 0-136,112 85 611,-59-42 99,-35-28-478,0-1-1,2-1 1,29 15-232,-26-19 184,0-1 1,1-1-1,3-1-184,-12-10 335,5-5-181,-1-1 0,0-2 1,13-4-155,-16-2 281,20-20 103,36-30-384,-58 37 208,-17 16-152,15-19 44,-2 0 0,-1-1 0,-1-1 0,1-3-100,39-82 229,-54 108-203,0 1-1,0-1 0,-1 0 1,1 0-1,-2 0 1,1 0-1,0 0 0,-1-4-25,2-8 31,2 1-14,-3 9-1,-1 1 0,0-1 0,0 0 0,0 0 0,-1-8-16,1-27 71,-3 0 1,-7-42-72,10 71 7,4 10-6,1 6-3,-3-2 2,-1 1-1,1 0 1,-1-1-1,1 1 0,-1 0 1,1 1-1,-1-1 1,0 0-1,0 0 1,1 1 0,9 6-1,4 2-2,-8-5-2,1 0-1,-1 0 1,1-1 0,4 1 5,80 28-32,-76-32-8,18-6-19,23-6 59,-37 3-52,1-6 30,0-1-1,-1 0 1,16-17 22,-20 12-45,8-19-6,-1-1 1,-2 0-1,14-39 51,-30 61-7,-2 9 0,-2 0 1,1-1-1,-1 1 1,-1-1-1,1-8 7,1-13-11,-1 0 0,-2 0 0,-1 0 0,-2 0 0,-1-4 11,1 19-2,0 3-1,-1 1 1,0 0-1,-4-9 3,5 11-2,-18-44-5,-1 2 0,-10-12 7,26 51 1,22 11 12,-9 1-8,0 0 0,0 0 0,0-1 0,0 0-1,0 0 1,-1-1 0,1 0 0,-1 0 0,1-1 0,-1 1-1,0-2-4,6-3 7,0-1-1,-1 0 1,0-1-1,-1 0 1,0-1-7,1-1 3,-6 7-1,-1 0 1,0 0-1,0 0 0,-1-1 1,1 1-1,-1-1 1,2-4-3,11-25 18,6-20-18,-20 51 3,-1 0-1,0-1 0,0 1 1,0 0-1,0 0 0,0 0 1,-1-1-1,0 1 0,0 0 1,0-3-3,-1-9 3,2 0-1,-1 11 0,1 0 0,-1 1 0,0-1 0,-1 0-1,1 0 1,-1 0 0,0 1 0,0-1 0,-2-2-2,-19-58 20,-3 0 1,-7-7-21,20 44 3,-15-27 37,18 40-34,-4-6 41,0 2 0,-6-7-47,18 25 13,1 0 1,-1 0 0,1 0 0,0 1 0,-1-1 0,1 0 0,0 0-1,0 0 1,0 0 0,0 0 0,0 0 0,0 0 0,0 0 0,0 0-1,0 0 1,0 0 0,0 0 0,1 0 0,-1 0 0,0 1 0,1-1-1,-1 0 1,0 0 0,1 0 0,-1 0 0,1 1 0,0-1-1,-1 0 1,1 0 0,-1 1 0,1-1 0,0 0 0,0 1 0,0-1-14,26-20-26,-23 19 59,5-6-8,0 0-1,-1-1 1,0 0-1,0 0 1,-1-1-1,0 1 1,3-8-25,-5 8 12,2-2 20,0-2-1,-1 1 1,-1-1 0,0 0-1,3-12-31,-3 8 16,-1-1 44,-3-5-26,-2 0 1,-1 0-1,0 0 1,-6-19-35,-19-78 52,17 91-17,3 8-16,-1-2-9,-1 2 1,0-1 0,-2 1-1,0 0 1,-6-6-11,0 3 13,-1 1 0,-1 0 0,-1 1 0,-15-11-13,30 29 0,-1 0 1,0 0 0,-1 1-1,1 0 1,-2 0-1,-2 0-76,0 1 0,1 0 0,-2 0 0,1 1 1,0 1-1,0 0 0,0 0 0,-5 1 76,2 0-1083,-52 1-7363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9:38.35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213 120 2160,'0'0'104,"0"0"33,0 0 135,0 0 84,0 0 184,0 0 52,0 0 7,-3 1-99,-27 9 532,28-9-732,0 0 0,-6 4-80,1-1-101,1-1 0,0 1 0,0 1 0,1-1 0,-1 1 0,1 0 0,0 0 0,1 0 0,-6 7 0,4-2-37,0 0 0,1 0 0,0 0 0,1 1 0,-6 19-1,-5 58 194,13-72-215,0 8-14,1 1 1,2 0 0,0 0-1,5 25 1,8-17-23,-13-29-21,0-1 1,0 1-1,1-1 0,0 0 1,0 1-1,4 4 0,9 20 21,-11-16-3,0 0 1,1-1 0,1 0-1,8 13 1,35 50 195,-46-71-205,4 3 1,-4-3-3,1 4-4,0-3-4,-2-12-1,-2 6 1,-1 0 0,1 0-1,-1 1 1,0-1 0,0 0 0,0 0 0,0 1-1,0-1 1,0 1 0,0-1 0,0 1 0,-1 0-1,1-1 1,-1 1 0,-1-1 0,-6-9 13,-1-5 5,7 10-11,-1 0 0,0 0 0,0 0-1,-1 1 1,1-1 0,-12-8-1,5 3-7,3 3 0,-2-12-1,-6-5 1,3 11 6,-18-23 15,23 27-20,6 5 3,-4-19-2,-5-6-3,9 25 0,-1-18 0,-1-5 0,1-10 0,1 0 0,2 3 0,0 7 0,-1 16-10,1 0 1,0 1-1,1-1 1,0 0-1,1 0 1,0 1 0,1-1-1,0 1 1,1 0-1,7-14 1,-9 19 5,-2 5 4,1 0-1,0-1 1,0 1 0,-1 0 0,1 0-1,0 0 1,0 0 0,0 0-1,1 0 1,-1 1 0,0-1 0,0 0-1,0 0 1,3 0 0,45-36 42,-46 34-12,2-4 4,-1 3 13,3-2 8,-3 3-60,-1-1 1,0 0-1,0 1 1,0-1 0,-1 0-1,1 0 1,-1-1-1,0 1 1,0 0-1,2-6 1,0-1-874,1-1-5195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9:45.29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114 50 2784,'0'0'97,"0"0"37,0 0 123,0 0 48,0 0 70,-3 3-48,-19 28 505,18-23-578,-1-1 0,0 0 0,0 0 0,-10 8 0,14-14-67,-4 8 309,4-9 6,3-6-270,4-14 0,-5 17-195,0-1 1,-1 1-1,1 0 0,1 0 1,-1-1-1,0 1 0,1 0 1,0 0-1,-1 1 1,1-1-1,0 0 0,1 0 1,3-3-1,-1 0 50,-3 5 2,-2 1 2,0 0-14,0 0 0,0 0-3,0 0-5,0 0-10,0 0-3,0 0 0,0 0 0,-1 1 0,0 4 1,1-4 7,0-1 8,0 0 7,0 0 1,0 0 0,0 0 0,0 0 0,11-12 296,-10 10-304,-1-2-3,0 2-10,3-3-6,-1 3-10,1-3-5,-2 2-4,3-1-5,7-15 7,-10 17-31,0-2-2,-1 3 4,0 1 1,0 0 1,0 0 6,0 0 1,0 0 1,-10 5 103,4 0-75,4-3-3,-2 2 43,-8 13-1,5-10-71,4-4-12,0 0 0,0 0 0,1 0 0,0 0 0,0 1 0,0-1 0,0 1 0,-3 6 0,0 3 0,2-5-1,-1 0 0,-4 5 0,4-1 0,2-2 1,-8 25 35,6-24-15,1 1 0,0-1 0,1 1 0,-1 12 0,1-9-18,0-13 0,0 0-1,1 16 0,1-4-13,0 34-17,1-43 47,-1 0 1,1-1-1,0 1 0,0-1 0,1 1 1,2 6-1,9 27 107,-11-31-118,3 1-6,0 3-2,2-4 0,0-1 0,-1-1 1,25 32 71,-29-35-67,5 4-2,-4-3 4,1 3 1,2 5 0,0-3 0,2-3-2,-1 1-4,0 2-2,-1-2 0,-3 1 0,0 0 0,0 0 0,0-1 1,-1-4 4,1 2-2,26 32 118,-28-35-106,-1-1 6,1 1-3,2 3-4,-1-2-4,2 3-2,-2-3-2,3 5-4,2-1-2,-5 1 0,0-1 0,2 0 0,1 0 1,-1 5 39,-7-10-7,-9-13-26,-9-10 0,19 20-6,0 0 1,0 0-1,0 0 1,1-1-1,-1 1 0,0-1 1,1 1-1,0-1 1,0 1-1,0-1 1,-2-5-1,1 0 4,-21-36 47,8 11 39,14 31-64,-22-20 277,15-4-131,6 23-137,-3-2 0,2 2-9,-1-5-3,2 5 1,-2-3 4,3 3-3,-1-1-4,1 3-3,-6-7 133,-5-4 5,11 11-122,1 1 10,0 0-2,-14-6 226,16 12-267,2 3-2,-2-4 2,0 0 0,1 0 0,0 0 0,0-1 0,0 1 0,1-1 0,-1 0 1,8 7-1,-7-8 3,0 2 11,23 25 77,-23-22-73,-3-5-15,1 1-1,-1-1 0,1 0 0,0 0 1,0 0-1,0 0 0,0 0 0,4 3 1,1 5-5,0-2 0,0-2 0,0 0 0,-2 0 0,1 4 0,5 8 0,-4-12 0,-1 1 1,-4-1 6,-1-4-1,3-1-3,-3-1 4,-1 1-1,1 3-3,-1-4 4,1 0-1,4 3-3,-3-2 4,-2-2 1,0 0 0,0-9 6,1 8-14,-1 0 0,0 0 1,0 0-1,0 0 0,1 0 0,-1 0 0,1 1 0,-1-1 0,0 0 0,1 0 0,0 0 0,-1 0 0,1 1 1,-1-1-1,1 0 0,1-1 0,2-2 0,7-16-1670,0-3-6676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9:48.713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81 103 2336,'0'0'57,"0"0"31,0 0 103,0 0 62,0 0 150,0 0 22,0 0-58,0 0-28,0 0-54,0 0-26,0 0-53,2 5-40,36 76 276,-30-58-339,-3-9 70,0 1 1,2-1 0,-1 0-1,15 21 1,-18-33-26,4 0-8,-4 0-15,3 2-2,-4-3-15,-2-1-8,0 0-16,0 0-11,0 0-26,0 0-9,-11-22 53,8 16-72,0 0-2,-1 0 1,0 0-1,-1 0 1,1 1-1,-1 0 1,-7-6-1,6 5 15,0 0 0,0 0 0,0-1 0,-5-8 0,-9-24 60,17 30-52,-1 0-1,-1 0 0,0 1 0,-7-11 0,11 18-4,-6-5 7,-2-5 57,9 10-93,-1 0 0,0 0-1,0 0 1,1 0 0,-1 0-1,1 0 1,-1 0 0,1 0 0,-1 0-1,1 0 1,0 0 0,-1 0-1,1 0 1,0 0 0,0-2-1,-1-1 12,1 0-1,-1 0 1,0 0 0,0 0-1,0 0 1,-1 0-1,1 1 1,-3-5-1,0 2-6,3 4-4,-1-4-4,1 0-1,1 4 6,0 2 1,-1-2-3,1 2 0,-1 0-1,1 0 1,-1 0-1,1 0 0,-1-1 1,0 1-1,1 0 1,-1 0-1,1-1 0,-1 1 1,1 0-1,-1-1 1,1 1-1,0 0 0,-1-1 1,1 1-1,-1-1 1,1 1-1,0-1 0,-1 1 1,1-1-1,0 1 1,0-1-1,-1 1 0,1-2 1,-1 5 3,1-2-8,0-1 0,0 0 1,0 0-1,-1 0 0,1 0 1,0 0-1,0 1 0,0-1 1,0 0-1,0 0 1,0 0-1,0 0 0,0 1 1,0-1-1,0 0 0,0 0 1,0 0-1,0 0 0,0 1 1,0-1-1,0 0 0,0 0 1,0 0-1,0 1 0,0-1 1,0 0-1,0 0 0,0 0 1,0 0-1,0 1 1,0-1-1,0 0 0,0 0 1,1 0-1,-1 0 0,0 0 1,0 1-1,0-1 0,0 0 1,0 0-1,1 0 0,84 95 34,-56-64-34,-17-25 0,-5-3-2,-5-3-18,0 0-1,0 1 0,1-1 0,-1 0 0,0 0 0,0 0 0,0 0 0,1-1 0,-1 1 1,0 0-1,0-1 0,0 0 0,0 1 0,0-1 0,0 0 0,2-1 0,3-1-685,16-6-4567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0:34.85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8 168 3416,'0'0'225,"0"0"57,-1-3 203,-4-8 36,4 8-57,1 3-24,0-1-57,0-4-37,0 2-219,0-1 0,1 1 0,0 0 0,0-1-1,0 1 1,2-5 0,4-16 264,-7 23-224,13-24 633,-9-6 568,6 20-807,-8 9-490,3-1-11,-3 2-16,3-1-7,-2 1-10,1 1-5,-1-1-4,6-2-1,0 0 36,-1 1 0,1 0 0,0 0 0,0 1-1,0 0 1,0 1 0,18 1 0,-7-1 33,-6 0-25,57 3 296,-27-1-237,-27-1-120,-9 0 1,-2 1 6,8 2 11,-11-4 5,1 0 1,-1 0-1,0 1 1,1-1-1,-1 1 1,0 0-1,1 0 0,4 2 1,-7-2 11,1 0-23,-1 1 1,1-1-1,0 0 1,0 1-1,0-1 1,0 0 0,0-1-1,0 1 1,0 0-1,0 0 1,4 0 0,2 1-7,-4-1-1,-5-2 2,5 4 4,20 13-7,-18-10-4,2 0 0,-3 1 1,-2-6 4,2 0-2,-2 0 2,5 3-2,-2-1 4,-3-1 1,3 2 0,-4-1 1,2 2 7,-2-3 7,2 3 2,-1-3 6,1 2-1,-2-2-3,4 2 1,-5-3-8,17 7 28,-16-7-41,-1-1 1,3 1 0,-3-1 0,-1 0 0,0 0 0,0 0 0,0 0 0,0 0 0,0 0 0,0 0 0,0 0 0,0 0 1,-1-1-4,0 0 0,-1 0 0,1 0 1,0 0-1,0 0 0,0 0 0,0 0 0,0-1 0,0 1 0,1 0 0,-1-1 1,-1-1-1,-7-9 73,2 5-71,5 5 1,1 1 4,-6-7-2,5 4-7,-1 1 0,0 0 0,0 0 0,0 0 1,0 1-1,0-1 0,-1 1 0,1 0 0,-1 0 0,1 0 0,-1 0 0,-5-1 1,0-1-4,1 0 1,-1 1 53,1 1-1,-1-1 1,0 2 0,-11-2-1,18 3-49,-5-1 38,4 0-21,0 1 0,0-1 0,0 1 0,0 0 1,0 0-1,0 1 0,0-1 0,-4 1 0,-1 1 43,-1-1 0,0-1 0,1 1 1,-17-2-1,16 0-40,0 1 0,0 0 0,-11 1 0,-45 8 95,21-4-75,20 0 8,23-4-44,-1-1 4,-5 3-8,1-1 3,3-1 1,-4 1 0,4-1 1,-5-1 4,6 0-2,-17 12 45,16-10-51,-2 4-3,-1 0-1,3-5 4,-2 2-3,4-3-2,0 1 0,0-1 0,0 1 0,0-1 0,0 1 0,0-1 0,0 1 0,1 0 0,-1-1 0,0 1 0,0 0 0,1 0 0,-1-1 0,1 1 0,-1 0 0,0 0 0,1 0 0,0 0 0,-1 1 0,-5 13 0,-2 1 0,3-9 0,-1-3 1,5-4 6,1 0 2,16-50 46,-15 50-49,4 3-3,-4-3 4,0-5 1,0 2 0,2-1 0,-2 2 0,-3-3-2,-3 4-6,4 1-6,1 0-6,-1 1-16,-1 4-1731,2-4-6906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9:51.1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1005 18,'-108'-15,"-149"13,147 3,106-1,1 0,0 1,0-1,-1 1,1 0,0 0,0 0,0 0,0 1,0-1,0 1,0 0,1-1,-1 2,0-1,1 0,0 0,-1 1,1-1,0 1,0 0,1-1,-1 1,-2 6,0-3,0 0,0 0,0 0,-1-1,-5 6,-9 5,1 0,1 1,1 1,1 1,0 0,1 1,2 0,0 1,0 1,2 0,1 0,-8 32,8-25,-1 0,-19 36,24-54,-5 13,-2-1,-1-1,0 0,-2-1,0 0,-34 33,43-47,0 0,0 0,1 1,0 0,0 0,0 0,1 0,1 1,0 0,0-1,0 1,1 0,-2 15,2 11,0 0,5 47,0-11,-2-45,2 0,10 45,-7-45,-1 0,2 39,-6-50,1 0,0 0,1 0,6 14,-5-14,0 0,-1 0,3 28,-7 39,1 32,2-108,-1-1,1 0,-1 0,2 0,-1 0,0 0,1 0,0 0,0-1,8 9,-7-8,0 0,0 1,0-1,-1 1,0 0,0 0,3 9,4 39,-3 0,-3 0,-3 105,-2-72,1-72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59:59.2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1222 174,'-1'-4,"1"0,-1 0,-1 0,1 1,0-1,-1 0,0 1,0-1,0 1,0 0,0 0,-1 0,1 0,-1 0,0 0,0 0,0 1,0 0,-1 0,-3-3,-13-6,0 0,-27-10,37 17,-47-14,-7-3,55 17,-1 1,0 0,0 0,0 1,-1 1,-16-1,-67 3,37 1,44-2,-4 0,0 0,0 1,-19 4,31-3,0-1,0 1,-1 0,1 0,0 0,0 1,1 0,-1 0,1 0,-1 0,1 1,0 0,-5 6,-1 3,1 1,1 0,1 0,0 1,0 0,2 0,0 0,-5 26,-3 7,8-36,0 0,-1 0,0-1,-1 0,0 0,-1 0,-10 11,8-12,2 1,-1 1,1-1,1 1,-11 24,15-28,0-1,-1 1,0-1,0 1,-1-1,0-1,0 1,-1-1,0 0,-12 10,-2-1,0-2,-31 15,19-10,29-16,0 0,0 1,0-1,0 1,1-1,-1 1,1 0,0 0,-1 0,1 0,1 0,-1 1,1-1,-1 1,1-1,0 1,0-1,0 1,0 6,0 8,0 0,4 35,-1-18,0 22,-3 220,-1-264,-1-1,0 0,-1 1,0-1,-1-1,0 1,-1-1,0 0,-1 0,-9 11,3-3,-16 33,26-45,0 1,0-1,1 1,0 0,0 0,1 0,0 0,0 11,1-8,1 0,0 0,1 0,0 0,1 0,0 0,1 0,0-1,0 0,8 12,-6-5,0 0,-1 0,-1 1,-1-1,0 1,0 20,-1-17,11 159,-6-83,-6-63,8 51,0-32,-5-38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04.6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2,'116'-1,"122"3,-165 6,-36-3,43-1,-40-5,-24 0,0 0,0 1,1 1,-1 0,0 1,-1 1,32 10,-42-11,1 0,-1 0,0 1,0 0,0 0,0 0,0 1,-1 0,7 6,-9-6,0-1,0 1,0 0,0-1,-1 1,1 0,-1 0,0 0,0 1,-1-1,1 0,-1 0,0 0,0 5,-1-5,1-1,0 1,0 0,1-1,-1 1,1-1,0 1,0-1,0 1,0-1,0 0,1 0,0 1,-1-1,1 0,0 0,1 0,3 4,-2-5,0 1,0-1,0 0,1 0,-1 0,0 0,1-1,-1 1,1-1,0-1,-1 1,1 0,8-1,12 0,0 0,50 7,-55-4,1-1,22-1,-28-2,-1 1,0 1,0 0,0 1,0 1,19 5,33 10,-49-15,1 2,23 8,-36-11,-1 0,1 1,0-1,-1 1,0 0,0 0,0 1,0-1,0 1,-1 0,1 0,4 7,-2 0,0 1,-1-1,-1 1,0 0,0 0,-1 1,0-1,-1 1,-1-1,0 1,-1 20,0-29,0 1,1-1,-1 0,1 0,0 1,0-1,1 0,-1 0,1 0,0-1,0 1,0 0,0-1,5 6,3 2,0-1,24 18,-24-20,0 0,0 1,-1 0,12 14,-11-7,0 0,-1 1,0 1,-1-1,-1 1,-1 0,-1 1,4 21,-5-8,0 1,-3 0,-4 64,2-87,-1 0,0 0,-1 0,0 0,-1 0,-6 12,-5 14,10-17,1 1,1 0,0 0,2 1,0-1,1 0,4 23,-1 22,-2-11,1-31,-2 0,0 0,-1 0,-9 42,5-52,0 0,-1 0,-1-1,0 1,-1-1,-13 15,-1 4,10-11,10-16,0 0,0 0,-1 0,0 0,1-1,-7 6,6-6,1-1,-1 1,0 0,1 0,0 1,0-1,0 0,0 1,0-1,0 1,1-1,0 1,0 0,0 0,0 0,1-1,-1 1,1 0,0 0,0 0,0 0,2 7,2 4,1 0,0-1,1 1,12 21,-11-22,0 0,-1 0,5 16,-7-13,0-1,-1 0,-1 1,0-1,-1 1,-1-1,-1 1,0 0,-7 27,4-18,1-1,1 1,1-1,3 32,0-2,-2-40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07.9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0,'11'1,"0"0,0 1,0 0,0 1,14 5,-13-4,0 0,0-1,0 0,16 1,13-3,-17-1,38 5,-54-3,1 0,-1 0,0 1,0 0,0 0,0 1,0 0,7 5,48 43,-48-38,0-1,25 16,-34-26,1 1,0-1,0 0,0 0,0-1,0 0,1 0,-1 0,1-1,9 0,95-4,-61 1,50 4,-92-1,0 0,-1 1,1 0,0 1,-1-1,1 2,-1-1,0 1,0 1,0-1,0 1,-1 1,0-1,0 1,-1 1,0-1,0 1,0 0,0 0,-1 1,-1-1,6 13,-8-16,0 0,0 0,0 0,0 0,0-1,1 1,-1-1,1 0,0 0,0 0,0 0,1 0,5 3,0-2,-1 0,1-1,0-1,19 4,-23-5,23 5,-1 2,0 0,46 23,-63-25,0 0,-1 1,0 0,0 1,7 9,-10-11,0 0,0 0,1 0,0 0,0-1,0 0,1-1,0 0,10 4,-6-5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3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9 266 24575,'13'-8'0,"-1"-2"0,5 0 0,-5-1 0,3 1 0,-4 2 0,1 2 0,-4 1 0,0-1 0,-3 3 0,0 1 0,3 0 0,1-2 0,2-4 0,4 2 0,-3-3 0,6 0 0,-6 3 0,2-3 0,-5 4 0,1 1 0,-4 0 0,2 3 0,-3-1 0,0 2 0,-2-2 0,1 1 0,-1-3 0,2 1 0,3-2 0,0-1 0,4 1 0,-1-4 0,0 3 0,-2-2 0,-1 5 0,-3-2 0,0 5 0,0-5 0,0 5 0,0-3 0,-2 1 0,1 1 0,-1-1 0,1 0 0,1-1 0,0-2 0,0 0 0,0 2 0,0-1 0,0 3 0,1-4 0,-1 3 0,0-1 0,0 0 0,-1 3 0,1 0 0,-2-2 0,1 2 0,-2-3 0,3 3 0,-2-2 0,1 1 0,-4-1 0,2 2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53.2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1158 55,'-62'-2,"-67"-13,68 7,-72-1,30 1,0-1,52 8,33-1,0 2,0 0,-1 0,1 2,-33 7,46-7,0 1,0 0,0 0,0 0,0 0,1 1,0 0,0-1,0 2,0-1,0 0,1 1,-6 9,-1 5,0 1,-8 24,15-32,0 1,0-1,1 0,1 1,0-1,1 18,1-16,-2 0,0 0,-4 23,3-31,1-1,-1 0,0 0,-1 1,1-2,-1 1,0 0,0 0,-1-1,1 0,-1 0,0 0,-5 4,3-3,-7 5,0 1,1 1,-16 18,24-26,1 1,0 1,0-1,0 0,1 1,-1-1,1 1,1 0,-1 0,1 0,0-1,0 1,1 9,0-2,1 1,1 0,0-1,1 0,1 1,9 22,-12-31,1 0,-1 1,1-1,-1 1,0-1,-1 1,1 0,-1 0,-1-1,1 1,-1 0,0-1,0 1,0-1,-1 1,-3 7,-3 4,-1 0,-1-1,-16 21,17-26,1 0,0 1,0 0,2 0,-1 1,2-1,-8 26,9-13,1 1,1 0,2-1,0 1,8 46,-4-58,0 0,0-1,2 1,8 15,-9-19,0-1,-1 1,0-1,-1 1,1 0,-2 1,0-1,0 0,0 19,-3-14,-1 1,-1-1,-8 24,6-24,1 1,1 0,-2 19,3-16,2-1,0 1,1 0,1-1,0 1,2-1,0 0,1 0,1 0,1 0,0-1,1 0,1-1,0 0,19 23,-25-34,1-1,-1 1,0 0,-1 0,1 0,-1 1,0-1,0 1,0-1,-1 1,1 5,-1 6,0 0,-2 24,0-12,0-14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12.5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0,'-1'49,"0"-22,1 0,4 32,-3-51,0 0,1-1,0 1,1 0,-1-1,1 0,1 1,0-1,0 0,0-1,10 13,-6-10,0 0,-1 0,0 1,-1 0,0 1,0-1,-1 1,-1 0,0 1,-1-1,0 1,0-1,-1 1,-1 0,0 0,0 0,-2 16,1-5,0-14,1 0,-2 1,1-1,-1 1,-1-1,0 0,0 0,0 0,-8 15,7-16,0 0,0 0,0 0,1 0,0 0,0 0,1 0,0 1,1-1,0 9,0-11,1-1,-1 1,1-1,0 1,1-1,-1 0,1 1,0-1,0 0,1 0,0 0,0-1,0 1,0-1,7 8,-4-6,0 0,0 0,0 1,-1 0,0 0,-1 0,1 1,-1 0,-1-1,4 11,-3-7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14.4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0,'0'30,"-1"-6,2 0,4 31,-3-46,0 0,0 0,1 0,1-1,-1 1,1-1,1 0,-1 0,10 11,-10-13,0-1,0 1,0 1,-1-1,0 0,0 1,0 0,-1 0,0-1,-1 1,1 0,-1 1,-1-1,1 10,-3-3,0 0,0 0,-1 0,-1-1,0 1,-8 16,7-17,0 0,1 0,1 0,0 1,1-1,0 1,1-1,0 1,3 24,-1-31,0-1,1 1,-1 0,1-1,1 1,-1-1,1 0,0 1,1-1,-1-1,1 1,0 0,1-1,-1 0,1 0,0 0,0-1,1 0,-1 0,12 6,-2-3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17.1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 1,'-1'13,"0"-1,-5 24,-3 21,8-32,1 49,1-67,-1-1,2 1,-1-1,1 0,0 0,0 1,0-1,7 11,1-2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19.7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0,'-1'67,"3"71,-2-135,1 0,-1 1,1-1,0 0,0 1,0-1,1 0,-1 0,1 0,0 0,0 0,0 0,0-1,0 1,0-1,1 1,3 2,4 1,0 1,0-2,20 9,-17-8,-1 0,19 12,-28-16,1 0,-1 1,-1-1,1 1,0 0,-1 0,1 0,-1 0,0 0,0 1,0-1,0 1,1 5,-1-3,-1 0,0 0,0 0,0 0,-1 0,0 0,0 0,-1 0,-1 10,-3-1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38.2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 1,'0'48,"4"135,-1-152,1 1,2-1,16 54,-18-72,0-1,-1 1,-1 0,0 1,-1-1,-1 0,-1 16,1-20,-1-1,-1 1,1-1,-2 0,1 1,-1-1,0 0,-1-1,1 1,-2 0,1-1,-6 7,6-10,1 1,0-1,0 1,0 0,0 0,1 0,0 0,0 1,0-1,1 0,0 1,0-1,0 1,0 10,1-2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40.6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88 1,'-3'0,"-1"0,1 0,-1 1,1-1,0 1,-1 0,1 0,0 0,0 0,0 0,0 1,0-1,0 1,0 0,0 0,1 0,-1 1,1-1,-1 0,1 1,0 0,0-1,0 1,0 0,1 0,-1 0,1 0,0 0,0 1,0-1,-1 6,-1 10,0-1,2 1,0 0,3 30,-1-16,0-28,-1 7,0 0,4 22,-3-30,1 0,-1 1,1-2,-1 1,1 0,0 0,0 0,1-1,-1 1,1-1,5 5,-4-4,0 1,-1 0,1-1,-1 1,0 1,0-1,-1 0,0 1,1-1,-2 1,1 0,-1-1,1 13,0 6,-2-1,-2 31,-1-1,3-38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42.0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 0,'-15'65,"14"-57,0 1,1-1,0 0,1 0,1 9,-1-14,-1-1,1 1,0 0,0-1,0 1,0-1,1 1,-1-1,1 1,-1-1,1 0,0 0,0 0,0 0,0 0,0 0,0-1,4 2,0 1,0 0,0 0,-1 1,1-1,-1 1,0 0,0 1,-1-1,1 1,-1 0,-1 0,1 0,-1 1,5 12,-2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58.3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414 0,'-119'140,"4"-5,107-127,0 2,1-1,1 1,-1 0,2 0,-1 0,1 1,1 0,0 0,0 0,2 0,-1 1,1-1,1 1,0 0,0 0,2 13,-2-11,0-1,-1 0,0 1,-1-1,0 0,-9 19,-4 19,14-43,0-1,1 1,0-1,1 1,0 0,0-1,0 1,1-1,0 1,1-1,0 1,0-1,0 0,1 0,0 0,1 0,-1 0,7 8,-7-8,0 0,0 1,0-1,-1 1,0 0,-1-1,0 1,1 16,-6 67,3-78,-1-3,0 1,-1-1,0 0,-1 0,0-1,-1 1,0-1,-11 16,8-12,0 1,-12 28,13-21,1 0,1 1,-3 23,7-38,0 0,1-1,0 1,0-1,0 1,1 0,0-1,0 1,0-1,1 1,0-1,0 0,1 0,6 11,-3-11,1-1,-1 0,1 0,0-1,0 0,1 0,-1-1,14 5,-2 0,38 7,-48-13,1 0,-1 0,0 1,0 0,12 6,-19-7,0-1,0 1,0 0,-1 0,1-1,0 1,-1 0,0 0,1 1,-1-1,0 0,0 0,0 1,-1-1,1 0,-1 1,1-1,-1 1,1 3,-3 55,0-37,1-11,-1 0,0 0,-1 0,0 0,-1 0,-11 22,4-7,8-21,1 1,-1 0,1 0,1 0,0 0,0 0,0 0,1 1,0-1,1 0,0 0,0 0,1 0,0 0,0 0,1 0,0 0,0-1,9 14,3 9,-9-17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0:59.6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18,'1'-1,"-1"0,0 0,1 0,0 1,-1-1,1 0,-1 1,1-1,0 0,0 1,-1-1,1 1,0-1,0 1,-1 0,1-1,0 1,0 0,0-1,0 1,0 0,0 0,0 0,-1 0,3 0,29-3,-28 2,3 1,-1-1,0 1,1 0,-1 0,1 1,-1 0,0 0,0 0,1 1,-1 0,0 0,0 1,-1 0,1 0,0 0,-1 0,0 1,0 0,0 0,8 9,7 9,-16-18,0 0,0 0,0 0,0 0,-1 1,0-1,0 1,0 0,0 0,-1 0,0 1,0-1,-1 0,1 1,-1-1,0 1,0 9,-1 9,-1-14,1 1,1 0,0 0,0-1,4 16,-4-23,0 0,0-1,1 1,-1 0,1-1,-1 1,1-1,0 1,0-1,0 0,0 0,0 1,1-2,-1 1,1 0,-1 0,1-1,0 0,-1 1,1-1,0 0,0 0,0-1,3 2,-2-2,-1 1,1-1,-1 1,0 0,1 0,-1 1,0-1,0 1,0 0,0-1,0 1,0 1,0-1,-1 0,1 1,-1-1,3 4,3 2,0-1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0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24575,'-13'0'0,"4"0"0,-8 0 0,1 0 0,-1 0 0,-4 0 0,5 0 0,-2 0 0,-1 0 0,0 0 0,1 0 0,-1 0 0,3 0 0,-1 3 0,4 0 0,-1 3 0,2 0 0,1-1 0,0 1 0,-1-1 0,1 1 0,2 0 0,-2-1 0,6-2 0,-3 2 0,2-5 0,1 5 0,0-4 0,2 3 0,1-1 0,0 2 0,-1 0 0,-2 0 0,0-2 0,2 1 0,-2-1 0,2 2 0,-2 0 0,-3 3 0,2-2 0,-2 2 0,6-3 0,-3 0 0,4 0 0,-3 0 0,3 0 0,-1 0 0,2 0 0,0 0 0,0-1 0,0 1 0,0 0 0,0 0 0,0-1 0,0 1 0,-2 0 0,1 1 0,-4-1 0,3 0 0,-1 0 0,-2-2 0,5 1 0,-3-1 0,3 2 0,-2-3 0,2 2 0,-3-1 0,3 2 0,-2 0 0,1 0 0,-3 0 0,3 3 0,-4 1 0,2 5 0,0-2 0,-3 3 0,6-6 0,-3-2 0,1-1 0,1-1 0,-1 0 0,2 0 0,0 0 0,0 0 0,0-1 0,0 4 0,0 1 0,0 2 0,0 0 0,0-2 0,0-1 0,0-3 0,0 0 0,0 0 0,0 0 0,0 0 0,0 0 0,0 0 0,0-1 0,2-1 0,-1 1 0,3-3 0,-3 3 0,3-1 0,-3 2 0,3 0 0,-3-1 0,3-1 0,-3 1 0,1-1 0,-2 2 0,0 0 0,0-1 0,0-1 0,0-1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1:01.3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72 0,'-22'20,"19"-17,-1 0,0 0,1 0,-1 0,1 1,0-1,0 1,0 0,1 0,-1 0,1 0,0 0,0 1,1-1,-1 1,1-1,0 1,-1 8,1 1,0 0,2 0,-1 0,1 1,1-1,1 0,0-1,8 24,-4-21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1:03.5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0,'0'473,"0"-457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1:04.7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119 11,'0'0,"0"0,0-1,0 1,0-1,0 1,0-1,-1 1,1-1,0 1,0 0,0-1,0 1,-1 0,1-1,0 1,-1-1,1 1,0 0,0 0,-1-1,1 1,-1 0,1-1,0 1,-1 0,1 0,0 0,-1 0,1-1,-1 1,1 0,-1 0,1 0,0 0,-1 0,1 0,-1 0,1 0,-1 0,1 0,-1 0,1 0,-1 1,-19 7,14-2,0 0,0 0,1 1,-1-1,2 1,-1 1,1-1,0 1,0-1,1 1,0 0,-2 9,-2 14,-6 60,12-73,-1 7,2 1,0 0,2-1,1 1,1-1,10 32,-10-37,-1 0,-1 1,0 29,-2-36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1:19.2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833 0,'0'2,"-1"1,1-1,-1 0,0 0,0 0,1 0,-1 0,-1 0,1 0,0 0,0-1,-1 1,1 0,-1-1,1 1,-1-1,0 1,1-1,-1 0,0 0,0 1,0-1,0-1,0 1,0 0,0 0,-1-1,1 0,-2 1,-9 2,0-1,0 0,-20-1,-18-3,32 1,0 0,0 2,-24 2,37-2,1 0,0 0,0 1,0-1,1 1,-1 0,0 1,1-1,-1 1,1 0,0 0,0 0,0 1,0-1,0 1,-4 7,0 0,0 0,-1-1,0 1,-15 11,19-17,0 0,1 0,0 0,0 1,0-1,-4 8,6-9,1 0,-1-1,-1 1,1-1,0 1,-1-1,0 0,1 0,-1 0,0-1,-1 1,1-1,0 0,-1 1,1-1,-1-1,0 1,0-1,-4 2,6-3,-10 2,1 1,0-1,0 2,0-1,0 2,0-1,1 1,0 1,0 0,0 1,-14 11,-118 120,138-135,0 1,1 0,0 0,-1 0,1 1,0-1,1 1,-1-1,1 1,0 0,0 0,1 0,-1 0,1 0,0 0,0 1,1-1,0 0,0 7,2 88,-2-80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1:01:21.9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1,'1'2,"1"0,0-1,-1 1,1 0,0-1,0 1,0-1,0 0,0 0,0 0,1 0,-1 0,0 0,4 1,7 3,-1 0,-1 0,2-1,-1 0,0-1,1 0,-1-1,1-1,24 1,37 4,-42-1,39-1,26 4,-27-4,-54-5,0 2,-1 0,20 4,-31-4,-1 1,0 0,1-1,-1 1,0 0,0 1,0-1,-1 0,1 1,-1 0,1 0,-1 0,3 4,16 17,-13-18,0-1,1 1,-1-1,1-1,1 1,-1-1,0-1,19 4,1-2,49 2,-76-6,8 0,0 1,0 0,0 0,0 1,-1 1,0 0,1 0,-1 0,-1 2,1-1,-1 1,10 9,-9-9,37 22,-33-21,0 1,21 17,-29-21,-1 0,0-1,1 0,0 0,-1 0,1 0,1-1,-1 0,0 0,6 1,4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8:51.03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9 81 3416,'0'0'185,"-1"6"-26,-6 16-12,7-21-77,0 1 0,-1-1 0,1 1 0,0-1 0,0 1 0,0-1 0,0 1 0,0-1 0,0 1 1,1-1-1,-1 1 0,0-1 0,1 1 0,-1-1 0,1 0 0,0 1 0,1 2 0,3 8 659,3 9-270,1 4 203,8 29 0,-4 34 326,-6-38 204,-7-47-972,0-7 0,1-32 159,1 23-284,-2-1 0,0 1 1,0-1-1,-1 1 0,-1-1 0,0 1 1,-1 0-1,0-1 0,-6-12 1,-1 0 330,2-1 1,-8-45 0,15 70-227,1 2 37,0 0-10,-3 10 2,2-10-222,1 1 1,-1-1-1,1 1 1,0 0-1,-1-1 1,1 1-1,0 0 1,-1-1-1,1 1 0,0 0 1,0-1-1,-1 1 1,1 0-1,0 0 1,0-1-1,0 1 1,0 0-1,0-1 1,0 1-1,0 0 1,0 0-1,1-1 1,-1 1-1,0 1 1,11 94 336,17 94 42,-25-171-368,-1-10 9,0 1 0,0 0 0,6 13 0,-2-8 29,2 4 75,7 33 0,-14-49-24,-1-3-103,0-1 0,0 1-1,0 0 1,0-1 0,0 1 0,0-1 0,0 1 0,0 0 0,0-1-1,0 1 1,1 0 0,-1-1 0,0 1 0,0 0 0,0-1 0,0 1-1,1 0 1,-1-1 0,0 1 0,0 0 0,1-1 0,-1 1 0,0 0-1,0 0 1,1-1 0,-1 1 0,0 0 0,1 0 0,0-1 2,0 0 0,0 0 0,0 1 1,0-1-1,0 0 0,0 0 0,-1 0 1,1 0-1,0 0 0,-1 0 0,1 0 1,0 0-1,-1 0 0,0 0 0,1 0 0,-1 0 1,1-3-1,4-21 62,0-1-1,-2 1 1,-1-1 0,-1-33 0,-1 42-52,-4-29 93,-3 12 49,-16-44 0,21 69-149,-12-34 351,13 40-287,1 3-3,-1 6-12,0 9-35,0 0-1,1 1 1,0-1-1,4 18 0,22 171 137,-11-121-94,-11-61-35,0 3 31,3 31 0,-6-52-11,1-8-5,1 0-33,0 0-1,-1 0 1,0-1 0,0 1-1,0-1 1,0 0 0,-1 0-1,0 1 1,1-7 0,3-40 11,-4 36-15,0-8 31,0-1 0,-5-45 0,2 51-28,-2-10 44,-1 0 0,-1 0-1,-10-29 1,7 26-11,-6 1 273,14 36-309,1-4-3,-1 1 0,1-1 1,0 0-1,0 1 0,0-1 0,1 0 1,-1 1-1,0-1 0,1 0 0,0 3 0,9 41 44,1 5 11,31 88-1,6-21-9,-42-108-41,-1 0 0,-1 1 0,1 0 0,3 15 0,-8-24 0,6-39 6,-6 26-14,0 5 0,0 0 1,-1 0-1,0 0 0,0 0 0,0 0 0,-3-7 0,-48-208 53,44 184-28,6 33-8,-2-2 3,4 6-20,-1 0 1,1 0-1,-1 0 0,1 0 0,-1 0 1,0 0-1,1 0 0,0 0 0,-1 0 0,1 0 1,-1 1-1,1-1 0,-1 0 0,1 0 1,-1 1-1,1-1 0,-1 0 0,1 1 1,0-1-1,-1 0 0,1 1 0,0-1 1,-1 1-1,1-1 0,-1 2 1,0 0 0,0 1 0,0-1 0,0 0 0,1 0 0,-1 1-1,1-1 1,-1 1 0,1-1 0,0 0 0,0 1 0,0-1 0,0 0 0,1 1 0,-1-1 0,1 0 0,1 5 0,-1-2 0,5 16 27,-4-14-16,1 0 1,-1 0-1,-1 0 1,1 1-1,0 7 0,7-26 17,-7 6-27,0 0 0,-1 0 0,0 0 1,1 0-1,-2 0 0,1 0 0,0 0 1,-1 0-1,0 0 0,0 0 0,-2-8 1,0 0 2,-1-1 1,-1 1-1,-7-20 1,-5-4-2,11 29-4,-1 1 1,-17-30 12,16 27-4,1-1-1,-10-21 1,13 23-1,1 0-1,0 0 1,-2-15 0,3 13-4,1 9 3,0 2 5,-1-2-2,-2-6 2,3 4-4,0-3-1,0 5 0,0-5-2,-2 6-2,0 11 26,0-4-30,2 35 2,3-10 3,3 7-2,-3 32 5,-3-60-7,5 22 4,-1-11-3,-1-11-1,3 37 6,-5-28-1,1-11 4,1-9-7,0-6-1,0-6 3,-1-1 1,-1 1-1,-1 0 0,0-1 1,-1-13-1,-1-5 6,2 26-8,-2-1 0,1 1 0,0 0 0,-1 0 0,0-1 1,-1 1-1,1 1 0,-1-1 0,0 0 0,-5-5 0,-1-5 7,5 8-3,0 1 1,1-1 0,-1 0 0,-2-14-1,6 20 13,0 2 3,-2-3-4,-4-6 2,4 7-2,2 2 2,0 0-2,-5 16 6,4-14-23,1 1 0,0-1 0,-1 0 1,1 0-1,0 1 0,0-1 0,0 0 0,0 1 0,0-1 0,1 0 0,-1 0 1,2 4-1,2 18 17,11 56 46,-10-54-53,20 98 139,-10-76-82,-11-38-55,0 0-1,-1 0 1,2 13 0,-3-10-8,1 33 34,-3-33-27,-1-2 8,1 0 1,0 0 0,1 0-1,0 0 1,1 0-1,0-1 1,4 13 0,-1-13 6,1 0 1,0-1-1,0 1 1,1-2-1,0 1 1,0-1-1,1 0 1,0 0-1,1-1 1,11 8-1,6 8 142,-23-20-161,-1 0-1,1 0 1,0-1-1,0 0 1,0 1 0,0-1-1,5 2 1,27 13 111,-29-14-108,-1 0-1,0-1 0,1 0 1,-1 0-1,1 0 0,0 0 1,0-1-1,10 1 0,31 5 44,-27-3-19,0-1 1,34 0-1,-40-4-25,16 1 40,1 3-20,-10-2 1,31 7 1,-48-7-33,2 1 7,0-1 0,0 0 0,0 0 0,1 0 0,-1-1 0,0 0 0,1-1-1,9-1 1,-11 2 0,0 0 0,1-1-1,-1 2 1,0-1 0,0 1 0,0-1-1,7 3 1,34 4 62,141 4 139,-178-10-201,1-1 0,-1 0-1,1 0 1,16-4 0,-17 3-3,-1 0 0,0 0 0,1 1 0,-1 0 0,1 0-1,13 3 1,19 1 6,5 1-2,-39-2-7,-1-1 1,27-4 3,173-1 188,16-2-58,-205 3-126,0 0 1,0 2-1,-1 0 1,24 3 0,-21-1 0,0-1 1,1 0-1,20-3 1,-6 0-5,34 2 10,-11 0-10,-11 0-6,2 0 0,-1 0 0,-12 0 0,14 0 0,9 0 2,-7 0 6,-16 0-3,9 0-4,37 0-1,-69 1 0,42-2 0,-20-3 0,20-6 0,-33 9 0,2 1 0,22 0 2,6 0 4,4 0-6,148 5 102,-94-4-38,-41-3-55,-19 4 0,39 7 14,-46-9-20,28 0 3,-17 0-6,-1 0 0,-1 0 0,4 0 0,-5 0 0,2 0 0,-7 0 0,10 0 0,-1 0 0,-18 0 0,12 1 0,-31 0 0,43 1 0,53-2-8,-48 6 8,-55-5 0,39 0 0,-20-1 0,-16 1-3,1-1-1,-1 0 0,0-1 0,0 0 0,26-7 1,-34 7 2,-1-1 0,1 1 0,0 1 0,0-1 1,0 1-1,0 0 0,8 1 0,42 0-2,19-1 13,-25 0-2,5 0 0,17 0-2,-10 0-6,-18 0 0,7 0 0,12 0 0,2 0 0,-16 0 0,0 0 0,-27 0 0,-4-1 0,1-7 0,-5 2 0,-2 1-1,-4 5-5,-6 0 5,-1 0 1,0 0-1,1 0 0,-1 0 0,0 0 0,1 0 0,-1 0 0,0 0 0,0 0 1,1 0-1,-1 0 0,0 0 0,1 0 0,-1 0 0,0 0 0,1 0 1,-1 0-1,0-1 0,0 1 0,1 0 0,-1 0 0,0 0 0,0 0 1,1-1-1,-1 1 0,0 0 0,0 0 0,1-1 0,-1 1 0,0 0 0,0 0 1,0-1-1,0 1 0,1-1 0,12-13-15,-10 11-2752,-3 3-10818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07.13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43 239 2968,'-4'6'145,"1"-2"-67,1-2-43,0 0-1,0 1 1,0-1 0,1 0-1,-1 0 1,1 1 0,-1-1-1,1 1 1,0 0-1,0-1 1,0 1 0,1 0-1,-1-1 1,1 1 0,-1 4-1,1-2 27,0 11 478,0 0 1,1 0 0,1 0 0,0 0 0,2 0 0,6 21 0,-9-32-165,0 8-13,-1-10-19,0-3-12,0 0-46,3-2-53,-3 2-186,1-1 0,0 1 0,0-1 0,-1 1 1,1-1-1,0 0 0,0 0 0,-1 1 0,1-1 0,-1 0 0,1 0 0,-1 0 0,1 0 0,-1 1 0,0-1 1,1 0-1,-1 0 0,0 0 0,0 0 0,1-1 0,-1 0 82,0 2 25,0 0-19,0 0-8,0 0-3,0 0 2,0 0-3,1 2-22,4 7 664,-7-22-523,-6-23-20,-13-46 454,-4-15 233,25 95-761,5-13 293,-2 12-382,1-2 2,1 0 0,0 1 0,1-1 0,-1 1 0,1 0 0,0 0 0,8-4 0,-5 6 6,0-1 0,0 1-1,0 1 1,10-1 0,10-2 41,19-1 161,-1-1-74,-35 4-147,-1 0 1,0 1-1,1 0 1,-1 1 0,1 0-1,18 4 1,-17-1 25,0 0-2,45-2 558,-56-1-556,14 0 238,-6 0-292,-7 0 27,-3 0 8,0 0-10,14 0 106,-4 0-120,-7 0-10,47 1 56,-26 1-55,0-2-1,-1-1 0,28-4 0,-49 5-19,1 0-1,0 0 1,0-1-1,-1 1 0,1-1 1,0 0-1,-1 0 1,1 0-1,-1 0 1,4-2-1,33-1 6,26-1 2,12-1 0,-65 6-6,44-6 4,18-6 2,-36 6-3,0 0-4,19 0 1,-49 4-1,7 3 2,16 3 1,104 11 36,-119-13-29,0-1 0,0 0-1,20-3 1,-17 1 6,30 3 0,22 6 2,-24-7-11,0 0-5,6 0 18,-1-2-1,68-11 0,-85 8 11,50 0 1,-3 1 14,-56 0-29,48-13 1,-50 10-5,9-4-8,-17 8-2,0 1 0,18 1 5,-27 1-7,33-6 6,-31 2-6,-1 1 1,31-2 3,24 4 3,-8 0-2,8 0-6,11 0 0,-62 1 0,-7 0 0,-1-1 0,1 0 0,-1 0 0,1 0 0,-1 0 0,1-1 0,-1 0 0,8-2 0,-5 0 0,-4 2 0,1 0 0,-1 0 0,0 0 0,0 1 0,0-1 0,1 1 0,-1 0 0,7 0 0,30-1 0,-5 1 0,10 0 0,-7 0 0,-3 0 0,-28 1 0,1 0 0,22-7 2,-24 3-1,0 0 1,20 4 3,-19 1-3,35 1 4,-33-1-5,0-1 1,26-6 3,-27 2-3,-5 2-2,0 0 1,0 0-1,0 0 1,0 0 0,0 1-1,0-1 1,0 1 0,1 0-1,4 0 1,44 0 5,10 0-6,-9 0 0,2 0 0,1 0 0,5 0 0,-8 0 2,-47-1-1,23 2 6,-24 1-6,24-1 6,6 0 1,5 4 0,-3-3 0,-3-2-2,-1 0-6,2 0 0,0 0 0,1 0 0,5 0 0,11 0 0,7 0 0,-50-1 0,40 3 0,2 5 0,3-2 0,-9-4 0,-3-1 0,1 0 0,-14 0 0,5 0 0,-9 0 0,2 0 0,19 0 0,-11 0 0,-4 0 0,-26-1 0,35 2 0,-1 1 0,-3-2 0,-30-1 0,17 2 0,20 5 0,-35-5 0,29 1 0,-1-2 0,10 0 0,-39-1 0,23 3 0,5 7 0,-28-6 0,32 5 0,-31-5 0,30-2 0,-4-1 0,-28 0 0,23 3 0,-23-2 0,21 1 0,-23-3 0,17 4 0,-16-1 0,24 2 0,-24-2 0,7-5 0,14-6 0,-22 6 1,-4 3 0,32 7 5,-27-6 1,13 5-1,4-3-3,7 3-3,-17-2 2,-6-2 3,11 3-1,-13-5-2,39 16 17,-15-7-6,-6-5-8,3 2 3,-21-5-6,17 0 2,-17-2-4,17 5 0,-17-2 0,32 6 0,-15-5 0,-19-3 0,29 9 0,-26-6 0,32 6 0,-19-5 0,1 1 2,-4 0 4,-9-2 1,4 3-4,-4-3 2,9 5-4,0 6-1,-5 6 0,2 12 0,2 1 2,-13-28-1,10 17 6,10 4 1,-17-23-7,-1 2 1,3 19 3,-6-19-4,0 0 1,11 15 8,-4-9-6,-1 0 0,0 0 1,-1 0-1,5 16 0,-8-20 0,1 3 3,-1 1-1,0 0 0,0 0 0,-1 0 0,-1 0 1,-1 19-1,1 14 13,3 5-8,-3-20-3,0 49 24,0-52-24,1-20-3,4 8-4,-2 0-1,-1-2 2,-1-6 3,-1 8-2,0 27 13,0-39-10,0 0 1,0 9-4,0-9 3,0-2 2,0 2 0,0 10 0,0 5 0,0-2 0,0-5 0,-2-5 0,-4 8 0,3-7 0,0 6 0,1-6 0,-2 5 0,2-5 0,0 4 0,1-5 0,1 4 0,-3-6-1,-9-1-6,0 3-1,1 0 2,7-2 3,-4 3-2,2-3 2,-11 4-2,2-5 3,-40 0 12,21 5-12,0-2-6,-4 1 2,-83 12 38,70-18-8,40-1-22,-15 3-4,-3 3 2,21-2-5,-1 0-1,-23-2 22,20-1-21,7 0 2,-5 0-2,-43 0 27,40 0-30,0 0 0,-6 0 0,3 0 0,-20 2-9,31-2 5,0 1 0,0-1 1,0 0-1,0 0 0,0-1 1,0 1-1,0-1 0,0 0 0,-9-3 1,10 1-23,-7-3-2343,11 6-9437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11.62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94 562 3864,'0'0'249,"0"0"77,0 0 284,0 0 82,0 0 23,0 0-3,-1-8-32,-9-37 313,-22-64 0,11 56-389,20 51-449,1 0-116,-1 1-1,1-1 1,0 0-1,-1 1 1,1-1-1,-1 1 1,0-1-1,1 1 1,-1-1-1,0 1 1,0-1-1,0 1 1,-2-3-1,-3-5 71,2 1 19,3 7-25,1 1-7,0 0 1,9 11 20,-8-9-97,1 0-1,-1 0 1,1 0 0,-1 0-1,0 0 1,0 0-1,0 0 1,1 4-1,8 49 233,-10-53-158,-2 7 636,4-22-462,-2 6-234,-1 1-1,0 0 0,0 0 1,-1 0-1,1 0 1,-1 0-1,-1 0 0,-4-9 1,4 10 0,1 0 0,0 1-1,0-1 1,0-1 0,1 1 0,-1 0 0,1 0 0,0-8 0,1 11 67,0-2 4,-1 4-102,1-2 19,-1 0 1,1 0-1,-1 1 1,1-1-1,0 0 0,0 0 1,0 0-1,0 1 1,0-1-1,0 0 0,0 0 1,1 1-1,-1-1 0,1 0 1,-1 0-1,1 1 1,0-1-1,-1 0 0,1 1 1,0-1-1,0 1 0,0-1 1,2-1-1,-2 1 44,2-3-37,0 0 1,1 1 0,-1-1 0,1 0 0,0 1-1,0 0 1,0 0 0,0 0 0,1 1 0,0-1-1,0 1 1,0 0 0,6-2 0,10 2 87,0 1 0,0 0 0,38 4 0,-12-1 22,41-2 33,-60-4-48,-24 3-111,0 1 0,1 0 1,-1 1-1,0-1 0,8 1 1,90 9 340,-51-6-148,22 3 108,-42-3-105,57-2 0,-17 0-60,59 7-1,-105-9-94,41-8 1,-43 6-46,2-1 18,0-1 0,28-10 0,-7 2 2,-36 11-20,0 1 0,0 0 0,0 0 0,14 2 0,-16-1 3,1 0 1,-1 0-1,1-1 0,-1 0 0,1 0 0,12-4 0,80-31 92,-68 28-45,-5 0-10,44-6 1,-31 13-30,-31 2-16,-1-1 1,0-1 0,17-3-1,83-10 22,-53 9 11,114 3 0,-83 3 9,215-1 267,-211 10-222,-78-10-84,186 8 114,-169-4-115,-27-4-5,29-1 4,207 1 115,-212 0-112,4 0 0,-5 0 0,7 0 0,187 0 69,-140 0-66,-42 0-3,12 0 0,-2 0 0,-15 0 0,6 0 0,197 0 133,-215 1-140,-21-1-1,4-4 0,35-9 2,-33 10-1,22 1 6,10 2 1,-1 0 0,-11-1 9,-1-1 0,30-7 0,-28 4 3,0 1 0,34 0-1,31 12 13,-32-6-7,-52-3-19,0 1-1,0 0 1,0 1-1,0 0 1,0 1 0,15 4-1,-11-4 6,0-1-1,0 1 1,1-2-1,-1 0 1,15-2-1,5 1 14,-20 1-21,-1 0 3,102 4 76,-112-4-81,-1 0 0,1 0 0,0 0-1,0 0 1,0 0 0,-1 0 0,1 0 0,0 0 0,0 0 0,0-1 0,-1 1 0,1 0 0,0-1 0,0 1 0,-1 0 0,1-1 0,0 1-1,0-1 1,1-1 2,-1 1-1,1 1 0,0-1 0,0 0 0,-1 0 0,1 1 1,0-1-1,0 1 0,0-1 0,0 1 0,0 0 1,0 0-1,0-1 0,0 2 0,0-1 0,3 0 0,87 8 130,-39-6-57,-30-2-25,41 5 0,2 7 5,-63-12-47,27 6 28,-22-5-33,-1 0 1,0 0 0,0 1 0,0 0-1,1 0 1,-2 1 0,9 3 0,5 2 2,-18-7 0,69 11 36,-66-12-37,8 0-2,-5 0-2,-10 1-1,6 2 2,46 6 16,-35-8-17,4 1-1,-1 3 2,-3-2 4,12-1 10,-18-3-14,-7 1 4,23 3 20,-23-2-18,5-1-2,6 0 9,0 0 0,0 1-1,20 3 1,-31-3-2,26 2 27,3 2-24,-5 3-14,-21-6-1,39 13 12,-38-13-10,27 5 4,-15-4 9,30 0 0,-27 2 8,-17-3-22,0-1 1,0 0-1,1 0 1,-1 0-1,7 0 0,-5-2 3,-3 0-2,-1 1-1,1 0 0,0 0 0,0 0 0,-1 0 1,1 0-1,0 0 0,0 1 0,-1 0 0,1-1 0,0 1 1,4 3-1,-2-3 7,-2 0-2,1 0 0,-1-1 0,0 0 0,0 0 0,1 0 0,-1 0-1,0 0 1,0-1 0,5-1 0,-2 1 3,-1 1-1,0 0 0,-1 0 0,1 0 1,0 0-1,-1 1 0,1 0 0,0 0 0,-1 0 1,1 0-1,-1 1 0,8 3 0,-2-1 6,-5-1-6,6 5-1,-6-4 0,8 5 0,-7-5 0,6 4 0,-8-4 2,3 3 3,0 3-4,1-1 0,-2 1 0,1 1 0,-1-1 0,-1 1 0,0 0 0,0 0 1,-2 1-1,5 18 0,0-2 16,-7-26-12,-1 18 19,4-12-19,-1 1 0,1-1-1,7 11 1,-10-17-9,0 1 1,0 0-1,-1-1 0,1 1 0,0 0 1,-1-1-1,0 1 0,0 0 0,1 0 1,-2 3-1,3 12 16,0-10-12,1-1 0,-1 1 0,-1-1 1,0 1-1,0 0 0,0 0 0,-1 9 1,0 9 5,1-1 0,6 26 0,-4-21 12,0 58 0,-3-64-16,0-15-2,0 99 47,0-95-52,0-7 2,0 5-2,0-6 3,0 28 12,-2-29-13,-4 7-2,4-9 3,2-2 2,-1 4 0,0-1-1,0 1 1,1-1-1,-1 0 1,1 1-1,0 0 0,-1-1 1,2 7-1,-1-7-3,1-2 0,0 3-10,-12 12 57,9-14-35,-9 4 5,10-6-19,0 1 0,0-1-1,0 0 1,0 1 0,0-1 0,1 1 0,-1-1-1,0 1 1,0-1 0,0 1 0,1-1 0,-1 1-1,0 0 1,0-1 0,0 3 0,0-2 0,1 0-1,-1-1 1,0 1 0,1 0 0,-1 0 0,0 0 0,0-1-1,0 1 1,1 0 0,-1 0 0,0-1 0,0 1 0,0-1-1,0 1 1,-1 0 0,-7 0 1,5 0 2,-4 1-2,4 0 2,-10 3-4,-22 8-1,29-10 0,-14 8 0,17-7 0,0 0 0,-21 7 0,9-7-1,-1-1-1,1 0 0,-30 0 0,24-1 0,-135 2-98,85-5-21,8 1 7,58 0-2606,6 0-10271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13.94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133 77 2520,'0'0'145,"0"0"35,1 7 119,0-3-298,4 15 573,3 36 0,-11 12 531,2-52-891,0 0 0,1 0 0,3 24 0,5-4 457,-6-28-533,0 0 0,-1 0 0,0 1 0,1 8-1,-2-13 137,2 9 991,-2-35-1022,1 9-98,-1 0 1,0 0 0,-1 0 0,-1 0 0,0 0 0,-5-18 0,1 10 42,5 20-80,1 2 23,0 0-15,0 0-7,0 0-9,0 0-4,2 3-25,4 13-25,-1 1 1,7 34-1,-2-8-9,4 41 16,4 18 71,-17-99-76,-1-3 16,0 0 8,0-50 264,0 28-243,0 20-19,-1 0 19,3-6-115,-3 7 40,1 1 1,-1-1-1,1 0 0,-1 1 0,0-1 0,1 0 0,-1 1 0,0-1 0,1 1 0,-1-1 0,0 1 0,0-1 1,0 1-1,1-1 0,-1 1 0,0 0 0,-1-1 0,1 1-13,1 1 0,-1-1 0,1 0 0,-1 0 0,1 1 0,-1-1 1,1 0-1,0 1 0,-1-1 0,1 1 0,-1-1 0,1 1 0,0-1 0,-1 0 0,1 1 0,0-1 0,0 1 1,-1 0-1,1-1 0,0 1 0,0-1 0,0 1 0,0-1 0,-1 2 0,-2 10 5,-2 14 52,-5 52 0,10-72-54,-1 3 3,0 0 1,1 0-1,1 0 0,-1 0 0,2 0 0,-1 0 0,6 16 1,-5-21-9,1 0-5,-2 19 61,-1-14-43,0-7 0,0-2-2,0 0-3,0 0 4,0-8-5,0-1 1,0 1 0,1-1-1,3-8 1,0-13 18,0-22 10,-4-138 252,0 186-285,0 0 1,0 0 0,-1 1-1,0-1 1,0 0 0,0 0-1,-1-4 1,-3-6 16,-5-14-2,6 21-14,1 1 0,1-1 0,-1 0 0,1 0-1,0 0 1,1 0 0,0-1 0,0 1 0,0 0 0,1-1 0,1-9 0,0 11 2,0 0 0,-1 1 0,0-1 0,0 0 0,-1-11 0,0-10 25,0 23-29,1 1-1,-1 0 1,1 0 0,-1 0 0,0 0 0,0 0 0,-1 0 0,1 0 0,0 0 0,-1 0 0,0 0 0,0 1 0,0-1 0,-2-2 0,-40-36 71,16 16-2,14 9-27,11 11-28,-1 0-1,0 0 1,-1 0 0,-7-6 0,11 11-48,-1-1 0,1 0 0,0 1 0,-1-1 0,1 1 0,-1-1 0,1 1 0,-1-1 0,1 1 0,-1 0 1,1 0-1,-1 0 0,-2 0 0,0 0-1194,4 0-7378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23.45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229 18 5472,'0'0'168,"-6"2"-28,-18 4-7,18-4 395,0-3-299,-1 1 0,1 0 1,0 0-1,0 0 0,0 1 0,0 0 0,0 0 0,0 1 0,0 0 0,-9 4 1,-12 2 134,21-6-161,-7 2-7,7-1-8,-6 8 1,8-7-110,0 0-1,1 1 1,-1 0-1,1 0 1,0 0-1,0 0 1,1 0-1,-4 11 1,2-6 32,3-8 90,-1 2 4,-1 0-163,-7 19 508,10-19-449,0 1 0,0-1 0,1 1-1,0-1 1,0 1 0,0-1 0,0 0 0,0 1-1,4 5 1,0 1 54,0-1 0,1 0 0,0 0 0,0-1 0,1 0 0,1 0 0,-1 0 0,1-1 0,1-1 0,0 1 0,0-1 0,0 0 0,1-1 0,0 0 0,16 6 0,-21-9-71,1 0 13,1 1 0,0-1 0,0 0 0,0-1 1,12 3-1,-14-4-71,1 0 31,0 0 0,0 0 1,0 0-1,0-1 1,0 0-1,0 0 1,0 0-1,0-1 0,12-3 1,6 1 219,-21 3-253,0 0-1,0-1 0,0 1 1,0-1-1,0 1 0,0-1 0,4-2 1,2-1 13,-3 2 2,0 0-1,0-1 0,-1 1 1,1-1-1,-1-1 0,1 1 1,-1-1-1,8-8 0,-8 7 4,3-4 11,-3 5-4,6-4-1,-10 6-34,1 0-1,-1 0 0,0 0 0,1-1 0,-1 1 0,0 0 0,0-1 0,0 1 0,0-5 0,0 6 2,3-7 12,-2 3-9,0 1 1,0-1 0,0 1 0,-1-1 0,1 0 0,0-5-1,0 0 21,-1 8-34,-1 1-1,0 0 0,0-1 1,0 1-1,0 0 1,0-1-1,0 1 0,0-1 1,0 1-1,-1 0 1,1-1-1,-2-1 1,-1-15 28,3 14-23,-1-1 0,0 0 1,0 1-1,-1-1 0,1 1 1,-1-1-1,-4-7 0,6 12-10,-1-2 22,-1-1 3,-7-10-16,6 10 11,1-1 0,-3-3-14,-3-3 7,1 1-1,-1 0 1,-1 0 0,-13-10 0,9 7 0,9 8-2,-3-4 2,6 6-12,-1 1 1,0-1-1,0 1 0,0-1 1,0 1-1,0 0 0,-1 0 1,1 0-1,0 0 0,0 1 1,-1-1-1,1 0 0,0 1 0,-6-1 1,-3-1 10,-10-3-8,14 4-2,-23 7 3,1 0 3,-7 0-2,-8 6-6,-3 7 0,35-14-2,9-4-2238,3-1-8909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1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9 394 24575,'11'0'0,"-2"0"0,-1 0 0,-3 0 0,9-3 0,-4 0 0,7-6 0,2-1 0,1-2 0,7-6 0,-7 5 0,7-4 0,-11 5 0,6-1 0,-13 4 0,5 0 0,-8 6 0,2-2 0,-3 3 0,6-4 0,-2 0 0,6-2 0,-1-1 0,2-3 0,2-1 0,-2 1 0,-2 3 0,-5 1 0,-1 2 0,-3 1 0,0 2 0,0 1 0,0 2 0,0 0 0,-3-2 0,2 1 0,-3-3 0,1 1 0,0 0 0,-1-1 0,3 1 0,-3-2 0,1 0 0,0 0 0,-2 0 0,3 0 0,-1 2 0,-2-1 0,2 1 0,0 1 0,-1-3 0,1 2 0,-2-2 0,0 1 0,0-1 0,0 0 0,0 0 0,0 0 0,0 1 0,0-1 0,0 0 0,0 0 0,0 0 0,0 0 0,0 0 0,0 0 0,0 1 0,0-1 0,0 0 0,0 2 0,0 1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24.41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0 3952,'0'0'232,"0"0"67,0 0 266,0 0 72,0 0 22,0 0-15,0 0-80,0 0-54,0 0-131,0 0-40,0 0-47,5 5-59,112 99 1854,-97-88-1722,-18-15-138,15 11 491,-1 10-192,-11-16-298,8 5-10,-7-5-20,4 4-8,-7-7-3,1-1-11,-3-1-139,-1 0 0,1 0 0,-1 0 1,1-1-1,-1 1 0,1 0 0,0 0 0,-1 0 0,1-1 0,0 1 0,0 0 0,0-1 0,0 1 0,0-1 0,-1 1 0,1-1 0,0 1 0,0-1 0,0 0 0,2 1 1,0 0 55,-3-1 2,0 0 2,0 0 3,0-2-9,1-6-5,-1 4-3,-1-7 0,-3 6-14,-4-1-43,0 0 0,1-1 0,0-1 0,-9-12 1,9 11 9,0 1 1,0-1 0,-1 1 0,0 1 0,0-1 0,-1 2 0,0-1 0,0 1 0,-17-9 0,23 14-1,-8-10-1979,11 11-8027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25.653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114 55 4760,'-7'-2'105,"-20"-6"51,20 6 183,3 3 33,-1-1 0,1 1-1,-1 0 1,1 0 0,0 0 0,0 0 0,-1 1 0,-7 4-1,9-4-117,-1 3 33,3-4-257,1-1 0,-1 0 0,1 0-1,-1 1 1,1-1 0,-1 0 0,1 1 0,-1-1-1,1 1 1,-1-1 0,1 1 0,0-1-1,-1 1 1,1-1 0,0 1 0,-1-1-1,1 1 1,0 0 0,-3 2 16,-4 22 815,7-18-696,0 0 1,0 0 0,0 0 0,1 1 0,1 6-1,2 19 234,-3-28-310,0 0 1,0 1-1,1-1 0,-1 0 1,1 0-1,0 0 0,1-1 1,-1 1-1,1 0 0,0-1 1,5 6-1,6 12 139,-13-21-197,0 1-1,-1 0 1,1 0 0,0 0-1,-1 0 1,1 0-1,-1 0 1,0 0 0,0 4-1,3 15 147,-2-15-96,-1-3-54,1 0-1,-1 0 0,1-1 0,0 1 0,0 0 1,0 0-1,0-1 0,1 1 0,-1-1 1,1 1-1,-1-1 0,4 4 0,0-1 17,-1-1-1,0 0 0,1 0 1,0-1-1,0 0 1,0 1-1,0-1 0,1-1 1,7 4-1,1 0 29,-10-5 36,5 1 18,-2-1-44,0 0 1,-1-1-1,1 1 0,0-1 1,0-1-1,-1 1 0,1-1 1,9-2-1,31-12 416,-43 13-459,0 0 0,0 0 1,0 0-1,-1 0 0,1 0 0,-1-1 0,1 0 0,-1 0 0,5-6 0,-1 0 61,-3 4-20,9-7-5,-7 7-12,4-5-1,-6 5-4,0-3-2,22-43 128,-24 48-157,-2 3 5,1-2-4,4-9 2,-5 5-4,-5-8-2,4 9-4,1-3 2,-1 5-16,0-1 1,0 1-1,0 0 0,0 0 0,-1 0 0,1 0 1,-1 0-1,-3-4 0,-2-3 11,4 3-10,-1 1 1,0 0 0,0 0 0,-1 0-1,-7-7 1,-8-11 19,11 15-19,1 0-1,-1 1 0,-1 0 0,0 0 0,0 1 0,0 1 1,-21-11-1,26 15 23,1 0 0,-1 1 0,0-1 0,0 1 1,0 0-1,0 0 0,-7 0 0,-48-8-2355,56 8-8374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32.6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291 18 5472,'0'0'64,"0"0"32,0 0 128,0 0 48,0 0 65,0 0 50,0 0 114,-7-2-56,-20-9-318,25 10-93,-1 0 0,0 1 0,1-1-1,-1 0 1,0 1 0,1 0 0,-1-1 0,0 1 0,1 0 0,-1 0-1,0 0 1,-3 2 0,-7-1 274,-3 2 67,-1 0 0,1 1 0,0 1-1,0 0 1,1 1 0,-1 1 0,-14 9 0,27-13-276,0 0 0,0 0 0,0 0 0,0 0 0,1 1 0,0-1-1,-4 8 1,0 0 144,3-7-156,1 0 0,-1 1 0,1-1 0,0 1 1,1-1-1,-3 10 0,3-12 94,0 2-116,-1-1-1,0 1 1,1-1 0,0 1 0,0 0-1,0-1 1,0 1 0,0 0 0,0 5-1,1-3-54,-1-4 23,1 0 0,-1 0 0,1 0 0,0 0 0,0 0 0,0 0 0,0 0 0,0 0 0,0 0 0,2 3 0,11 27 435,-11-30-451,-1 0 0,0 0 0,0 0 0,1-1 0,-1 1 0,1 0 0,0 0 0,-1-1 0,4 3 0,-3-2-5,1 0 1,-1 0 0,0 0-1,1 0 1,-1 1-1,0-1 1,2 5 0,-2-4 8,1 1 1,0-1 0,0 1 0,0-1 0,0 0 0,0 0 0,8 5 0,16 14 201,-23-20-196,0 1 0,0-1-1,0 0 1,0 0 0,0 0 0,1 0-1,-1-1 1,1 1 0,-1-1-1,8 0 1,46 2 173,-48-3-183,2 1 105,-5 1-104,36-2 278,-15 0-2272,-15 0-8017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33.9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108 117 4848,'-2'0'257,"-6"0"-3,6 0-37,2 0 24,0 0 135,0 0 32,0 0-24,14 5 1439,-11-5-1688,0 1 0,-1-1 0,1 0 0,0 0 0,-1 0 0,1 0 1,0 0-1,-1 0 0,1-1 0,0 1 0,-1-1 0,1 0 0,-1 1 1,1-1-1,-1-1 0,1 1 0,-1 0 0,0-1 0,1 1 0,-1-1 0,0 1 1,3-4-1,-3 3 86,-2 2 40,2-2-35,4-6-20,-4 5-158,-1 0-1,0 1 0,0-1 1,0-1-1,0 1 0,-1 0 1,1 0-1,-1 0 1,0 0-1,0 0 0,0 0 1,0-4-1,0 3-9,0 1 63,-6 0 26,5 2-118,1-1 0,-1 1 0,0 0 1,1 0-1,-1 0 0,0 0 0,0 0 1,0 0-1,0 1 0,0-1 0,0 0 1,0 0-1,-1 1 0,1-1 0,0 1 1,-2-1-1,-1-2 59,-6-5 0,5 5-9,-4-1-5,8 4-45,-19-6 70,16 7-62,0 0 1,0 0-1,0 0 0,0 0 0,-7 4 0,6-1 19,-8 6 4,6-4-11,0 0 0,1 1 1,0 0-1,0 0 0,0 0 0,1 1 0,0-1 1,1 1-1,0 1 0,-4 10 0,7-17 26,-1 19 148,3-4-144,0 7 55,1 0 0,1 1-1,10 38 1,-11-58-45,-2-4-60,1 1 1,0 0-1,-1-1 0,1 1 1,0-1-1,0 1 0,0-1 1,-1 1-1,2-1 0,-1 0 0,2 2 1,8 10 137,-7-8-65,8 5-1,-10-8-64,0 0 0,1 0 0,-1 0 0,1 0 1,0-1-1,-1 1 0,1-1 0,0 0 0,0 1 0,0-1 1,0-1-1,0 1 0,0 0 0,0-1 0,0 1 0,0-1 1,0 0-1,1 0 0,-1 0 0,0-1 0,0 1 0,0-1 0,0 0 1,0 0-1,0 0 0,0 0 0,3-1 0,4-4 2,0-1 0,0 0 0,0 0 0,0-1-1,10-11 1,-17 15-16,14-8-1,-15 11-16,-1 0 0,1 1-1,0 0 1,0-1-1,0 1 1,-1 0-1,1 0 1,0 0-1,0 0 1,0 0-1,0 1 1,-1-1-1,1 1 1,0-1-1,0 1 1,0-1-1,2 2 1,3 1-1717,22 5-8229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35.0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144 347 5296,'0'0'56,"0"0"23,-2-2 91,-6-6-36,0-1 0,1 0 0,0-1 0,0 0 0,1 0 0,0 0 0,1-1-1,0 1 1,-5-19 0,-8-16 648,-26-65 2376,42 106-3011,1 2-43,0 0 1,0 0-1,0 1 1,0-1-1,0 0 0,1 0 1,-1 0-1,1 0 0,-1 0 1,1 0-1,0 0 0,-1-4 1,5-1 124,-3 2-41,-1-4-12,0 7-25,17-7 205,-6 7-320,-2 0 35,-1 0 0,1 1 0,0 0-1,0 1 1,9 0 0,-7 0-3,-5 0-9,7 0-9,-10 0-19,0 1-6,7 3-18,-9-4-50,0 0 0,0 1 0,0-1 0,0 0 0,0 1-1,0 0 1,-1-1 0,1 1 0,0-1 0,0 1 0,0 0 0,-1 0 0,1-1 0,0 2 0,2 1-999,9 11-7431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36.1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256 12 4400,'0'-2'9,"0"-5"5,0 5 26,0 2 121,-2 0-1,-13 4 197,9-2 113,0 0-1,0 0 1,0-1-1,-13 1 1,-5 1 221,22-2-230,-1 0 4,-9 3-283,10-3 259,-2 1 4,-13 8 320,-4 2 21,-26 20-1,45-30-591,2-2 34,-2 2-15,-9 5-5,5-2-24,-6 4-8,10-8-160,1-1-1,0 1 1,0 0 0,0 0-1,0 0 1,0 1 0,0-1-1,1 0 1,-1 0 0,0 0-1,1 1 1,-1-1 0,0 0-1,1 1 1,0-1 0,-1 1-1,1-1 1,-1 3 0,1-2 1,0 0 83,-1 1 0,-1 11 0,2-10-53,0 1 0,-1-1 0,1 0 0,-1 0 0,0 1-1,0-1 1,-1 0 0,1 0 0,-4 5 0,5-5 29,1 7 0,0-8-63,0-1-1,0 1 1,0 0-1,1 0 1,-1-1 0,1 1-1,-1-1 1,1 1 0,3 2-1,0 2 5,18 25 128,-21-30-77,1 1 4,4 8-47,-4-5 14,1-1-1,0 1 1,0-1 0,0 1 0,1-1 0,0-1 0,0 1 0,9 6 0,-5-8 22,-5-1-9,7 1 0,-9-3-8,2 3-5,8 7-23,-8-7 25,-2-2 4,0 2-29,-1-3-5,0 1 0,-1 0-1,1-1 1,0 1-1,0 0 1,0-1 0,0 1-1,-1-1 1,1 1-1,0-1 1,0 0-1,0 1 1,0-1 0,0 0-1,0 0 1,0 0-1,0 0 1,0 0 0,0 0-1,2 0 1,2 0 40,9 0-5,-8 0-3,4 0 1,-7 0-8,13 0 2,3 0-2033,0 0-7985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37.56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147 53 3864,'-2'0'-8,"-5"0"7,5 0 27,-1 0 6,-2 1 73,-1 1 0,1-1 0,0 1 0,-1 1 0,1-1 0,0 1-1,0 0 1,1 0 0,-1 0 0,0 0 0,1 1 0,0 0 0,0 0 0,-4 4 0,1 1 216,0 0 0,1 0 1,0 1-1,0 0 0,1 0 0,-5 12 1,7-12 20,1 1 1,0 0 0,0 0 0,2 0-1,-1 0 1,1 0 0,1 0-1,2 15 1,-2-22-337,-1-1 328,31 55 1563,-24-45-1644,-4-11-201,-1 1 0,0 0 0,1-1 0,0 1 0,-1-1 0,1 0-1,0 0 1,0 0 0,0 0 0,0-1 0,1 1 0,-1-1 0,5 2 0,40 8 333,-46-11-271,5-1-36,-1 0 0,1 0 0,0-1 1,-1 0-1,1 0 0,11-7 0,0 1 12,-14 6-70,-1 0 0,1-1 0,-1 1 0,0-1 0,0 0 0,0 0 0,0 0 1,0-1-1,-1 1 0,1-1 0,-1 1 0,0-1 0,0 0 0,2-5 0,3-8 22,-1 1-1,-1-1 1,-1-1 0,0 1-1,-1 0 1,-1-1-1,-1 0 1,0 0 0,-4-32-1,2 45-36,0 1 0,-1 0 0,1 0 0,-1-1 0,0 1 0,-1 0 0,1 1 0,-1-1 0,-4-5 0,-1-3 7,-1 1-4,-9-6-2,2 5-4,4 3-2,-5 0 0,12 9 0,5 0 0,-1 0 0,0 0 0,0 0 0,0 0 0,0 0 0,0 0 0,0 0 0,0 0 0,0 0 0,0 0 0,0 0 0,1 0 0,-1-1 0,0 1 0,0 0 0,0-1 0,0 1 0,1-1 0,-3 0 0,-9-4 0,3 4-2,6 2-3,-5 3 2,8-3 3,0-1-1,-1 0 1,1 0-1,0 1 1,0-1-1,-1 0 1,1 0-1,0 1 1,0-1 0,0 0-1,-1 1 1,1-1-1,0 0 1,0 1-1,0-1 1,0 0-1,0 1 1,0-1-1,0 0 1,0 1 0,0-1-1,0 1 1,0-1-1,0 0 1,0 1-1,0-1 1,0 0-1,0 1 1,0-1-1,1 0 1,-1 1-1,0-1 1,0 0 0,0 1-1,0-1 1,1 0-1,-1 0 1,0 1-1,1-1 1,5 8-7,-4-6-5,0 1 4,-1-2 9,11 16-23,0 0 0,14 30 0,-16-30 14,-5-11 7,-2-1 0,1 1 0,-1 0 0,1 0 0,-2 1 0,1-1 0,2 8 0,-4-6 1,10 23 0,-9-24 0,21 26 0,19 30 32,-14-25 76,-24-33-72,0-1 1,0 0 0,0 0-1,1 0 1,0 0 0,10 5-1,3 4 64,-17-12-90,0-1 1,1 1 0,-1 0 0,0 0 0,1-1 0,-1 1 0,0-1 0,1 1 0,-1-1 0,1 1 0,-1-1 0,1 0 0,0 0 0,-1 0 0,1 0 0,-1 0 0,1 0 0,-1 0 0,1-1 0,-1 1 0,3-1 0,28-14 84,-27 11-80,4-1-2002,-7 4-8049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38.0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1 11832,'0'0'9,"0"0"31,0 0 104,0 0 144,-3 1 455,-6 3 93,7-3-80,2-1-42,0 0-84,0 0-48,0 0-101,0 1-516,0 0 0,0 0 0,0 0-1,0 1 1,0-1 0,1 0 0,-1 0-1,0 0 1,1 0 0,-1 0 0,0 1-1,1-1 1,0 0 0,-1 0-1,1 0 1,0 0 0,-1 0 0,1-1-1,0 1 1,0 0 0,0 0 0,0 0-1,-1-1 1,1 1 0,2 0 0,-3 0-163,16 10-10735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38.5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27 13 9328,'0'0'8,"-14"1"3811,14-1-3710,-1 0 0,1 0 0,-1 0 1,1 0-1,-1 0 0,1 0 0,-1 0 0,1-1 1,-1 1-1,1 0 0,-1 0 0,1 0 0,-1 0 1,1-1-1,0 1 0,-1 0 0,1-1 0,-1 1 1,1 0-1,0-1 0,-1 1 0,1 0 0,0-1 1,-1 1-1,1 0 0,0-1 0,0 1 1,-1-1-1,1 1 0,0-1 0,0 1 0,0-1 1,-1 1-1,1-1 0,0 0 0,0-1 470,0 2-53,0 0-94,0 0-65,0 0-166,16 0-2381,-1 0-9519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38.9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 10 8608,'-2'0'177,"-7"0"38,6 0 129,3 0 97,0 0 263,0 0 44,-2-1-105,-5-6-53,5 6-99,2 1-36,0 0-62,0 0-1769,0 0-7033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4:5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24575,'5'0'0,"1"0"0,-1 0 0,0 0 0,0 0 0,-1 0 0,3 0 0,-3 0 0,1 0 0,1 0 0,-2 0 0,1 0 0,-1-1 0,0 0 0,0 0 0,-1-1 0,1 2 0,-2-1 0,1 0 0,-1 1 0,0 0 0,-1 0 0,1 0 0,0-1 0,0 1 0,0-1 0,-1 1 0,1-1 0,1 1 0,0-2 0,1 2 0,1-2 0,0 1 0,0-1 0,-2 1 0,1 1 0,-2-1 0,1 0 0</inkml:trace>
  <inkml:trace contextRef="#ctx0" brushRef="#br0" timeOffset="1">208 12 24575,'3'-1'0,"-1"1"0,0-1 0,0 1 0,-1 0 0,1 0 0,0 0 0,0 0 0,-1 0 0,1 0 0,0 0 0,0 0 0,2-2 0,-1 1 0,2-1 0,-1 1 0,0 0 0,0 0 0,-1 0 0,0 1 0,-1 0 0,0-1 0,-1 2 0,-1 1 0,-1 0 0,0 1 0,-1-1 0,2-1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4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50 332 24575,'-2'-8'0,"0"1"0,2 2 0,0 0 0,0 1 0,0-1 0,0 0 0,0 0 0,0 0 0,0 0 0,0 1 0,0-1 0,0-1 0,0 1 0,0 0 0,0 1 0,0-1 0,0 0 0,0 0 0,0 1 0,0-1 0,0 0 0,0-3 0,0 0 0,0-4 0,0-2 0,0 4 0,0-4 0,0 5 0,0 1 0,0 0 0,0 3 0,0 0 0,0 0 0,0 0 0,2 0 0,-1-3 0,1 2 0,0-5 0,-1 3 0,1-1 0,1-1 0,-2 4 0,1-5 0,0 7 0,-1-3 0,1 4 0,-2-2 0,2 2 0,-1-1 0,3 3 0,-3-3 0,3 3 0,-1-1 0,1 2 0,-1 2 0,-3 1 0,-1 2 0,-1 0 0,2 0 0,0 0 0,0 0 0,0 0 0,0 0 0,0 0 0,0 0 0,-2 1 0,1-2 0,-1 2 0,2-1 0,0 0 0,0 0 0,0 0 0,0 0 0,0 0 0,0 0 0,0 0 0,0 0 0,0 0 0,0 0 0,0 0 0,-3-2 0,3 1 0,-3-1 0,3 2 0,0 0 0,-2-2 0,2 1 0,-3-1 0,3 2 0,0 0 0,0 0 0,0 0 0,0 0 0,0 0 0,0 0 0,0 0 0,0 0 0,0 0 0,0 0 0,0 0 0,0 0 0,0 0 0,0 0 0,0 0 0,0 0 0,-2-1 0,2 1 0,-3 0 0,3-1 0,0 1 0,0 0 0,0 0 0,0-1 0,0 1 0,0 0 0,0-1 0,-2-1 0,2 1 0,-5-3 0,5 3 0,-4-1 0,3 1 0,-3-1 0,3 1 0,-4-4 0,5 5 0,-5-5 0,5 4 0,-5-3 0,5 3 0,-5-3 0,3 1 0,-1-4 0,1-1 0,2-2 0,0 0 0,0 0 0,0 0 0,0 0 0,0 0 0,0 0 0,2 0 0,-2-1 0,3 1 0,-3 0 0,2 0 0,-1 0 0,3 0 0,-3-1 0,3 1 0,-3 0 0,1 0 0,-2 0 0,0 0 0,0 0 0,0 0 0,0 0 0,0 0 0,2 0 0,-1 0 0,3 1 0,-3-1 0,3 0 0,-4 0 0,5 0 0,-3 0 0,1 0 0,2-1 0,-3 1 0,1 0 0,-1 0 0,1 0 0,-3 0 0,5 2 0,-5-2 0,3 2 0,-1-2 0,1-3 0,0 2 0,2-1 0,-3 1 0,1 1 0,2 0 0,-5 0 0,3 0 0,-1 2 0,-2-2 0,3 3 0,-1-1 0,-6 7 0,5 0 0,-8 6 0,7-5 0,-5 0 0,2 0 0,1 0 0,-3 0 0,4 0 0,-3 0 0,1 0 0,-2 0 0,2 0 0,-2 1 0,5-1 0,-5 0 0,2 0 0,0 0 0,-1 0 0,3 0 0,-3 0 0,3 0 0,-1 0 0,-1 1 0,3-1 0,-5 0 0,5 0 0,-5 0 0,4 0 0,-1 0 0,0 0 0,1 0 0,-4 3 0,5-2 0,-5 2 0,4-3 0,-1 0 0,2 0 0,-2-2 0,1 2 0,-1-3 0,2 3 0,0 0 0,0 0 0,0 0 0,0 0 0,0 0 0,0 0 0,0 0 0,0 0 0,0 0 0,0 0 0,0 0 0,0 0 0,0 0 0,0 0 0,-2-2 0,1-1 0,-1-2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51.09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19 0 3504,'0'0'232,"0"0"57,0 0 231,0 0 83,0 0 82,0 0 24,0 0-3,0 0-53,0 0-202,-2 10-118,-4 11 63,-4 40 0,13 41 912,-3-75-809,1 0 0,1 0 0,2 0 0,12 46 0,-9-40 100,0 0 1,3 63 0,-7-55-120,11 52 1,5 19 208,10 81 227,-25-171-677,1 35-1,0-4-75,3-11 89,2 47 1,-9-77-220,0 1 0,1 0 0,4 12 1,-3-10-26,2 20 84,-1 0 0,-1 39-1,-2-68-66,-1 0 0,1-1 0,0 1 0,1-1 0,0 0 0,4 11 0,-4-12-12,0 0 0,-1 0-1,0 1 1,1-1 0,-1 1-1,0 6 1,-1-9 22,1 1 3,15 98 208,-14-96-218,1 5 1,-2-7-4,0 0-18,-1 1 0,1-1 0,0 0 0,0 1 0,0-1-1,3 5 1,5 18 25,-8-18-16,3 7 19,-1 0-1,2 0 0,0 0 0,14 27 0,-18-40-19,3 7 12,-1 0 1,2 0-1,-1 0 1,7 9-1,-9-16-14,-1-1-11,1-1-1,-1 1 0,0-1 0,0 1 0,0-1 1,0 1-1,0 0 0,0 0 0,0-1 0,0 1 1,0 0-1,1 2 0,-1-2 1,2 1 6,1 0 4,5 6 2,1-1 1,0 0-1,1-1 1,0 0-1,0-1 1,0 0-1,0-1 1,18 4-1,26 10 65,-38-11-35,0-1-1,28 6 1,-35-10-22,0 0 1,0 1 0,19 8-1,-26-10-16,1 0 1,-1 0-1,0 0 0,0-1 0,1 1 0,-1-1 0,0 0 0,4 0 0,14 2 19,3 2 12,-1-1-1,1 0 0,29-2 1,-46 0-18,0-1 0,-1 2 0,1-1 0,0 1 0,9 3 0,-10-2-10,0-2 0,0 1 0,-1 0 0,11 0-1,12-1 19,-3 1 4,0-2 1,0 0-1,47-8 0,-56 6-16,1 1-1,-1 1 1,0 0-1,1 1 1,-1 1-1,28 7 1,-33-8-5,0 1 1,-1-2 0,1 1 0,21-3 0,0 0 41,-18 2-9,22 2 21,-24 0-37,-7-2-20,0 1 0,0 0 0,0-1 1,0 0-1,0 0 0,0 0 0,0-1 1,8-1-1,-10 1 8,-3 1-14,1 1 0,0-1 1,-1 0-1,1 0 0,0 1 1,-1-1-1,1 0 0,0 0 1,-1 0-1,1 0 0,0 0 0,0 0 1,-1 0-1,1 0 0,0 0 1,1-1-1,8 0 15,133 10 87,-96-8-87,-40-1-14,0 0 1,0 0-1,0-1 0,0 1 1,0-2-1,0 1 0,11-5 1,1 1 9,12-1 24,-25 6-14,7 3 2,-8-2 0,6 3 0,-9-3 2,-2-1 2,0 0-10,-1-3-77,1 0 1,-1 0-1,0 0 0,0 0 0,-1 0 0,1 0 0,-1 0 0,1 1 0,-1-1 1,0 0-1,0 1 0,0-1 0,-1 1 0,1 0 0,0 0 0,-4-3 0,-3-3-1612,-26-27-11768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3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3592,'0'0'81,"6"4"-9,12 8 322,27 27-1,-41-35-347,1-1 1,-1 1 0,1-1-1,0 1 1,1-1 0,-1-1-1,0 1 1,1-1 0,0 0-1,-1 0 1,1 0-1,0-1 1,12 1 0,4 2-525,3 2-2429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4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5920,'110'118'876,"-106"-114"-794,0-1 1,0 0-1,0 0 1,0 0 0,0 0-1,1-1 1,-1 1-1,1-1 1,9 3-1,12 5 593,-2 3-192,-16-8-181,1 0 0,0 0 0,0-1 0,0 0 1,11 3-1,9 3 219,-28-9-234,-1-1 37,3 1-79,-2-1-298,0 1 0,0-1 1,0 1-1,0-1 0,0 0 0,0 1 0,0-1 0,0 0 1,1 0-1,-1 0 0,0 0 0,0 0 0,0 0 1,0 0-1,0 0 0,0-1 0,0 1 0,0 0 1,0-1-1,0 1 0,0-1 0,2 0 0,9-5-7173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4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5656,'3'0'57,"5"0"35,-5 0 120,-3 0 44,0-3 39,1-3-194,1-1 1,-1 1-1,1-1 0,0 1 1,1 0-1,0-1 1,6-9-1,31-39 612,-30 44-444,0-1-1,-2-1 1,1 0 0,-1 0 0,8-19 0,6-7 532,-20 36-667,-1 2-156,0 1 1,1 0 0,-1-1-1,0 1 1,0-1-1,1 0 1,-1 1 0,0-1-1,0 0 1,0 0 0,0 0-1,1 0 1,3-4-812,16-6-5520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4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2968,'0'0'113,"0"0"18,3 4 49,106 104 1004,-4-20 54,-101-85-1119,0 1 0,1-1 0,0 0 0,-1 0 0,1-1 0,0 1 0,0-1 0,1 0-1,-1 0 1,0-1 0,1 0 0,-1 0 0,1 0 0,-1 0 0,1-1 0,-1 0 0,9-1-1,-7 0 177,6 0 37,1 0 20,6-3-1324,-8-1-4261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5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0 361 5920,'2'-3'120,"4"-7"26,9-25 630,-6 10-270,-5 17-459,9-19 495,27-39 1,-15 34-211,37-37 0,-48 56-563,1 1 0,0 1 0,33-19 0,-15 11-5269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5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3592,'0'0'72,"6"14"32,15 24 585,34 42-1,-45-67-346,1-1 0,0 0-1,1 0 1,0-1 0,1-1-1,19 13 1,-7-9 339,-23-13-226,1 1 4,10 4-301,-10-4 177,2-3 4,5-1-490,1 0 0,-1-1 1,16-7-1,-7 1-6082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5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0 325 3768,'2'-3'185,"4"-7"29,-3 6 91,0-3 12,35-67 691,37-62-280,-46 90-1441,-2 1-2987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6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4312,'0'2'-47,"1"6"15,0-7 33,-1 1 1,1-1-1,-1 1 0,1-1 0,0 1 0,0-1 0,-1 1 0,1-1 1,0 0-1,0 0 0,0 1 0,1-1 0,-1 0 0,3 2 0,0 1 2,5 4 116,0 0-1,1 0 0,0-1 1,1 0-1,-1-1 0,1 0 1,0 0-1,1-1 0,-1-1 1,20 5-1,-9-2 540,7 3 622,-27-9-893,2-1-1,42 0-656,-28 0-4990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6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1 293 5296,'2'-4'0,"0"1"1,1-1 0,0 1-1,0 0 1,0 0 0,0 1-1,0-1 1,5-2 0,-2 1 16,-4 3 57,0 0-62,-1 0 0,0 0 1,0 0-1,1-1 0,-1 1 0,0 0 0,0-1 0,0 1 0,1-3 0,21-33 579,52-58 382,-16 24-1399,-25 32-3874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4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2 395 24575,'16'-10'0,"2"-10"0,6 4 0,2-9 0,-1-1 0,-1 8 0,-7-2 0,-3 8 0,-5 4 0,-1 2 0,-3 2 0,0 3 0,0-1 0,0 2 0,0 0 0,-1 0 0,1 0 0,-2-3 0,1 3 0,-1-2 0,2-4 0,3 0 0,4-6 0,7 0 0,5-5 0,4-1 0,1-4 0,1 0 0,-6 4 0,-4 2 0,-5 4 0,-4 3 0,-2 1 0,-1 5 0,-3 1 0,-1 2 0,1 0 0,0 0 0,0 0 0,0-3 0,0 1 0,0-3 0,0 2 0,0-2 0,0 5 0,0-2 0,-2-1 0,1 3 0,-4-4 0,5 3 0,-4-3 0,-1 3 0,-6-1 0,-5 2 0,-5 0 0,6 0 0,1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7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4576,'0'0'73,"0"0"21,2 3 60,14 23-45,2 3 448,1 0 0,43 50 0,-60-77-550,0 0 0,0 0 0,0-1 0,1 1-1,-1 0 1,0-1 0,1 0 0,-1 1 0,1-1 0,-1 0-1,1 0 1,0-1 0,-1 1 0,1 0 0,0-1 0,-1 0 0,1 0-1,0 1 1,0-2 0,0 1 0,4-1 0,9-2-4427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7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1 235 4576,'1'0'16,"0"0"1,0-1-1,0 1 1,0 0-1,0-1 1,-1 1-1,1 0 0,0-1 1,0 1-1,0-1 1,0 1-1,0-1 1,-1 0-1,1 1 1,0-1-1,0 0 0,-1 0 1,1 1-1,-1-1 1,1 0-1,-1 0 1,1 0-1,-1 0 1,1 0-1,-1 0 0,1-1 1,7-33 730,-5 20-525,1 2-17,0 0 0,1 1-1,0 0 1,1 0 0,0 0 0,1 1-1,0 0 1,16-19 0,9 5-873,-10 10-3992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7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3592,'82'44'368,"-55"-30"-162,0 0-1,43 33 1,-26-6 354,-27-22-326,-10-10 69,0 0-1,0-1 1,1 0-1,1 0 1,-1-1 0,1 0-1,10 5 1,-7-5 327,-11-7-581,0 1 0,0-1-1,1 0 1,-1 1-1,0-1 1,0 0 0,0 0-1,0 0 1,0 0 0,0 0-1,1 0 1,-1 0-1,0 0 1,0 0 0,0 0-1,0-1 1,0 1-1,0 0 1,0-1 0,1 1-1,-1-1 1,0 1 0,-1-1-1,1 0 1,0 1-1,0-1 1,1-1 0,1-1-164,0 1 1,-1-1 0,0 0 0,0-1-1,1 1 1,1-5 0,2-3-5846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8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1 362 5024,'20'-25'270,"-1"-1"1,-2-2 0,25-49-1,20-31 396,-56 99-674,0 1 1,1 0-1,-1 1 0,1 0 1,1 0-1,0 0 0,0 1 1,0 0-1,0 0 0,13-5 1,7-4-4313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9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2424,'2'0'25,"5"2"10,-5-2-28,0 0 0,0 1 0,-1 0 0,1-1 0,0 1 0,-1 0 0,1 0 0,-1 0 0,1 0 0,-1 0 0,1 0 0,2 3 0,3 2 7,222 149 1389,-181-122-971,-46-31-343,0 0 1,0-1-1,1 0 0,-1 1 1,1-1-1,-1 0 1,1 0-1,0-1 0,-1 1 1,1 0-1,0-1 1,-1 0-1,1 1 0,0-1 1,5-1-1,-2 1-40,0 0 0,0 0 0,0 1 0,0 0 0,10 2 0,-13-2-3973</inkml:trace>
  <inkml:trace contextRef="#ctx0" brushRef="#br0" timeOffset="1">99 450 5744,'-10'4'9,"8"-3"39,-1-12 13,2 10-53,1 0 0,0 0 0,-1 0-1,1 1 1,0-1 0,-1 0 0,1 0-1,0 0 1,0 0 0,0 0 0,0 0 0,0 1-1,0-1 1,0 0 0,0 0 0,0 0-1,0 0 1,0 0 0,1 0 0,-1 1-1,1-3 1,4-14 126,0 0 0,1 0 0,1 0-1,1 0 1,0 1 0,1 1 0,20-27 0,-8 13 56,56-71 997,-64 88-1001,0 0 0,1 1 1,0 1-1,21-12 0,-7 4-117,22-15-1064,-32 22-4611</inkml:trace>
  <inkml:trace contextRef="#ctx0" brushRef="#br0" timeOffset="2">657 98 5208,'32'38'296,"51"78"1,-82-114-242,1 0-1,-1 0 0,1 0 1,0-1-1,0 1 0,0-1 1,0 1-1,0-1 0,0 0 1,0 1-1,0-1 0,0 0 1,1 0-1,-1-1 0,0 1 1,1 0-1,-1-1 0,5 1 1,0 0-135,-1-1 1,1 0-1,0-1 0,12-1 1,-4 0-4061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19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10 436 3680,'-3'-4'97,"2"2"-78,0 0 1,0-1-1,0 1 0,1-1 0,-1 1 0,0-1 0,1 1 1,0-1-1,0 1 0,-1-1 0,2 1 0,-1-1 1,1-3-1,8-37 342,-4 27-335,-3 8 76,1-1-1,0 1 0,1 0 1,0 0-1,0 0 0,6-9 1,-3 6-38,35-60 724,-26 44-431,17-36 0,-30 55-381,1 0 1,1 0-1,0 0 1,0 1-1,0 0 0,1 0 1,0 0-1,0 1 0,1-1 1,10-6-1,-5 3-4129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41.34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0 146 4576,'0'0'168,"0"0"55,0 0 218,0 0 61,0 0 29,0 0 6,0 0-19,0 0-41,6 3-137,-2-1-301,6 2 190,-1 0 0,0-1 0,1 0 0,15 3 0,-7-2 163,-12-3-274,0 0 0,-1 0-1,1 0 1,0-1 0,0 0-1,6-1 1,2 1 123,0 1 0,1 0 1,26 5-1,-34-4-225,7 0 250,-1-1-1,0 0 1,1-1 0,15-2-1,5 0 169,-12 3-217,-16 0-172,-1-1-1,1 0 1,-1 0 0,1 0 0,-1 0-1,1-1 1,-1 0 0,1 0-1,-1-1 1,0 1 0,1-1-1,-1 0 1,0-1 0,6-3 0,-5 3 5,1-1 0,0 1 1,0 0-1,0 0 1,1 1-1,-1 0 1,0 0-1,14-1 1,62-1 349,-67 3-281,0 0 1,31-7-1,-32 5-44,0 0-1,28-1 1,48 11 178,173-7 91,-262 0-337,14 0 2,4-1 7,-13 0-10,-1 1 0,1 0 0,-1 1 0,11 1 0,16 8 12,-8-4-10,-21-4-7,21 1 6,-21-1-6,1-1 1,16-6 3,-16 2-4,0 0 1,16 0 3,10 3 1,0 0-6,-26 1 0,24-3 0,-22 3 0,27-11 0,-25 8 0,37-19 2,1-4 6,-26 15 5,0 1 0,27-8-1,-40 16-4,-1-1 0,1 2 0,0-1 0,-1 1 0,1 0 0,8 2 0,11-1 8,-15-1-9,-2 0 1,0 1 0,-1 0 0,1 0 0,14 5 0,-8-5-7,2-1-1,-2 3 0,6 7 0,-21-10 0,31-1 0,26 1 0,-44 0 0,2-1 0,3-2 0,-2-8 0,-1 4 0,18-2 0,-19 7 0,-2 2 0,6 0 0,-2-2 0,-4-4 0,-1 4 0,1-1 0,-3-4 2,-6 5 3,9-2-4,-2-2 1,-9 5 4,0 1 1,6 0-4,-6 0 3,-2 0 2,0 0 0,0 0 0,0 0 0,0 0 0,0 0 0,0 0-4,0 0-14,13 6-2011,-1 0-8039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54.14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41 541 3232,'-1'-27'417,"-2"0"0,-9-41 1,-3-21 896,10 53-620,3 27-403,1 0 1,0 0-1,1 0 1,0 0-1,0 1 0,2-14 1,11-69 1281,-12 86-1411,1 1 0,0-1 0,0 1 0,0 0 0,5-8 0,1-1-34,-7 11 60,2-1 4,5-4-73,1 0 0,0 0 1,0 1-1,0 0 0,1 1 0,0 0 0,0 1 1,0 0-1,17-4 0,-15 4-12,0 0 0,0 1 1,0 1-1,25-2 0,66 11 364,43 1 482,-118-7-636,-1 2 0,28 6 0,3 0 159,21-4 233,90-5 1,-61-2-374,91 2 206,-125 2-213,-50 4-154,-23-5-164,1 0 1,0-1-1,0 1 1,0 0-1,-1-1 1,1 1-1,0-1 1,0 0-1,0 0 1,0 1 0,0-1-1,0 0 1,0-1-1,0 1 1,0 0-1,2-1 1,-2 1-6,0 0 1,-1 0 0,1 0-1,-1 0 1,1 0-1,0 1 1,-1-1-1,1 1 1,-1-1 0,1 1-1,1 1 1,-3-2-6,8 1 24,-1 0 0,1 0 0,-1-1 0,1 0 0,-1 0 0,1-1 0,-1 0 0,14-3 0,-11 2 23,0 0-1,19-1 1,35-1 133,111 2 214,-101 3-329,15 0 30,100-4 71,-165-2-125,3 0 17,67 5 132,-73 3-167,-16-3-21,-1 1 0,1-1-1,0 0 1,-1 0 0,1 0-1,0 0 1,0-1-1,4-1 1,-4 1 2,0 0 1,0 1-1,1 0 0,-1 0 1,0 0-1,0 0 0,0 1 1,1 0-1,-1 0 0,6 2 1,-9-2 2,2-1 2,-2 0 0,0 0 0,0 0-1,0 0 1,0 1 0,0-1 0,0 0 0,0 1 0,0 0 0,0-1 0,0 1 0,0 0 0,0 0 0,0 0 0,0 0 0,0 0 0,-1 1 0,1-1 0,-1 0 0,1 1 0,-1-1-1,1 1 1,1 3 0,3 3 6,-1 1 0,0 0-1,0 1 1,-1-1 0,0 1-1,0 0 1,-1 0-1,-1 0 1,0 0 0,1 14-1,4 14 17,23 116 38,-27-142-65,-1-1-1,-1 1 1,1 14 0,1 39 8,6-22-5,-7-36-7,0 15 4,-1-9-3,4 21 11,1 8 6,-5-15 12,2 0 0,10 49 1,-7-44 35,0 1 0,1 65 1,-3 2 29,-3-69-62,5 33-1,8 49 0,-12-102-32,0 35 2,0 1-4,-2-6 0,0-12 0,0 23 8,1 18 59,-3 99 120,0-159-154,1-1 0,-7 20 0,-1 8 18,3 8-25,4-12-20,-6-6-2,6-23-4,-1 2 0,2-5 0,1 0 0,-1 1 0,0-1 0,0 1 0,1-1 0,-1 1 0,1-1 0,0 1 0,-1 0 0,1-1 0,0 1 0,0 0 0,0-1 0,0 3 0,0 20 0,1-19 0,0 0 0,-7 19 0,-3 3 0,3 1 0,5-23 0,-9 36 0,9-35 0,-12 29 0,6-20 2,-2 0 4,-2-3 2,-2-3-1,1-4-6,-1 1-1,1-3 0,0 3 0,-1-1 0,1-3 0,-10 4 0,21-6 0,-41 6 0,23-1 0,3 0 0,0-1-1,-22 6-20,27-8 19,-1 3 2,-1-1 0,0-4 0,-4 0 0,3 0 0,-38 0 0,34 1 0,-47 11 0,62-12 0,-20 5 0,6 4 0,13-7 0,-17 1 0,-27 8-9,46-11 2,-1 0 1,-10 2-16,-17 2-3034,17-4-10323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56.01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1 2968,'0'0'129,"0"0"33,0 0 107,0 0 44,0 0 70,0 0 25,0 0 33,0 0 7,0 0-24,0 0-5,0 0-14,14 6 779,9 2-320,0-2 0,27 4-1,-20-5-589,-19-3-25,0 0 0,1-2 0,12 1 0,15 1 227,-26-1-161,0 0 0,0 0 0,24-2 0,1-1 87,243 6 2583,-262-3-2761,36 6-1,-21-2-117,34 5 154,-47-6-209,0-1 0,29 0 0,367-1 496,-412-2-539,0 1-1,0-1 1,0 1-1,-1 0 1,8 3-1,-8-3-2,1 1 0,0-1 0,-1 0 0,1-1 0,6 1 0,37-7 45,-38 4-42,1 0 0,20-1 0,-5 4 20,53 8-1,-58-5-22,-19-3-4,25-3 4,7 2 3,164 0 88,-191 2-95,-1-2 1,24-6 3,-6 1 21,46-5 1,15 2 14,-75 6-32,-1-3-3,33 3 18,106 2 25,-121-2-42,-24 0-8,1 2-13,-2-1 1,11-4-2278,2-1-9148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9:56.99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1 3680,'0'0'-23,"1"15"621,4 11 427,2-1 1,16 41-1,-2-3-159,-17-49-779,-2-8 23,0 0-1,-1 0 1,0 0 0,0 12 0,20 138 1209,-11-106-870,9 75 476,-13-80-602,20 71 597,-21-89-723,-1 1 0,1 46 0,-4-46-4,10 53 1,-8-61-127,22 110 235,-18-80-234,14 121 156,-20-158-214,4 29 73,-4-40-56,-1 1-1,0 7-16,0-7 11,0-3 6,0 0-14,0 0-2,0 2-14,0 6-1748,0-7-6995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4:5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2 462 24575,'5'-8'0,"3"1"0,-2-1 0,2 2 0,0-2 0,1 0 0,2-1 0,0 0 0,1-2 0,2 2 0,2-7 0,0 3 0,2-3 0,-2 1 0,8-3 0,-4 1 0,5-3 0,-7 7 0,2-3 0,-5 4 0,-3 3 0,-1-2 0,-6 7 0,3-3 0,-3 6 0,0-3 0,0 3 0,-2-3 0,1 1 0,2-2 0,2-3 0,4-1 0,2-3 0,1 0 0,1 3 0,-2-2 0,-2 4 0,-1-1 0,-2 5 0,-2-2 0,-2 4 0,0-1 0,0 2 0,-2-2 0,1 1 0,-1-3 0,2 1 0,-3-2 0,3 2 0,0-4 0,0 4 0,0-4 0,-1 2 0,-3 0 0,1 0 0,0 2 0,-1-2 0,3 3 0,-1-1 0,-1-1 0,3 3 0,-5-3 0,5 3 0,-2-3 0,2 3 0,-1-1 0,-1 2 0,-1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03.37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1 3504,'0'0'105,"0"0"50,0 0 177,0 0 103,0 0 235,0 0 61,0 0-15,0 0-48,0 0-176,0 0-54,0 0-35,2 7-71,81 318 2959,-69-266-2779,24 62 638,-31-108-1100,-4-8 4,-1 1-1,0-1 0,0 0 1,0 0-1,1 7 1,32 148 1621,-28-135-1463,-4-15-111,0 1 1,0-1-1,-1 1 1,1 19-1,-3-26-60,0-1-1,1 1 0,-1-1 0,1 1 1,0-1-1,3 7 0,2 10 97,-3 11-11,-1-2-20,2 1-1,7 30 1,-8-51-68,-1-1 0,-1 1 0,0 0 0,0 14-1,2 14 46,1-11-44,-2-7 16,0-1-1,0 31 0,-2 69 61,0-112-98,1 4-1,15 61 42,-16-69-50,6 12 8,-5-13-15,-1 0 0,1-1 0,-1 1 0,1 0 0,-1 0 0,0 0 0,0 0 0,1 0 0,-1-1 0,0 1 0,0 0 0,0 0 0,0 0 0,0 0 0,0 0 0,0 1 0,-2 30 46,2-23-34,0-7-2,0 43 34,0-9-34,0-35-11,-1-1 0,1 0 0,0 0 0,0 1 1,0-1-1,0 0 0,0 1 0,0-1 0,0 0 0,0 1 0,0-1 1,0 0-1,0 1 0,0-1 0,0 0 0,0 0 0,0 1 1,1-1-1,-1 0 0,0 1 0,0-1 0,0 0 0,0 0 0,0 1 1,1-1-1,-1 0 0,0 0 0,0 1 0,1-1 0,-1 0 0,0 0 1,0 0-1,1 1 0,-1-1 0,2-1 2,-1 0 0,0 1 0,1-1 0,-1 0 1,0 0-1,0 0 0,0 0 0,0 0 0,1 0 0,-1-1 0,-1 1 0,1 0 0,0 0 0,0-1 1,0 1-1,0-3 0,12-29-1876,-12 31 1491,15-43-10730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04.44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0 4488,'5'12'27,"-4"-10"106,-1-2 72,0 0 182,5 16 902,21 100 706,-2-14-1194,-22-88-624,-1 0 0,0 0 0,-1 15 0,1 27 254,7 11 779,29 118 1,-32-163-841,-1-1 1,2 42-1,-5-43-142,1 0 0,9 40 0,-1-28 101,16 37 0,-24-64-281,0 0 0,-1 1 0,1-1 0,-1 1-1,0 7 1,3 13 84,0-6-6,0-1-1,-2 0 1,0 28 0,-1-20 40,6 34 1,1-1 256,2 114 0,-9-166-385,-1 0 0,1-1 0,4 13-1,0 12 82,-5-29-93,0-3 6,0 2 2,0 7 2,0-5-8,0 4 0,0-6-8,0-2 1,0 0-4,2 2-3,7 4-10,-9-6-4,0 0 0,0 0 0,1 0 0,-1 0 0,0 0 0,0 0 0,0 1 0,0-1 1,0 0-1,0 0 0,1 0 0,-1 0 0,0 0 0,0 0 0,0 0 0,0 0 0,0 0 0,0 0 0,1 0 1,-1 0-1,0 0 0,0 0 0,0 0 0,0 0 0,0-1 0,1 1 0,-1 0 0,0 0 0,0 0 0,0 0 1,0 0-1,0 0 0,0 0 0,0 0 0,0 0 0,1 0 0,-1 0 0,0-1 0,0 1 0,0 0 0,0 0 0,0 0 1,0 0-1,0 0 0,0 0 0,0-1 0,0 1 0,0 0 0,0 0 0,0 0 0,0 0 0,0 0 0,0 0 1,0-1-1,0 1 0,0 0 0,0 0 0,0 0 0,0 0 0,0-1 0,13-24-2166,2-6-8674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05.33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27 2 3144,'-12'0'36,"9"0"144,3-1-142,-1 1 0,1 0-1,-1 0 1,1 0 0,-1 0 0,1 0 0,-1 0-1,1 0 1,0 0 0,-1 0 0,1 0 0,-1 0-1,1 0 1,-1 0 0,1 0 0,-1 1 0,1-1 0,0 0-1,-1 0 1,1 0 0,-1 1 0,1-1 0,0 0-1,-1 1 1,2 8 262,19 64 1141,-14-29-982,19 155 1108,-7-90-652,-9-63-60,6 77 0,-15-108-525,1 0-1,1 0 1,5 21 0,3 15 526,17 82 762,-21-110-1480,-4-12 35,-1 0 0,0 1 0,-1 20 0,2 12 127,0-25-109,-1-1 1,-1 1 0,-2 19 0,0-16-49,2-1 1,2 27-1,9 88 454,-10-116-477,6 32 0,-5-39-67,0-3 5,-1 0-1,0-1 0,-1 15 0,-1 16 108,1-38-145,4-2-2,-2 0-13,1 0-1,-1 0 0,1 0 0,-1 0 0,1-1 0,-1 1 0,1-1 1,-1 0-1,1 0 0,-1 0 0,4-1 0,-5 1-74,0 0-1,0 0 1,1-1 0,-1 1-1,0 0 1,0 0-1,-1 0 1,1-1-1,0 1 1,1-3 0,1-2-1389,13-15-9481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06.90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9 4664,'10'-3'1,"-7"2"29,-1 0-1,1 0 0,0 0 1,0 1-1,0-1 0,0 1 1,0-1-1,0 1 0,0 0 1,0 0-1,0 1 0,0-1 1,0 1-1,0-1 0,3 2 1,133 30 1537,-126-28-1511,27 3 362,-5-3-135,-4-1 220,32 7-1,27 21 564,-80-30-922,-1 0 0,1 0-1,0-1 1,-1 0 0,1-1-1,0-1 1,-1 1 0,1-1 0,16-6-1,-15 5-121,28-6 277,0 2 0,1 2 0,-1 2 0,80 3 0,-6 1-111,-74-1-134,134 9 65,-141-7-115,136 4 228,-141-6-112,1-1 0,-1-1 0,46-10 0,-57 8-65,1 2 0,0 0 0,0 0 0,33 2 0,70 18 184,-109-16-217,0-1-7,0 0 1,0-1-1,19-2 1,-15 1-6,1 1 0,17 1 0,76 10 66,-74-3-49,-32-6-24,1-1 0,0 0 0,0 0 1,-1 0-1,1 0 0,4-1 0,-4 1 4,0-1-1,1 1 1,-1 0-1,0 0 1,6 2-1,15 3 14,17-4 14,-30-2-23,0 0 0,0 1 0,0 0 0,0 1 0,12 4 0,4 12 5,-24-16-15,1 1 1,17-2 3,-18-1-222,1 0 1,0 1-1,0 0 0,0 0 1,-1 0-1,1 0 0,6 3 1,0 2-8444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07.97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72 5472,'3'0'208,"19"-4"180,-13 2-159,0 0 0,0 0 0,16 1 0,76 2 920,148-4 1472,-211-4-2016,-32 5-543,1 1 1,0-1-1,0 1 1,7 0 0,46-3 278,108-3 575,-37 1-419,-74 2-323,-23 1-83,-11 0 22,0 2 1,0 0-1,27 4 1,-34-3-26,0 0 0,23-3 0,-1-1-31,-6 5 48,-23 0-83,0-1-1,0 0 0,13-2 1,-1-2 4,0 1-1,0 0 1,0 2 0,0 0 0,33 4 0,107 1 118,-105-5-62,71 8 0,-107-6-62,0 0 0,1-2 1,24-4-1,-37 4-15,-1 1 0,1 0-1,-1 0 1,0 0 0,1 1 0,12 3 0,26 1 8,61 4 25,-73-7-34,-28-4-2,-4 1-2,0 1 0,1-1 1,-1 0-1,0 0 1,0 1-1,0 0 0,1-1 1,-1 1-1,0 0 1,0 0-1,1 0 0,2 0 1,44 0 6,2 0-7,-28 0-41,0-2 0,25-4 1,-46 5 28,15 0-1814,-2 1-7254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44.46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166 1 3592,'0'0'160,"0"0"35,0 0 139,0 0 86,0 0 184,0 0 53,0 0 13,0 0-40,0 0-163,0 0-52,0 0-63,0 0-23,0 0-26,0 0-17,-6 0-35,-15 0-8,18 0-196,0 0 1,0 0 0,0 1 0,0-1-1,0 1 1,0-1 0,1 1-1,-6 2 1,1 0 9,4-2 117,0 1-1,-26 12 267,24-11-244,-7 6 1,7-4-2,-5 2 0,6-1-15,-3 8-10,2-3 8,0 1-1,-5 18 1,9-26-139,0 0-1,1 0 1,0 0-1,-1 0 1,1 0 0,1 0-1,-1 0 1,1 0-1,-1 0 1,3 7 0,0 12 184,-3-22-213,0 1 1,0-1 0,0 1-1,0-1 1,0 1 0,0-1-1,0 1 1,1-1-1,-1 1 1,1-1 0,-1 1-1,1-1 1,-1 0 0,1 1-1,0-1 1,0 0 0,0 1-1,0-1 1,0 0 0,0 0-1,1 1 1,59 39 589,-59-39-512,-1-1-73,0 1 1,0-1 0,0 0-1,1 1 1,-1-1-1,0 0 1,1 0-1,-1 1 1,1-1 0,-1 0-1,1-1 1,-1 1-1,1 0 1,3 1-1,32 11 217,-31-11-185,11 2 56,-1 0 0,1-1 0,0-1-1,-1-1 1,20 0 0,-33-1-48,14 0 216,-8 0-210,-5 0-9,4-2 0,-2-1-8,34-27 88,-35 27-96,5-1 1,-7 3-3,-3 1-4,1-1-3,6-7 4,-6 6 0,-1 2 1,3-1 0,6-3 2,-7 3 4,-6-3-8,0-15 131,4 17-128,-1-2-2,1 3-25,0 0 1,1 1-1,-1-1 1,0 0-1,-1 0 1,1 1-1,0-1 1,0 0-1,0 1 0,0-1 1,0 0-1,-1 1 1,1-1-1,0 0 1,-1 1-1,1-1 1,-1 0-1,-8-7 3,7 6 13,2 2 6,-3-2-8,-7-4 1,5 3-2,-2-1 2,5 3-2,-1 0-1,2 0-12,0 0-2,0 1-1,0-1 1,1 1-1,-1-1 1,0 1-1,0 0 1,1-1-1,-1 1 1,0 0-1,0 0 1,0 0-1,0 0 1,1-1-1,-1 1 1,0 0-1,0 0 1,0 1-1,0-1 1,0 0-1,1 0 1,-2 1-1,0-1 8,-21 0-2050,21 0-8347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45.15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0 4040,'0'0'240,"0"0"85,0 0 342,0 0 78,0 0-26,1 6-126,14 64 1130,-11-44-1334,1-1 0,2 1 0,10 25 0,-16-47-313,0 0 1,0 0-1,0 0 0,-1 0 1,1 0-1,-1 0 1,0 5-1,2 13 245,8 9 251,-7-26-308,3 7-2,-4-7-3,1 5-2,-2-7-18,-1-3-7,0 0-25,8-12-1682,1 1-6898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46.095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12 3592,'0'0'128,"0"0"33,0 0 134,0 0 44,0 0 43,0 0 34,1 7 72,0 4-359,1 1 157,0 0 1,0 0-1,1-1 1,1 1 0,0-1-1,1 0 1,6 12-1,3-4 473,-13-18-722,0 0 1,0 0-1,1 1 1,-1-1 0,0 0-1,0 1 1,-1-1 0,1 1-1,0-1 1,0 1 0,-1 0-1,1-1 1,-1 1-1,1 2 1,1 1 57,-1-1-1,1 1 1,0-1-1,0 1 1,0-1-1,1 0 1,0 0-1,-1 0 0,1 0 1,1-1-1,-1 1 1,0-1-1,1 0 1,0 0-1,0 0 1,5 2-1,-3 0 16,-1-1 25,1 0 0,0-1 0,0 0 0,1 0 0,-1 0 0,14 3 0,13 6 443,-27-11-520,-1 1 0,0-1 0,0 0 0,1 0 0,9 0 0,-13-1 42,-2 0 17,2 1-10,6 2-6,-6-3-10,3 0-5,-4 0-82,-1 0 0,0 0 0,0 1 0,1-1 0,-1 0 0,0 0 0,1 0 0,-1 0 0,0 0 0,0 0 0,1 0 0,-1 0 0,0 0 1,1 0-1,-1 0 0,0 0 0,0 0 0,1 0 0,-1 0 0,0 0 0,1 0 0,-1 0 0,0 0 0,0-1 0,1 1 0,-1 0 0,0 0 0,0 0 0,1 0 0,-1-1 0,0 1 1,1 0-1,16-18 154,-15 16-104,-1 0-38,0 1 0,0-1 0,0 1 1,0-1-1,-1 0 0,1 1 0,0-1 1,-1 0-1,0 0 0,1-3 0,4-15 62,-3 11-31,0 0 1,0 0 0,-1-1 0,0 1 0,-1 0 0,0-1 0,-3-16 0,1-28 239,1 50-276,1-1 0,-1 1 0,1 0-1,-1 0 1,0 0 0,-1 0 0,1 0-1,-1 0 1,0 0 0,0 0 0,0 0-1,-3-3 1,3 4 4,1 0-214,0 1 1,0-1-1,1 0 0,-1 0 1,0 0-1,1 0 0,0 0 1,0-5-1,0 8-8902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47.30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116 1 2248,'0'0'121,"0"0"6,0 0 1,0 0 37,0 0 151,0 0 66,0 0 92,0 0 36,0 0 27,0 0 12,0 0 22,0 0-11,-5 0-63,-16 0-20,14 0-34,-1 4-19,4-1-57,-5 2-26,6-2-244,-1 1-1,1-1 1,0 1-1,0 0 1,0 0-1,1 0 1,0 0-1,0 1 0,0-1 1,0 1-1,0-1 1,-1 7-1,3-10-75,-1 6 92,0-4-69,0 0 0,0 0 0,0 0 0,0 0 0,0 0-1,-1-1 1,1 1 0,-1 0 0,-3 4 0,4-6 7,0 1-26,0-1-1,0 1 1,0 0-1,0 0 1,0 0 0,0 0-1,1 0 1,-1 0-1,1 0 1,-1 0-1,1 0 1,0 0 0,0 0-1,0 0 1,0 0-1,0 0 1,1 4-1,-1 10 284,0-5-177,3 2 58,-2-11-164,0 0 0,0 0 0,-1 0 0,1 0 0,-1 0 0,1 1 1,-1-1-1,0 0 0,0 0 0,1 0 0,-2 0 0,1 4 1,-1 4 26,1-6-15,0 0 1,0 1 0,0-1-1,1 0 1,-1 1 0,1-1-1,0 0 1,0 0-1,1 0 1,-1 0 0,1 0-1,4 8 1,-3-8 22,6 1 1,-4-2-2,2 6 4,-3-5 2,5-1 7,-4 0 7,2 5 1,-1-5 0,8-1 0,-8-1 0,4-1-2,-5 0-3,6 0 0,24 0 55,-33 0-96,0-1-1,2-1-20,0 0 1,0-1-1,0 0 1,0 0-1,5-6 0,-2 3-12,-5 4 13,1-2-1,-1 3-6,-1 1-1,1-1 0,-1 0 0,1 0 1,-1 0-1,0 0 0,0 0 1,1 0-1,-1 0 0,0-1 1,1-1-1,-1 2 17,-1 1 1,0-2 1,0-6 7,0 6 8,-13-11 55,7 8-61,-24-25 148,19 17-130,5 9-16,-4-3-4,8 5 0,-14 1 69,5 1-97,9 0-1815,2 0-7267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48.13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41 376 5208,'0'0'-72,"0"0"13,0 0 55,0 0 34,0 0 60,0 0 41,0 0 82,0 0 60,0 0 142,-3-6-36,-6-23 1181,-11-55 1,16 55-918,1 1 1,1-48-1,2 67-464,0 7-4,0-25 969,1 16-608,1 15-508,0 0 0,1 0 1,-1 0-1,1 0 0,4 4 0,-3-2-8,1 0 0,-1 0-1,7 12 1,1 1 21,0 0 1,1-1-1,2-1 0,18 19 1,-8-18 38,-20-15-54,0 0 0,0 0 0,0 0 1,0 1-1,5 5 0,-7-4-19,22 17 205,-12-11-124,-7-8 0,5 1 4,-5-2 16,4 2 5,-7-3 6,-3-1 1,2-2 1,-1 1-101,1-1-1,-1 0 1,0 1 0,0-1 0,0 0 0,0 0-1,-1 1 1,1-1 0,0 0 0,-1 0 0,1 0-1,-1 0 1,0 0 0,1 0 0,-1 0 0,0 0-1,0 0 1,0 0 0,-1 0 0,0-3 0,-13-50 244,5 23-208,1-20 39,-13-83 268,20 124-341,1 9 24,0 2 9,-1-2-6,-2-5-3,2 5-12,1 2-2043,0 0-8165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6:0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24575,'0'8'0,"0"4"0,0-3 0,0 4 0,0-5 0,0 0 0,0 0 0,0 0 0,0 5 0,0-4 0,0 8 0,0-3 0,0 9 0,0-8 0,0 7 0,0-12 0,4 7 0,-3-8 0,3 4 0,-4-5 0,0 0 0,0 0 0,0 0 0,0 10 0,0 2 0,0 5 0,0 3 0,0-3 0,0-1 0,4 25 0,-4-33 0,4 17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0:49.14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43 86 3416,'0'0'928,"0"0"12,0 0 48,0 0-88,0 0-400,0 0-112,0 0-48,0 0-23,0 0-42,-5 0-55,-13 0-132,18 0-75,-1 1 1,0-1 0,1 0-1,-1 0 1,1 1 0,-1-1-1,0 0 1,1 1 0,-1-1-1,1 1 1,-1-1 0,1 1-1,0-1 1,-1 1 0,1-1-1,-1 1 1,1-1 0,0 1-1,0-1 1,-1 1 0,1-1-1,0 1 1,0 0 0,-1-1-1,1 1 1,0 0 0,0-1-1,0 1 1,0 0 0,0 0 22,-3 13 221,1 0-1,0 1 0,1-1 0,1 0 0,0 0 0,1 1 0,4 19 1,-4-28-176,4 16 282,3-1 99,-8-19-260,1-1-177,0-1 0,0 1 0,-1-1 1,1 1-1,0-1 0,0 1 1,-1 0-1,1-1 0,-1 1 1,1 0-1,-1-1 0,1 1 0,-1 0 1,1 0-1,-1-1 0,1 1 1,-1 0-1,0 1 0,9 11 319,-7-11-316,17 6 558,-17-8-447,14 0 349,-6 0-381,-7 0-14,2-1 58,-4 1-137,0 0 1,1 0-1,-1-1 1,0 1-1,0 0 1,0-1-1,1 1 1,-1 0-1,0-1 1,0 1-1,0-1 1,0 0-1,0 1 1,0-1-1,2-2 1,1-2 65,0 0 1,0 1 0,1-1 0,6-4 0,-5 3-57,-4 4 37,0 0 4,4-6-42,-4 6 25,-1 0 4,3-3-31,0 0-1,-1-1 1,0 1 0,0-1 0,-1 0 0,0 0-1,0 0 1,0 0 0,0 0 0,-1 0 0,0-1-1,-1 1 1,1 0 0,-1-9 0,3-17 43,-3 30-36,0-33 77,0 29-90,0-3 7,0 4 2,-3-5-1,0 5-4,-6-3 3,5 5 2,-3-5-1,3 4-4,-2-4 3,3 4 4,-1-5 3,3 7-4,1 1-21,0 0-1,-1 0 1,1 0-1,0 0 1,-1 1-1,1-1 0,-1 0 1,1 0-1,-1 1 1,0-1-1,1 0 0,-1 1 1,0-1-1,1 0 1,-1 1-1,0-1 0,1 1 1,-1 0-1,0-1 1,0 1-1,0-1 0,0 1 1,0 0-1,1 0 1,-1-1-1,0 1 0,0 0 1,0 0-1,-1 0 1,0 0 1,-1 0 0,1-1 0,0 1 0,0 0 0,0 1 0,0-1 0,0 0 0,0 0 0,0 1 0,0 0 0,0-1 0,0 1 0,0 0 0,-2 1 0,-4 5-2,0 0 1,1 0 0,0 0-1,0 1 1,1 0 0,0 1-1,-7 12 1,-1 12-2078,11-26-8306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1:21.43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103 24 1888,'0'0'48,"-3"1"-8,-38 4 2032,38-4-1591,-4 2-34,4-1-338,-1 0 1,1 1-1,0-1 1,0 0 0,0 1-1,0-1 1,0 1-1,1 0 1,-1 0-1,1 0 1,0 1-1,0-1 1,0 0-1,0 1 1,1-1 0,-1 1-1,1 0 1,0-1-1,-1 8 1,1-4 104,1 0-1,0 0 1,0 0 0,1 0 0,-1 1 0,2-1 0,-1-1-1,1 1 1,4 10 0,-6-16-7,24 25 1254,-21-23-1390,-1 0-1,1 0 1,0 0-1,-1 0 1,1 0-1,1-1 1,-1 0-1,0 1 1,1-1-1,5 2 1,-8-3 36,1 0-62,1 1 0,-1-1 0,1 1 0,0-1 0,-1 0 0,1 0 0,0 0 0,-1 0 0,1-1 1,3 1-1,2 0 17,0 0 1,0-1 0,-1 0-1,1-1 1,0 0 0,0 0 0,0 0-1,-1-1 1,1 0 0,-1-1-1,1 0 1,-1 0 0,0 0 0,0-1-1,-1 0 1,1-1 0,-1 1-1,0-1 1,0 0 0,0-1 0,-1 0-1,1 1 1,-1-2 0,-1 1-1,1 0 1,-1-1 0,4-10 0,-4 7-2,-1-1-1,0 1 1,2-12 0,-4 19-50,-1 0 0,1 0 0,-1 0 0,0 0 0,0 0 0,0 0 0,0 1 0,-1-1 0,1 0 0,-1 0 0,0 0 0,1 0 0,-1 1 0,-1-1 0,1 0 0,-2-2 0,0 1 5,-1-1 2,0 0-1,0 1 1,0-1 0,-10-7 0,12 11-9,0 0 1,-1 0-1,1 0 0,0 0 1,0 1-1,0-1 0,0 1 1,-1-1-1,1 1 1,0 0-1,0-1 0,-1 1 1,1 0-1,0 1 0,-1-1 1,-3 1-1,-19 4 57,23-5-46,-9 5 54,9-2-61,-1 0 0,1-1 0,0 1 0,1 0 0,-1 0 0,0 0 0,1 0 0,-1 1 0,1-1 0,0 0 0,0 1 0,1-1 0,-1 1-1,1-1 1,-1 1 0,1-1 0,0 1 0,1 3 0,-1 0-5,0 1 0,1 0 0,0-1 1,1 1-1,0-1 0,0 1 0,4 8 0,-1-4 19,1-1 0,1 0-1,-1-1 1,2 1 0,0-1 0,0-1 0,18 18 0,-20-23-9,0 0 1,0 0 0,1 0 0,-1-1-1,1 0 1,0 0 0,0-1 0,0 1-1,0-2 1,0 1 0,1-1 0,-1 0-1,0 0 1,13-1 0,-12 0-2,-1-1-1,0 0 1,1 0 0,-1 0 0,0-1 0,0 0 0,0 0-1,0-1 1,0 0 0,-1 0 0,1-1 0,-1 0 0,0 0-1,0 0 1,0-1 0,0 1 0,-1-2 0,0 1-1,0 0 1,0-1 0,-1 0 0,0 0 0,0 0 0,-1-1-1,5-11 1,-4 7 16,0-1 0,-2 1 0,1-1 0,-2 0 0,2-23-1,-6 23 8,-3 0 20,5 11-54,1 0-1,-1 0 0,0 0 0,-1 0 0,1 0 0,0 0 1,0 0-1,0 1 0,0-1 0,-1 1 0,1-1 0,0 1 0,-1-1 1,1 1-1,0 0 0,-1-1 0,1 1 0,0 0 0,-1 0 1,1 0-1,0 0 0,-1 0 0,1 1 0,0-1 0,-1 0 0,1 1 1,-2 0-1,-32 11 80,33-11-59,-16 28 128,17-23-125,0-1 0,0 1 1,1 0-1,0-1 0,0 1 0,0 0 1,1-1-1,0 1 0,0-1 0,0 1 1,0-1-1,5 11 0,4 2 120,0-1 0,25 31 1,-29-39-116,-2-5-11,-1 0-1,1 0 1,0-1 0,0 1-1,0-1 1,0 0-1,1 0 1,-1 0-1,1-1 1,0 0-1,0 0 1,0 0-1,0 0 1,0-1-1,0 0 1,0 0-1,6 1 1,-4-2-4,1 1 0,-1-1 0,1-1 0,-1 1 0,0-1 1,1-1-1,-1 1 0,0-1 0,0 0 0,11-6 0,-12 5-5,-1-1-1,0 0 1,0-1-1,0 1 0,0-1 1,-1 0-1,0 0 0,0-1 1,0 1-1,3-8 0,1 1-4,-5 8 0,0 0-1,-1-1 0,1 1 1,-1-1-1,0 1 0,0-1 1,0 0-1,0 0 0,-1 0 0,0 0 1,0 0-1,0 0 0,-1 0 1,0 0-1,0 0 0,0 0 0,-1 0 1,1 0-1,-1-1 0,0 1 1,-1 1-1,1-1 0,-1 0 1,0 0-1,0 0 0,-6-8 0,8 12-4,-1 1-1,1-1 0,-1 0 0,1 0 0,-1 0 0,0 0 0,1 0 1,-1 0-1,0 1 0,0-1 0,0 0 0,0 1 0,0-1 1,1 1-1,-1-1 0,0 1 0,0-1 0,0 1 0,-1 0 0,1-1 1,0 1-1,0 0 0,0 0 0,-1 0 0,-1 0 1,1 0 0,0 1 0,0-1 0,0 1 1,0 0-1,0-1 0,0 1 0,0 0 0,0 0 0,1 1 0,-4 1 0,-1 2 3,0 0 1,1 1-1,-1 0 0,1 0 0,-8 12 0,9-10-2,1 1-1,-1-1 0,1 1 1,1 0-1,0 0 1,0 0-1,1 0 1,-1 14-1,3-19-2,-1 1 0,1-1 0,1 0 0,-1 1 0,0-1 0,1 0 0,4 8 0,-6-12-2,7 19 5,-3-12-1,2 1-4,-4-4 0,15 11 0,-14-11 0,1 1 0,19 6 0,28 5 0,-42-11 0,-5-4 0,0 1 0,0-1 0,0 1 0,1-1 0,-1 0 0,0-1 0,9 1 0,-5 1 0,31-4 0,-31 2 0,24-6 0,1-3 0,1-5 0,-29 13 0,-4 1 0,0-1 0,0 1 0,1-1 0,-1 1 0,0-1 0,0 0 0,0 1 0,1-1 0,-1 0 0,0 0 0,0 0 0,0 0 0,0 0 0,0 0 0,-1 0 0,3-2 0,1 0 0,13-21 0,-13 19 0,7-25 0,-10 29 0,0-2 0,1 0 0,-1 0 0,0 0 0,0-1 0,-1 1 0,1 0 0,-1-1 0,1 1 0,-1 0 0,0-1 0,0 1 0,0 0 0,-2-6 0,-4-12-10,-1-13-20,6 34 13,1 0 16,0-1-1,-1 1 0,1 0 1,0-1-1,-1 1 0,1 0 1,-1-1-1,1 1 1,-1 0-1,1-1 0,-1 1 1,1 0-1,-1 0 1,1-1-1,-1 1 0,1 0 1,-1 0-1,1 0 0,-1 0 1,1 0-1,-1 0 1,0 0-1,1 0 0,-1 0 1,1 0-1,-1 0 0,1 0 1,-1 0-1,1 1 1,-1-1-1,1 0 0,-2 1 1,-4 1-18,5-1 13,-1 0 0,0 0 1,1 1-1,-1-1 0,1 1 0,0-1 0,-1 1 1,1 0-1,0-1 0,0 1 0,0 0 0,0 0 1,0 0-1,1-1 0,-1 1 0,0 0 0,1 0 0,-1 0 1,1 0-1,0 3 0,-3 39-40,3-43 45,0 12-21,0-1 0,1 0-1,0 1 1,1-1 0,4 14 0,-5-23 16,0 1-1,0 0 1,1-1-1,0 0 1,0 1-1,0-1 1,0 0 0,0 0-1,1 0 1,0 0-1,-1 0 1,1 0-1,0-1 1,0 0 0,0 1-1,1-1 1,-1 0-1,0-1 1,8 4-1,-2-2-2,0 0 0,0-1 0,0 0 0,1 0-1,-1-1 1,1 0 0,11-1 0,-2-2-1,1 0 0,34-10 1,-45 11 9,-5 0 0,0 0-1,0 0 0,0 0 1,1-1-1,-1 1 0,0-1 1,0 0-1,-1 0 0,1 0 1,0 0-1,-1-1 0,1 0 1,-1 0-1,6-6 0,-4 5 1,15-20 0,-17 22 0,-2 1 0,0 1 0,-1-1 0,1 0 0,0 1 0,-1-1 0,1 0 0,-1 0 0,1 0 0,-1 1 0,1-1 0,-1 0 0,0 0 0,1 0 0,-1 0 0,0 0 0,0 0 0,1 0 0,-1 0 0,0 0 0,0 0 0,0 0 0,-1-2 0,3 0 0,-6-21 0,4 24 0,0-2 0,-1 0 0,0 0 0,0 0 0,1 0 0,-1 1 0,0-1 0,-1 0 0,1 1 0,0-1 0,0 0 0,-1 1 0,1 0 0,-1-1 0,1 1 0,-1 0 0,0 0 0,1 0 0,-1 0 0,0 0 0,0 0 0,-2-1 0,-28-2 0,11 6 0,14 0 0,-5 4 0,10-5 0,0 1 0,0-1 0,1 1 0,-1 0 0,0 0 0,1 0 0,0 0 0,-1 0 0,1 0 0,0 0 0,0 0 0,0 0 0,0 1 0,-1 3 0,1-1 0,-1 0 0,1 1 0,0-1 0,1 1 0,-1 8 0,2-8 0,0-1 0,1 0 0,0 1 0,0-1 0,0 0 0,1 0 0,-1 0 0,1-1 0,0 1 0,1-1 0,-1 1 0,1-1 0,0 0 0,0-1 0,0 1 0,7 4 0,-6-4 0,40 41-2239,-37-36-8801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1:41.78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1 125 3232,'0'0'72,"0"0"52,0 0 208,0 0 112,0 0 240,0 0 56,0 0-15,0 0-38,0 0-159,4-6-122,12-17-256,-12 17 191,52-5 2546,191-2-143,-44 24-1671,-172-11-982,5 1 191,0-1 0,-1-2 0,1-1 0,62-14 0,-6-1 151,-90 17-391,64-1 238,-50 2-240,1-2 0,-1 0 0,0 0-1,25-8 1,-33 8-31,109-15 103,-113 18-104,7 2 5,101 4 75,-111-7-86,5-1-4,9 17 21,-11-13-14,67 5-2166,-57-8-8612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1:52.21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230 210 2608,'-2'4'-7,"-2"16"-6,0-1 0,-3 32 0,-2 22 228,-21 105 2489,30-176-2137,1-6-1,11-44 616,9-90 0,-20 126-1155,3-27 609,-1 0-1,-4-58 1,1 92-502,0 1-52,0 0 0,0 0 0,-1 1 0,0-1 0,0 0 0,0 1 0,-3-8 0,4 10 129,-13 29 281,-16 81-146,17-67-207,1 1 0,-6 56 0,16-97-18,3-14-24,0 0-1,1 0 1,0 0-1,1 1 1,5-12 0,1-4 74,37-121 479,-45 139-603,0-1 0,0 0 0,-1 0 0,0 1 0,-1-1 0,0 0 0,-1 0 0,0 0 0,0 0 0,-1 0 0,-4-10 0,4 14 28,-1-3 16,2 6-15,-6 31 113,3 18-103,3-29-65,-1 1 0,0-1 0,-1 0 1,-9 29-1,11-41-18,-13 14 45,32-42-5,29-46 0,-41 58-32,0 0 0,0-1 0,-2 0-1,1 0 1,-1 0 0,3-17 0,-7 26-6,0 0-1,1 0 0,-1 0 1,0 0-1,-1-1 1,1 1-1,0 0 0,-1 0 1,0 0-1,0 0 0,0 0 1,0 0-1,0 0 1,0 0-1,-1 1 0,-2-5 1,4 7-3,0-1 0,-1 1 0,1 0 1,0-1-1,-1 1 0,1-1 0,-1 1 0,1 0 1,0 0-1,-1-1 0,1 1 0,-1 0 0,1 0 1,-1-1-1,1 1 0,-1 0 0,1 0 0,-1 0 1,1 0-1,-1 0 0,1 0 0,-1 0 0,1 0 1,-1 0-1,1 0 0,-1 0 0,1 0 0,-1 0 1,1 0-1,-1 0 0,1 0 0,0 1 0,-1-1 1,1 0-1,-1 0 0,1 1 0,-1-1 0,1 0 0,0 1 1,-1-1-1,1 0 0,0 1 0,-1-1 0,1 0 1,0 1-1,-1 0 0,-1 1 5,1 0-1,-1 1 1,0-1-1,1 0 1,0 1 0,0-1-1,0 1 1,-1 3 0,-7 47 42,7-37-36,0 0 0,-1 0-1,-1 0 1,-6 17 0,-74 202 77,77-213-70,-6 40-1,3-10 36,6-33-38,-1-2 56,1 0 1,-2 28-1,7-41 0,1 2 15,-1-3 0,4 1-4,-3-5-63,0-1 0,1 0-1,-1 1 1,0-1-1,0 0 1,0 0-1,-1 0 1,1 0-1,3-5 1,-1 0 13,0 0 0,-1-1 1,0 0-1,0 0 0,0 1 1,-1-2-1,2-14 0,-1 10 40,-2 11-22,-11 39 82,-7 27-80,-9 74 0,16-64-34,9-65-17,-11 107 44,12-113-39,0-3-8,0-1 1,0 1-1,0 0 1,0-1-1,0 1 1,0 0-1,0-1 1,0 1-1,0 0 1,1 0-1,-1-1 1,0 1-1,0 0 1,0 0-1,1-1 1,-1 1-1,0 0 1,0 0-1,0 0 1,1-1-1,-1 1 1,0 0-1,0 0 1,1 0-1,-1 0 1,0 0-1,1-1 1,-1 1-1,1 0 1,-1 0-1,1 0 1,0 0-1,-1-1 1,1 1 0,-1 0-1,1-1 1,0 1 0,-1-1-1,1 1 1,-1 0 0,1-1-1,-1 1 1,1-1-1,-1 0 1,1 1 0,-1-1-1,0 1 1,1-1 0,-1 0-1,0 1 1,0-1 0,1 0-1,-1 1 1,0-2-1,15-41 16,-1-1 0,-3 0-1,9-66 1,-15 62-13,-3 34-2,-2-40 4,-2 35-5,2 18 0,0 1 0,0-1 0,0 1 0,0-1 0,0 1 1,0-1-1,0 1 0,0 0 0,-1-1 0,1 1 0,0-1 0,0 1 0,0-1 0,-1 1 0,1 0 0,0-1 0,0 1 0,-1-1 0,1 1 0,0 0 0,-1-1 0,1 1 0,0 0 0,-1 0 0,1-1 0,0 1 0,-1 0 0,1 0 0,-1-1 0,1 1 0,-1 0 0,1 0 0,-1 0 0,-5 4-7,2 16 2,-5 15-8,-7 70-1,12-35-10,-6 103-28,12-160 32,4-12 11,9-16 2,5-22 5,4-18 2,1-13 0,-1-1 0,-5 5 0,-7 0 0,-6-6 2,-3 2 3,-3 5-2,0 45-2,-5-46 6,2 54 3,3 21-8,0-8-1,-4 61 4,8 24 1,1-31-1,2-3-2,0 0 2,0 1-4,-6-47 0,1 10 4,0 1 0,2-1 0,7 23-1,1-49 36,-7 1-23,-1 1 0,0-1 0,0 0-1,-1-1 1,0 1 0,0-1 0,-1 1-1,3-14 1,-1-2 54,2-39 1,-5 46-58,-2-41 92,-24-149 187,14 137-186,10 64-119,-4-35 199,5 40-182,0 0 0,0 0-1,0 0 1,0 0 0,0 0 0,0 0-1,0 0 1,1 0 0,-1 0 0,0 0-1,0 0 1,0 0 0,0 0-1,0 0 1,0 0 0,0 0 0,0 0-1,0 0 1,0 0 0,0 0 0,0 0-1,1 0 1,-1 0 0,0 0 0,0 0-1,0 0 1,0-1 0,0 1-1,0 0 1,10 32 76,38 179 9,-42-179-80,2 2-7,0-6 0,4 19 5,-10-37 5,-15-71-2,4 17-6,0-11-2,-3-8 2,-5-3-2,-1 4 2,1 13-2,-26-38 21,43 86-18,1 3 1,11 25-1,-9-16-4,14 36 1,5 10 2,4 5-2,-3-6 2,-4-13-2,-13-32-2,-4-6 0,0 0 0,0 0 0,0 0 0,0 1-1,-1-1 1,0 0 0,0 6 0,2 5 1,-2-10 3,-1-7 12,-15-47-9,4 11-3,0-9-2,3 11 4,-2 2 1,-1-1-1,-2 1 1,-27-49-1,6 32 20,33 49-21,4 4 4,11 21-4,-11-18-6,18 21 0,2 1 0,-9-11 8,-9-18 6,-2 1-12,-3-9 14,-3-4-4,1 1-1,-2-1 0,1 0 0,-2 1 0,0 0 0,0 0 0,-1 0 1,0 1-1,-1 0 0,-13-15 0,18 22 2,-4 0 2,5 3-4,1 1 2,0 0-4,1 1-1,6 5 2,-7-6-10,1 1 1,-1-1-1,1 1 0,-1-1 0,0 0 1,1 1-1,-1-1 0,0 1 0,1-1 1,-1 1-1,0-1 0,0 1 0,0-1 1,1 1-1,-1-1 0,0 1 0,0-1 1,0 1-1,0 0 0,0-1 0,0 1 1,0-1-1,0 1 0,0-1 0,0 1 1,0 0-1,0-1 0,-1 1 0,1 12 15,1-16-11,-1 1-3,0 0 0,0 0 0,0 1-1,0-1 1,-1 0 0,1 0 0,0 1 0,-1-1 0,1 0 0,-1 1-1,1-1 1,-1 0 0,0 1 0,0-1 0,-1-1 0,-1-4 6,-1-1-1,1 1 1,0-1 0,1 0 0,-1 0 0,2 0 0,-2-14-1,1 21 1,-2-2-4,2 4 2,1 2-4,-1 0-1,1-1 1,0 1-1,0 0 1,0 0 0,0 1-1,0-1 1,1 0 0,0 0-1,0 0 1,-1 0-1,2 0 1,-1 1 0,1 4-1,-1-6 0,4 43 0,-3-41 0,10 48 0,-3-12 0,1 8 0,-1 8 0,-2 8 0,-4 2 0,-3-9 0,2 26 0,0-38 0,2-23 0,-3-19 1,-1 0 0,1 0-1,-1-1 1,1 1 0,-1 0-1,0-1 1,0 1 0,0-1-1,0 1 1,-1-1 0,1 1 0,-1-1-1,-1 2 1,-16 32 7,10-11 6,9-24-6,-1-3-1,-2-13-3,3 7-2,10-22 3,4-27 1,-8 25-6,-1-2 0,-5-1 0,-3-3 0,3 37 0,-9-55-3,9 53 2,-1-1 1,0 1-1,0-1 1,-1 0 0,1 1-1,-1 0 1,0-1-1,0 1 1,0 0-1,0 0 1,0 0-1,-4-3 1,6 6 0,-1 0-1,1 0 1,0-1 0,-1 1-1,1 0 1,0 0 0,-1 0-1,1 0 1,0 0 0,-1 0-1,1 0 1,0 0-1,-1 0 1,1 0 0,0 0-1,-1 0 1,1 1 0,0-1-1,-1 0 1,1 0 0,0 0-1,-1 0 1,1 1 0,0-1-1,-1 0 1,1 0-1,0 0 1,0 1 0,-1-1-1,1 0 1,0 0 0,0 1-1,0-1 1,-1 0 0,1 1-1,0-1 1,0 1 0,-9 15-18,4-2 14,-6 17-15,0 0 1,2 0-1,-9 63 1,17-88 17,1-1-1,-1 0-1,1-1 0,0 1 1,0 0-1,0 0 1,2 7-1,-1-11-4,0 2-1,-1-3 8,0 0 0,0 0-1,0 0 1,0 0 0,0 0 0,0 1-1,0-1 1,0 0 0,0 0 0,0 0-1,0 0 1,1 0 0,-1 1-1,0-1 1,0 0 0,0 0 0,0 0-1,0 0 1,0 0 0,0 0-1,0 1 1,0-1 0,1 0 0,-1 0-1,0 0 1,0 0 0,0 0 0,0 0-1,0 0 1,1 0 0,-1 0-1,0 0 1,0 0 0,0 0 0,0 0-1,0 0 1,1 1 0,-1-1 0,0 0-1,0-1 1,0 1 0,0 0-1,0 0 1,1 0 0,-1 0 0,0 0-1,0 0 1,0 0 0,0 0 0,0 0-1,1 0 1,-1 0 0,27-31-10,-6-2 10,-19 24 0,-1 1 0,6-20 0,-8 22 0,-1 2 0,0-9 0,2 12 0,0 1 0,0 0 0,0-1 0,0 1 0,0 0 0,0 0 0,0-1 0,0 1 0,0 0 0,-1 0 0,1-1 0,0 1 0,0 0 0,0 0 0,0 0 0,-1-1 0,1 1 0,0 0 0,0 0 0,0 0 0,-1-1 0,1 1 0,0 0 0,0 0 0,-1 0 0,1 0 0,0 0 0,0 0 0,-1 0 0,1-1 0,0 1 0,0 0 0,-1 0 0,1 0 0,0 0 0,-1 0 0,1 0 0,0 0 0,0 1 0,-1-1 0,1 0 0,0 0 0,0 0 0,-1 0 0,1 0 0,0 0 0,0 0 0,-1 0 0,1 1 0,0-1 0,0 0 0,-1 0 0,1 0 0,0 1 0,0-1 0,0 0 0,0 0 0,-1 1 0,1-1 0,0 0 0,0 0 0,0 1 0,0-1 0,0 0 0,-1 1 0,-12 17 0,-5 10 0,1 6 0,1 6 0,1 7 0,2 8 0,0 7 0,4-2 0,4-9 0,3-38 0,2-8 0,-1 0 1,1 0-1,0 0 0,1 0 0,-1 0 0,1 0 1,2 8-1,3 8 8,-5-19-3,7-1-3,0-4 4,7-8-5,-10 9-1,-4 2 0,1-1 0,-1 1 0,0-1 0,0 0 0,0 0 0,1 0 0,-1 1 0,0-1 0,0 0 0,0 0 0,0 0 0,-1 0 0,1-1 0,0 1 0,0 0 0,-1 0 0,1 0 0,0-3 0,3-1 0,-4 5 0,0-1 0,0 1 0,0 0 0,0-1 0,1 1 0,-1 0 0,0 0 0,0-1 0,0 1 0,0 0 0,0-1 0,0 1 0,0 0 0,0-1 0,0 1 0,0 0 0,0-1 0,0 1 0,0 0 0,0-1 0,-1 1 0,1 0 0,0-1 0,0 1 0,0 0 0,0-1 0,0 1 0,-1 0 0,1 0 0,-1-1 0,-5 2 0,0 10 0,-4 16 0,8-22 0,-3 21 0,1 5 0,3-27 0,1 14 0,3-10 0,6-6 0,5-9 2,-4-6 3,3-11-3,-14 16-2,0 4-1,-2-12 1,-5 3 0,8 13 0,0-1 0,0 1 0,0-1 0,-1 1 0,1-1 0,0 1 0,0-1 0,-1 1 0,1 0 0,0-1 0,-1 1 0,1-1 0,-1 1 0,1 0 0,-1-1 0,1 1 0,0 0 0,-1 0 0,1-1 0,-1 1 0,1 0 0,-1 0 0,0 0 0,1 0 0,-1-1 0,1 1 0,-1 0 0,1 0 0,-1 0 0,1 0 0,-1 0 0,1 0 0,-1 1 0,0-1 0,1 0 0,-1 0 0,1 0 0,-1 0 0,1 1 0,-1-1 0,0 1 0,1-1 0,-6 1 0,-5 4 0,-7 12 0,13-15 0,4-2 0,-1 1 0,1 0 0,0 0 0,0-1 0,-1 1 0,1 0 0,0 0 0,0 0 0,0 0 0,0 0 0,0 0 0,0 0 0,1 1 0,-1-1 0,0 0 0,1 0 0,-1 1 0,0 1 0,1-3 0,-2 2 0,1 0 0,0 1 0,0-1 0,0 0 0,0 1 0,0-1 0,0 1 0,1 0 0,-1-1 0,1 1 0,0-1 0,0 1 0,0 0 0,0-1 0,1 6 0,-1-6 0,-1 0 0,1-1 0,0 0 0,0 0 0,0 0 0,0 0 0,0 0 0,0 0 0,1 1 0,-1-1 0,0 0 0,0 0 0,1 0 0,-1 0 0,1 0 0,-1 0 0,1 0 0,-1 0 0,1 0 0,0 0 0,-1 0 0,1 0 0,0-1 0,0 1 0,0 0 0,0 0 0,0-1 0,-1 1 0,1-1 0,0 1 0,0-1 0,1 1 0,-1-1 0,0 1 0,0-1 0,0 0 0,0 0 0,0 0 0,0 1 0,0-1 0,0 0 0,1 0 0,-1 0 0,0-1 0,0 1 0,0 0 0,2-1 0,19-5 0,-2-6 2,-6-3 3,-8-2-2,-5 14-2,0-4 1,-9-12 3,7 14-4,-22-20 6,8 12-2,-3 4 0,12 10-3,5 0-1,0-1-1,0 0 1,0 0-1,0 1 0,0-1 1,0 0-1,0 0 0,0 1 0,0-1 1,0 0-1,0 1 0,0-1 1,0 1-1,0-1 0,0 1 1,0 0-1,1-1 0,-1 1 0,0 0 1,0 0-1,1 0 0,-2 1 1,0 2 0,-17 15 4,16-12-3,2-2-1,-7 22 4,8-19-3,2-2-1,-2 30 4,3-28-3,0-1-1,9 24 5,-9-27-4,-1 0 1,4 3-1,9-6 2,-8-1-2,-4 0-1,0 0 0,-1 0 0,1 0 1,0-1-1,0 1 0,0-1 1,0 0-1,0 0 0,-1 0 0,1 0 1,0-1-1,-1 1 0,1-1 0,-1 1 1,1-1-1,-1 0 0,0 0 0,0 0 1,0 0-1,0 0 0,0-1 0,1-2 1,2-3 10,-1-1 1,0 1 0,0-1 0,-1 0-1,3-16 1,-5 23 2,2-5 137,1 13-123,-1-3-16,0 0 0,0-1 0,0 1 0,0-1 0,0 1 0,1-1 0,-1 0 0,1 0 0,6 2 0,-8-3-11,-1 0 1,1-1-1,-1 1 0,0-1 0,1 1 1,-1-1-1,1 0 0,-1 1 0,1-1 1,-1 0-1,1 0 0,0 0 0,-1 0 1,1-1-1,-1 1 0,1 0 0,-1-1 1,0 1-1,1 0 0,-1-1 0,1 0 1,-1 1-1,0-1 0,1 0 0,-1 0 0,2-1 1,-3 1-2,0 1-1,1-1 1,-1 0 0,0 1 0,0-1 0,0 0 0,0 1 0,0-1 0,0 0-1,0 1 1,0-1 0,0 0 0,-1 1 0,1-1 0,0 0 0,0 1 0,0-1 0,-1 1-1,1-1 1,0 0 0,-1 1 0,1-1 0,-1 1 0,1-1 0,0 1 0,-1-1-1,1 1 1,-1-1 0,1 1 0,-1 0 0,0-1 0,1 1 0,-1 0 0,1-1-1,-2 1 1,-27-14 12,17 11-7,0 1 1,0 1 0,0 0 0,0 1 0,-1 0-1,1 1 1,0 0 0,0 1 0,0 0-1,1 1 1,-21 7 0,31-10 8,1 0 6,0 2-2,-2 3 3,3-4-18,0 0-1,0 0 0,0 0 0,0 0 0,0 0 1,1 0-1,-1 0 0,0 0 0,0 0 0,1-1 1,-1 1-1,0 0 0,1-1 0,-1 1 0,0-1 1,1 0-1,-1 1 0,1-1 0,1 0 0,4 2 1,0-1 0,1 0 0,-1-1 0,1 0-1,-1 0 1,0 0 0,1-1 0,-1 0 0,0 0 0,0-1-1,1 0 1,-1 0 0,-1-1 0,14-6 0,-7 2 3,0-1 0,-1 0 1,1-1-1,-2 0 0,22-22 1,-24 21-6,16-28 14,-8 5-3,-1 0-1,15-49 1,-26 67-11,-3 10-1,-1-1 1,1 0-1,-1 0 0,-1 0 1,2-9-1,-1-20 6,-4 2-4,-4 11 2,-4 12-4,-5 10-1,-3 9 0,1 11 0,2 9 0,4 10 0,6 9 2,6 3 3,7-3-2,-5-37-1,-2-5 1,1-1 0,0 1 0,1 0 0,-1 0 0,1 0 1,0-1-1,0 1 0,1-1 0,0 0 0,0 1 0,0-1 0,1 0 0,5 6 0,-7-10-1,0-1-1,0 0 1,-1 0-1,1 0 1,0 0 0,-1 0-1,1 0 1,0 0-1,0 0 1,-1-1-1,1 1 1,0-1 0,-1 1-1,1-1 1,-1 0-1,1 0 1,-1 0-1,1 0 1,-1 0 0,1 0-1,-1 0 1,0 0-1,0 0 1,0 0 0,1-1-1,0-1 1,2-4 2,0 0 0,0-1 0,0 1 0,-1-1 0,0 0 0,0 0 0,-1 0 0,0 0 0,-1-1 0,0 1 0,0 0 0,-1-9 0,-2-49 22,-2 27 1,-2 1 1,-20-68-1,24 97-20,-2-5 10,0 1-1,-13-26 1,16 37-4,1 2 2,0 0-4,0 0 2,1 0-4,4-1-1,3 1 5,-7 0-13,0 0 1,1 0-1,-1 0 1,0 0-1,1 0 1,-1 0-1,0-1 1,1 1-1,-1 0 0,0-1 1,1 1-1,-1-1 1,0 0-1,0 1 1,0-1-1,0 0 1,0 0-1,0 1 1,0-1-1,0 0 1,0 0-1,0 0 0,0 0 1,1-2-1,0 2 0,3-4 0,-4-20 0,-1 18 0,-6-28 0,4 28 0,-1-32 2,1 31-1,2-32 6,1 22 2,-2 0 1,0-1 0,0 1 0,-6-20 0,6 32-5,1 5 3,-3-6 50,3 6-49,0 0 1,0 0-1,-1 0 0,1 0 1,0 0-1,0 0 0,-1 0 1,1 0-1,0 0 0,-1 0 1,1 0-1,-1 0 0,0 1 0,1-1 1,-1 0-1,1 0 0,-1 0 1,0 1-1,0-1 0,1 1 1,-2-2-1,1 3 10,-3 5 2,3-5-4,4 13 25,-4-13-36,-4-5 2,-2-1 0,-7-8 9,12 11-14,-1 0 1,1-1 0,0 1 0,0 0-1,-1-1 1,2 1 0,-1-1 0,0 0-1,0 0 1,1 1 0,-2-6 0,-11-29 40,13 35-36,-7-7 28,8 8-35,-1 1 0,0-1 0,0 1 0,1-1 1,-1 1-1,1-1 0,-1 0 0,0 1 0,1-1 1,-1 0-1,1 0 0,-1 1 0,1-1 1,0 0-1,-1 0 0,1 0 0,0 0 1,0 1-1,-1-1 0,1 0 0,0 0 1,0 0-1,0 0 0,0 0 0,0-1 1,-5-53 16,2 45-18,-2 1 0,1 1 0,2 2-1,3-1-6,1 3 8,-8-16-19,6 19 11,-1 0 1,-4-4 3,4 3-4,0 2 1,-4-2 3,3 1-4,2 1-1,-1-1 2,-3-2 3,1 2-2,-3-3 3,1 3 1,3 2-4,-2 4 2,3-3-2,1 4 2,0-3-2,2 6 3,1 1 2,-3-2-1,2-6-5,-1-1 5,-1-1-1,1 0 1,-1 0 0,0 0-1,1 0 1,-1 1 0,1-1-1,-1 0 1,1 0 0,-1 1-1,0-1 1,1 0-1,-1 1 1,0-1 0,1 1-1,-1-1 1,0 0 0,0 1-1,1-1 1,-1 1 0,0-1-1,0 0 1,1 1-1,-1-1 1,0 1 0,0-1-1,0 1 1,0 0 0,45 100-13,-24-57 5,-3 0 0,15 50-1,-22-53 10,-6-22 0,12 25 0,-15-35 0,14 33 0,9 15 0,-8-8 2,-5-19 21,17 33 1,-17-38 29,0 0 0,11 41 0,-14-33 58,-1 1 0,4 61-1,-11-94-104,-1-1 0,0 0-1,0 0 1,0 0 0,0 1-1,0-1 1,0 0-1,1 0 1,-1 1 0,0-1-1,0 0 1,0 0 0,0 1-1,0-1 1,0 0 0,0 0-1,0 1 1,0-1 0,0 0-1,0 0 1,0 1 0,0-1-1,0 0 1,0 0-1,-1 1 1,1-1 0,0 0-1,0 0 1,0 1 0,0-1-1,0 0 1,0 0 0,-1 0-1,1 1 1,0-1 0,0 0-1,0 0 1,-1 0 0,1 0-1,0 0 1,0 1-1,-1-1 1,-6-12 91,-8-24-5,2-8-28,-38-110 124,47 144-159,0-1 0,-1 1 0,0 0 0,-1 0 0,-9-11 0,14 20-3,1 1 4,0 0-10,4 15 5,-1 1-5,10 45-9,0-11-6,0 5-4,-1-2-1,-2-10 0,14 46-25,-24-90 19,-3 2 5,-11-18 1,-15-27 0,25 36 0,2 4 0,0 0 0,-1 0 0,1 1 0,-1 0 0,1-1 0,-1 1 0,-1 0 0,1 0 0,-4-2 0,5 3 0,0-1-1,-1 1 1,0 0 0,1 0-1,-1 0 1,0 0-1,0 1 1,0-1-1,0 1 1,0-1 0,0 1-1,-1 0 1,1 1-1,0-1 1,-1 0-1,1 1 1,-4 0 0,2 0-1,0 1 0,0 0 0,0 0 0,0 0 1,1 0-1,-1 1 0,0 0 0,1 0 0,-1 0 1,-5 5-1,-2 1-5,1 1 0,0 0 0,1 1 0,0 0 1,0 1-1,-15 22 0,24-32 3,0 1 0,1-1-1,-1 1 1,0-1 0,0 1 0,1 0-1,-1-1 1,1 1 0,-1-1 0,1 1 0,0 0-1,0-1 1,0 1 0,0 0 0,0-1-1,0 4 1,0-5 2,0 1 0,1-1-1,-1 0 1,0 1-1,0-1 1,0 1 0,0-1-1,1 0 1,-1 1 0,0-1-1,0 0 1,0 1-1,1-1 1,-1 0 0,0 0-1,1 1 1,-1-1 0,0 0-1,1 0 1,-1 1-1,0-1 1,1 0 0,-1 0-1,0 0 1,1 0 0,-1 0-1,0 1 1,1-1-1,-1 0 1,1 0 0,-1 0-1,0 0 1,1 0 0,-1 0-1,1 0 1,14-4-50,-14 3 49,1 0 0,-1 0 1,0 0-1,0 0 0,0 0 0,1 0 0,-1 0 0,-1-1 0,1 1 0,0 0 0,0-1 0,0 1 0,-1-1 1,1 1-1,0-1 0,-1 1 0,0-1 0,1 0 0,-1 1 0,0-1 0,0 1 0,0-1 0,0 0 0,0 1 1,0-1-1,0 0 0,-1 1 0,1-1 0,-1 1 0,1-1 0,-1 1 0,1-1 0,-1 1 0,0-1 0,0 1 1,0-1-1,1 1 0,-2 0 0,-1-2 0,2 0 0,-1 1 0,0 0 0,0 0 0,0 0 0,0 0 0,-1 1 0,1-1 0,0 0 1,-1 1-1,1 0 0,-1-1 0,0 1 0,1 0 0,-1 0 0,0 1 0,0-1 0,1 1 0,-1-1 0,0 1 0,0 0 0,0 0 0,0 0 1,-3 0-1,3 2 0,0-1 1,-1 1 0,1 0-1,0 0 1,0 0-1,0 0 1,0 0 0,0 0-1,1 1 1,-1 0 0,0-1-1,1 1 1,0 0 0,0 0-1,0 0 1,0 1 0,1-1-1,-1 0 1,-1 6-1,2-5-1,-1-1 0,2 0 0,-1 0 0,0 1 0,0-1 0,1 1 0,0-1 0,0 0 0,0 1 0,0-1 0,0 1 0,1-1 0,-1 0 0,1 1 0,0-1 0,0 0 0,0 1 0,1-1 0,-1 0 0,1 0 0,2 3 0,-2-4-15,3 1-1,-3-1 15,0-1 0,0 0 1,0 0-1,1-1 0,-1 1 1,0 0-1,0-1 0,1 1 0,-1-1 1,0 0-1,1 0 0,-1 0 0,1 0 1,-1 0-1,0 0 0,1-1 0,-1 1 1,4-2-1,-5 2 3,0-1 0,0 1 0,0 0 0,0-1 0,0 1 0,0-1 0,0 0 1,0 1-1,0-1 0,0 0 0,-1 1 0,1-1 0,0 0 0,0 0 0,-1 0 0,1 0 0,-1 0 0,1 0 1,-1 0-1,1 0 0,-1 0 0,1 0 0,-1 0 0,0 0 0,0 0 0,1 0 0,-1 0 0,0 0 0,0 0 1,0 0-1,0 0 0,0 0 0,-1 0 0,1-1 0,0 1 0,0 0 0,-1 0 0,1 0 0,-1 0 0,1 0 1,-2-1-1,1-1 0,-1-1 0,1 1 0,-1 1 0,0-1 0,0 0 0,-1 0 0,1 1 1,0-1-1,-1 1 0,-4-4 0,2 3 0,0 1 0,0 0 1,-1 0-1,1 0 0,0 0 0,-1 1 1,1 0-1,-1 0 0,-7 0 0,12 1 1,0-1 0,-1 1 0,0 0 0,0 0 0,1 0 0,-1 0 0,0 0 0,0 0 0,1 0 0,-1 0 0,0 1 0,1-1 0,-1 1 0,0-1 0,1 1 0,-1 0 0,1 0 0,-1 0 0,1 0 0,-1 0 0,1 0 0,0 0 0,-1 0 0,1 0 0,0 0 0,0 1 0,0-1 0,0 1 0,0-1 0,-1 3 0,0-1 0,0 0 0,1 0 0,-1 0 0,1 1 0,0-1 0,0 1 0,0-1 0,0 1 0,0-1 0,1 1 0,0-1 0,0 1 0,0-1 0,0 1 0,1 5 0,-1-8 0,0-1 0,1 1 0,-1-1 0,0 1 0,1-1 0,-1 1 0,0-1 0,1 1 0,-1-1 0,0 1 0,1-1 0,-1 1 0,1-1 0,-1 0 0,1 1 0,-1-1 0,1 0 0,-1 1 0,1-1 0,0 0 0,-1 0 0,1 1 0,-1-1 0,1 0 0,-1 0 0,1 0 0,0 0 0,-1 0 0,1 0 0,0 0 0,-1 0 0,1 0 0,-1 0 0,1 0 0,0 0 0,-1-1 0,1 1 0,-1 0 0,1 0 0,-1-1 0,1 1 0,-1 0 0,1-1 0,-1 1 0,1 0 0,-1-1 0,1 1 0,-1-1 0,1 1 0,-1-1 0,0 1 0,1-1 0,-1 1 0,0-1 0,0 1 0,1-1 0,-1 0 0,0 0 0,0 1 0,0 0 0,1-1 0,0 0 0,0-1 0,0 1 0,0 0 0,-1 0 0,1-1 0,0 1 0,-1-1 0,1 1 0,-1 0 0,1-1 0,-1 1 0,0-1 0,0 1 0,1-3 0,-2-17 0,1 10 0,-5 5 0,-5 6 0,9 0 0,0 0 0,0 0 0,0 0 0,1 0 0,-1 0 0,0 1 0,0-1 0,0 0 0,0 1 0,0-1 0,1 1 0,-1-1 0,0 1 0,0-1 0,1 1 0,-1 0 0,0-1 0,1 1 0,-1 0 0,1-1 0,-1 1 0,0 0 0,0 1 0,0 0 0,-13 11 0,9-6 0,0 8 0,-3 22-3,-5 55 0,13-76-5,4-24-4,16-27-2,-14 28 14,4-3 0,1-1 0,-9 10 0,0 0 0,-1 0 0,1-1 0,-1 1 0,1-1 0,-1 1 0,0-1 0,1 0 0,-1 1 0,0-1 0,0 0 0,0 0 0,0-2 0,-1 1 0,0-1 0,0 1 0,0 0 0,0 0 0,-1-1 0,1 1 0,-1 0 0,0 0 0,0 0 0,0-1 0,-1 1 0,1 0 0,-3-3 0,2 0 2,2 3 3,1-2-3,0 1-1,1 0 1,0-1-1,-1 1 1,1 0-1,1 0 1,-1 0-1,1 0 1,5-7-1,-6 10 0,24-30 1,-19 27-3,18-15 1,-21 18 0,-1-1 0,0 1-1,0 0 0,0 0 1,0 0-1,0 0 1,0 0-1,1 1 0,-1 0 1,0-1-1,0 1 0,0 0 1,1 0-1,2 1 1,-1 0-1,-1-1 0,1 1 0,-1-1 0,1-1 1,0 1-1,-1-1 0,1 1 0,5-3 0,-6 2 1,1 0 0,-1 0 0,1 0 0,-1 0 0,0-1 0,0 0 0,0 0 0,0 0 0,0-1 0,0 1 0,5-5 0,4-12 2,-5 5 0,-2 4 1,-1 0 0,-1 0 0,0 0 0,0 0 0,-1-1 1,3-15-1,-1 3 2,-11 31-6,1 0-1,0 1 1,-8 17 0,0 0 0,4-9-2,1 0 0,1 0 0,1 1 0,-7 26 0,12-38 1,1 0 0,0 0 0,0 1 0,0-1 0,1 0 0,-1 0 1,2 0-1,-1 0 0,4 10 0,-5-15-5,2 0 1,4 2 3,-3-2-2,2 2 2,-2-2-2,3 2 2,-6-3 3,1 2-4,-13 12 1,9-13 3,1 1-1,-1 0 0,1-1 1,0 1-1,-1 0 0,1 0 1,0 1-1,0-1 0,1 0 1,-1 1-1,0-1 0,1 1 1,-2 3-1,3-5-1,1 1-1,-1-1 1,1 1-1,-1 0 1,1-1-1,0 0 1,0 1 0,-1-1-1,1 1 1,0-1-1,1 0 1,-1 0-1,0 1 1,0-1 0,0 0-1,1 0 1,-1 0-1,0-1 1,1 1-1,-1 0 1,1 0 0,1 0-1,35 13-48,-37-14 51,6 2-6,0 0 0,0 0 0,0-1 0,0 0 0,0-1 0,0 0 0,0 0 0,0 0 0,0-1 0,0 0 0,8-2 0,-4-1-4,-1 0-1,0 0 1,0-1 0,0 0 0,-1-1 0,11-9-1,-19 15 10,-1 0 1,0 0-1,0 0 0,1 0 0,-1-1 0,0 1 0,0 0 0,0 0 0,1 0 0,-1-1 1,0 1-1,0 0 0,0 0 0,0 0 0,1-1 0,-1 1 0,0 0 0,0-1 1,0 1-1,0 0 0,0 0 0,0-1 0,0 1 0,0 0 0,0 0 0,0-1 0,0 1 1,0 0-1,0-1 0,0 1 0,0 0 0,0 0 0,0-1 0,0 1 0,0 0 0,0 0 1,0-1-1,-1 1 0,1 0 0,0 0 0,0-1 0,0 1 0,0 0 0,-1 0 1,1-1-1,0 1 0,0 0 0,-1 0 0,1 0 0,0 0 0,0 0 0,-1-1 0,1 1 1,0 0-1,0 0 0,-1 0 0,1 0 0,0 0 0,-1 0 0,-16-5-19,-21 15-5,-2 0 23,31-6 2,-17 8 0,19-10 0,-23 17 0,27-16 2,0-1 0,0 0 1,0 1-1,0-1 0,1 1 0,-1 0 0,1 0 0,-3 3 0,4-5 11,7 3 19,-5-3-30,0-1 0,0 1 0,0 0-1,-1 0 1,1-1 0,0 1 0,0-1 0,1 1 0,-1-1-1,0 1 1,0-1 0,0 0 0,2 1 0,7-1 5,-3 1-4,0 0 0,-1 0 0,1-1 1,0 0-1,-1-1 0,1 0 1,0 0-1,-1 0 0,1 0 1,-1-1-1,1 0 0,-1-1 1,8-4-1,5-6 0,-9-3 2,-8 1-4,-2 14-1,0-6 0,-15-6 0,12 10 0,-24-6 0,24 8 0,-1 0 0,0 0 0,0 0 0,-1 0 0,1 1 0,0 0 0,-1-1 0,1 1 0,-1 1 0,1-1 0,0 1 0,-8 2 0,5-3 0,0 0 0,-24 12 0,25-10 0,-20 12 0,2-2 2,22-12 3,-4-1-4,-1-3-1,6 3 1,1 1-1,-1 0 0,1 0 0,-1 0 0,1 0 1,-1-1-1,0 1 0,1 0 0,-1 0 0,1 0 1,-1 0-1,1 0 0,-1 0 0,1 0 0,-1 0 1,0 1-1,1-1 0,-1 0 0,1 0 0,-1 0 1,1 1-1,-1-1 0,1 0 0,-1 0 0,1 1 1,-1-1-1,1 1 0,0-1 0,-1 0 0,1 1 1,0-1-1,-1 1 0,-11 6 4,9-4-2,-8 9 3,2 3 3,11-16-4,1 1 3,7-11-4,-7 8-3,13-26 0,-12 25 0,0-4 0,-2-20 0,-1 22 0,-11-30 0,8 28 0,-17-36 0,-17-22 0,17 30 0,6-1 0,9 27 0,-4-24 2,7 31 4,0 9 11,4 34-8,-2 17-1,2-14-2,-3-35-6,9 28 0,-8-29 0,13 22 0,-3-7-7,-6-12 2,0-1-1,0-1 1,1 1-1,0-1 1,10 12-1,-13-16 5,-1-3 0,-1 1 0,1-1 0,0 0 0,0 0 0,-1 1 1,1-1-1,0 0 0,0-1 0,0 1 0,0 0 0,0 0 0,0-1 0,1 1 0,-1-1 0,2 0 0,30 7 1,3 1 0,-29-6 0,5 1 0,0 0 0,0-1 0,19 0 0,-27-1 0,25-6 0,-24 4 0,21-10 2,37-9 4,-42 14-6,-8-1-7,-13 6 7,0 0-1,0 1 1,0-1-1,0 0 1,0 1-1,0-1 1,0 0-1,0 1 1,0 0-1,0-1 1,0 1-1,0-1 1,1 1-1,-1 0 1,0 0-1,0 0 1,3 0-1,43-12 1,-46 11 0,0 1 1,0-1-1,0 1 0,-1-1 0,1 1 0,0-1 0,0 0 0,-1 1 1,1-1-1,-1 0 0,1 1 0,-1-1 0,1 0 0,-1 0 0,1 1 0,-1-1 1,1 0-1,-1 0 0,0 0 0,0 0 0,1 0 0,-1 0 0,0 0 0,0 1 1,0-1-1,0 0 0,0 0 0,0 0 0,0 0 0,0 0 0,-1 0 1,1-1-1,-2-4 1,1 0 1,-1 0 0,-1 0-1,1 1 1,-5-8 0,-26-36 14,20 25-12,12 17-3,1 5 0,0 0-1,0 0 1,0 0-1,0 0 0,-1 0 1,1 0-1,-1 0 0,1 0 1,-1 0-1,0 0 1,1 0-1,-1 0 0,-2-1 1,3 0 0,0 2 0,0 1-1,0-1 0,0 0 0,-1 0 0,1 1 0,0-1 1,0 0-1,-1 0 0,1 1 0,-1-1 0,1 0 1,0 1-1,-1-1 0,1 0 0,-1 1 0,0-1 0,1 1 1,-1-1-1,1 1 0,-1-1 0,0 1 0,1-1 0,-1 1 1,0 0-1,0-1 0,1 1 0,-2 0 0,-7-3 0,2 3 2,6 1 3,1 3-2,0-1 3,0 3 2,0 2 0,0-5-1,3 3-6,-2 1-1,1 1 0,-2-1 0,1 15 0,-1-18 0,1 1-1,0 0 0,1-1-1,-1 1 1,1-1-1,0 1 1,0-1 0,0 0-1,1 0 1,0 0 0,-1 0-1,1 0 1,1-1-1,-1 1 1,6 4 0,19 24-9,-22-19 2,-5-9 3,1 0 0,0 0 0,1 0 0,-1 0-1,1-1 1,-1 1 0,1-1 0,0 1 0,1-1 0,5 5 0,0 2 3,-3-2 2,-2-2 2,-2-3 3,-1-1-4,1 0 0,-1 0 0,0 0 0,-1 0 0,1 0 0,0 0 0,0 0 1,-1 0-1,1 0 0,-1 0 0,0 1 0,0-1 0,0 0 0,0 4 0,2 38 50,-2-43-43,0-1 5,0 0-2,-17 5 37,12-6-35,3 0-2,-4 1 2,0-3 0,6 2-12,-1-1-1,1 1 0,-1-1 1,0 1-1,0 0 0,0-1 1,0 1-1,0 0 0,0 0 1,0-1-1,0 1 0,0 0 1,-1 0-1,1 0 0,-3-1 1,0-2 1,-28-12 2,27 13-4,-22-5 0,-11 2 10,35 5-4,-1-3 2,2 2-1,-2-2-4,4 1 3,45-82 26,-43 79-31,-1 0 0,1 0 0,-1 0 0,0 0 0,-1 0 1,1 0-1,-1-1 0,-1 1 0,0-8 0,-7-33 11,-9 15-3,11 22-7,2 4-1,0-1 0,1 0 0,0 0 0,0 0-1,0-1 1,-1-8 0,3 9-1,-9-27 0,6 27 0,-1 8 0,6 7 0,15 39 6,-15-44-5,24 61 8,-22-55-9,15 31 0,2-3 0,-18-30 0,17 26 0,-16-27 0,14 14 2,3 13 11,-10-20-11,-7-10-3,9 15 1,3 12 0,-14-28 0,1 5 0,0-2 0,0 1 0,1 0 0,0 0 0,1-1 0,4 7 0,-2-6 2,4 2 3,1-1-4,-5-3-1,3 4 0,-5 3 0,-1-3 0,-7-2 0,-7-8 0,-45-10-8,32 12 8,2-2 0,-8-5 0,-3 0 2,21 4 1,8 1-1,-1 1 1,1 0 0,-1 1 0,1-1 0,-9 1-1,-2 1 1,0 1 0,0 1 0,-14 4-1,26-6-2,-1-1-1,1 0 0,-1 0 1,1 0-1,-1 0 0,1 0 1,-5-1-1,-10-1-3,-45-4-9,24 0 11,1 8 2,-62 1 13,47-4-10,-11 1-3,57-2 0,0-2 2,4 3 3,-2 1-5,4 0-7,1 0-1,0 0-4,1 1-16,4 2-2780,-4-2-11103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1:55.82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271 1 3680,'0'0'161,"0"4"-22,-1 4 15,0 0 0,0 0 0,0 0 0,-1-1 0,-4 10 0,2-5 8,1-1 0,0 1 0,-1 14 0,-17 115 815,21-79-563,1-39-85,-1 0-1,-4 23 1,-25 196 1540,28-233-1816,-1 1-1,-1-1 0,0 0 1,0 0-1,0 0 0,-1-1 1,-1 1-1,-6 9 0,-10 22 95,3-4 6,9-17-4,1-1 0,0 1 1,-9 36-1,-11 151 1410,25-178-1354,0 19 338,3-37-438,0 0-1,-1-1 1,0 1 0,-1 0-1,0-1 1,0 1 0,-1-1-1,0 0 1,-6 12 0,8-18 7,-1 2 0,-6 33 344,7-37-376,-1 15 93,0-8-3,1 0 0,0 1-1,0-1 1,1 16 0,0-22-88,0 23 429,0 43 15,0-67-468,11 10 206,-6-10-231,1 0 0,-1 0 0,0-1 0,1 0 0,-1 0 0,0 0 0,1-1 0,-1 1 0,9-3 0,-7 1 9,1 0 1,0 1-1,1 0 1,-1 0-1,0 1 1,12 1-1,83 19 199,-90-19-205,-3 0-17,0 0 1,0-1-1,-1 0 1,1-1-1,0 0 1,17-5-1,-26 5-16,0 1-3,0-1 0,-1 1 0,1 0 1,-1-1-1,1 1 0,0 0 1,-1 0-1,1 0 0,-1-1 1,1 1-1,0 0 0,-1 0 0,1 0 1,0 0-1,-1 0 0,1 0 1,0 0-1,-1 0 0,1 0 1,0 1-1,-1-1 0,1 0 0,1 1 1,4 0 5,-5 0 2,99 5 127,18-6 81,-115 1-205,3 0 2,81 11 102,-85-11-107,3-1 6,25 3 44,28 7-12,-51-8-38,-5-2 0,15 6 15,-4-7-16,-9 0-4,0 1 0,-1 0-1,1 0 1,0 0 0,-1 0-1,1 0 1,-1 1-1,1 0 1,-1 0 0,1 0-1,-1 0 1,7 3-1,-6-1 1,-7-3-3,48 10 20,-38-8-19,0 0-1,1 1 0,3-1 0,-2-1 0,3 0 0,-10-3 0,15 1 0,32 1 8,-47 1-8,2-1 0,15-14 2,-11 9 4,1 4 2,-2-3 0,-4 2 0,2 0 0,-2 1 0,1-3 0,-2 3 0,5-2-1,-5 1-10,1 1 0,-1-1 0,1 0-1,-1 1 1,1-1 0,-1 0 0,0-1 0,0 1-1,0 0 1,0 0 0,-1-1 0,1 1 0,-1-1-1,1 0 1,-1 1 0,0-1 0,1-3 0,0-3-24,-1 1 0,0-1 0,0 1 0,-1-14 0,-1 14-58,1 0 1,1 0 0,-1-1 0,5-15 0,9-15-2331,-3 15-8971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1:24.51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220 0 3232,'-1'1'166,"0"-1"0,-1 1 0,1 0 1,0 0-1,0 0 0,0 0 0,0 0 0,0 0 0,0 0 0,0 0 1,0 1-1,0-1 0,1 0 0,-1 0 0,0 1 0,1-1 1,-1 0-1,1 1 0,-1-1 0,1 1 0,0-1 0,0 0 0,0 1 1,0-1-1,0 3 0,3 43 945,0-28-565,-2 18-90,-1 0-1,-2 0 1,-2 0 0,-10 42 0,9-44 200,-1 65 0,4-46-266,1-42-176,-1 0 0,0-1 0,-1 1 0,-4 13 0,-7 25 279,6 18-16,6-40-338,-2-1-1,0 0 0,-2 0 1,-11 32-1,-12 37 406,26-88-482,1-1 0,0 1 1,1 0-1,-1 9 0,1-11-34,1 0 1,-1 0-1,0 0 0,-1 0 1,0 0-1,-2 6 0,2-7 29,0 1 0,1 0 0,0 0 0,0-1 0,0 1 0,1 0 0,-1 0 0,2 0 0,0 9 0,-1 22 251,-6-5-18,-13 39 1,9-37-135,6-18-83,1-10-16,1 1-1,1 0 1,-1 0-1,1 0 1,0 9-1,1-15-3,0 36 242,0 12 89,1-47-351,0 3 1,1 0 28,-1 0-1,0 0 1,0 0 0,0 0 0,-1 1 0,0-1 0,0 0 0,0 0 0,-2 10-1,2-14-1,0 39 278,0-7-92,0-31-206,1 5 192,5-3-208,-2-3 0,4-1-1,53-8 132,-16 8-79,86-12 0,-125 11-67,-3 1-7,17 3 3,-15-1-4,28-1 6,21-1 1,4-1 0,-49 0-7,-6 0 0,1 1 0,-1-1-1,1 1 1,0 0 0,-1 0 0,1 1-1,-1-1 1,8 3 0,31 4 7,1 4 0,72 10 81,-92-16-44,1-1 1,29 0-1,-53-4-45,142 15 103,-138-15-101,4 0 0,1 1-1,-1 0 1,0 0-1,1 1 1,-1 1-1,9 2 1,-13-2 8,1-2 1,0 1-1,0 0 1,0-1-1,0 0 0,0 0 1,0 0-1,0-1 1,7 0-1,-9 1 1,2 3 2,-3-3-2,-1-1 1,3 2-8,-1-3 1,-2-1-4,1 0-1,-1 0 1,0 0-1,1-1 1,-1 1 0,0 0-1,0 0 1,-1-1 0,1 1-1,0 0 1,-1-1-1,0 1 1,1 0 0,-1-4-1,0 6 0,9-57 0,-5 6-4,-2 30-1,-1 13-4,0-1 0,0 0 1,1 0-1,3-10 0,2-11-8,6-26-14,-7 32-2,5-32 1,20-135-224,-22 154 184,4-20-96,0-22-26,-2 9 73,-1 22 26,16-61-160,0 7-232,-11 72 341,-13 26 117,1 1-1,-1-1 0,0 0 0,0-1 0,-1 1 0,1 0 1,1-8-1,2-16-124,10-35 1,5-24-12,-19 84 159,-1-1 1,0 0-1,0 0 0,0 0 1,0 1-1,-1-1 1,0 0-1,1 1 1,-1-1-1,-2-5 0,2 4-7,1 1-1,-1-1 1,2 0-1,-1 0 1,0 1-1,1-1 1,0 0-1,0 1 0,0-1 1,1 1-1,3-8 1,22-36-193,-12 26-2284,-8 11-8983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1:25.47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9 4312,'0'1'37,"0"0"-1,0-1 1,0 1-1,0 0 1,0-1 0,0 1-1,0 0 1,0-1 0,0 1-1,1 0 1,-1-1 0,0 1-1,0-1 1,1 1 0,-1 0-1,0-1 1,1 1 0,-1-1-1,0 1 1,1-1 0,-1 1-1,1-1 1,-1 1 0,1-1-1,-1 1 1,1-1 0,-1 0-1,1 1 1,0-1 0,0 1-1,23-2 1234,5-8-764,-22 5-278,0 2 0,1-1 0,-1 1 1,1 0-1,-1 1 0,11-2 0,-16 5-184,-1-1 0,1 1 0,0 0 0,0 0 0,-1-1-1,1 1 1,-1 0 0,1 0 0,1 3 0,1 1 37,14 14 155,-16-17-214,1-1 0,0 0 0,0 0 0,-1 0 0,1 0 0,1-1 0,-1 1 0,0-1 0,0 0 0,1 0 0,-1 0 0,0 0-1,1-1 1,-1 1 0,1-1 0,5 0 0,5-1 150,0 0-1,26-7 0,-2 0 198,-36 8-282,1-2 11,-1 2-19,3 2-4,7 1-26,0-1 0,1 0 0,-1-1 0,0-1 0,23-1 0,-3-2 7,32-8 0,-27 4 11,-36 7-40,-1 17-1330,0-6-5650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1:26.23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0 2072,'0'4'464,"0"0"0,0-1 0,0 1 0,1 0 0,0 0 0,1 3 0,1-5-411,0 0-1,0-1 1,0 0 0,1 1 0,-1-1-1,0 0 1,1-1 0,-1 1 0,1-1 0,-1 1-1,1-1 1,-1 0 0,1 0 0,4-1-1,61-13 470,-66 13-501,0 1 54,3 0 10,-5 0 30,1 1-10,9 9 92,-10-8-147,1 0-1,-1-1 0,1 1 1,0-1-1,-1 1 0,1-1 0,0 0 1,0 0-1,0 0 0,0 0 1,0 0-1,1 0 0,-1 0 0,0-1 1,0 1-1,0-1 0,1 1 1,-1-1-1,0 0 0,1 0 0,-1 0 1,4-1-1,33-3 403,-25 2 22,0 0 0,22 1 1,-28-1-410,1 1 1,0-1 0,0 0 0,0-1 0,8-3 0,15-5-1353,-18 8-4933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1:27.06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91 2520,'19'-43'335,"-17"40"-305,0 0 1,1 0 0,-1 1 0,1-1 0,-1 1 0,1 0 0,0-1 0,0 1 0,0 0 0,6-2 0,-8 4 14,-1 0 30,1 1 106,4 2 55,0-1-36,1-1 0,-1 0 0,0 0 0,1-1 0,-1 0 0,1 0 0,-1 0 0,11-2 0,-14 2-231,-1 0 50,13-1 318,0 1-1,1-2 0,-1 0 0,0-1 0,0 0 0,-1-1 0,16-6 0,-28 9-88,37 34 940,-34-29-1093,1 1 1,-1-1-1,1 0 1,9 5-1,-11-8-76,-1 0 0,1 0 1,0 0-1,-1-1 0,1 1 0,0-1 0,-1 0 1,1 1-1,0-1 0,-1 0 0,1-1 0,5 0 1,66-22 213,-22 6-49,-49 16-116,1 1 17,-3 0-78,0 1 0,-1-1-1,1 0 1,-1 1 0,1-1 0,-1 1-1,0-1 1,1 1 0,-1-1-1,1 1 1,-1-1 0,0 1-1,1-1 1,-1 1 0,0-1-1,0 1 1,0 0 0,1-1 0,-1 1-1,0 0 1,0-1 0,0 1-1,0-1 1,0 1 0,0 0-1,0-1 1,0 2 0,0 19 68,0-20-59,-1 8-10,1 10 204,0-19-193,0 1 0,0-1-1,1 1 1,-1-1 0,0 1 0,0-1 0,1 1 0,-1-1-1,0 1 1,1-1 0,-1 1 0,1-1 0,-1 0 0,0 1-1,1-1 1,-1 0 0,1 1 0,-1-1 0,1 0 0,-1 0-1,1 1 1,-1-1 0,1 0 0,0 0 0,-1 0 0,1 0-1,-1 0 1,1 0 0,-1 0 0,1 0 0,0 0 0,34 4-1127,-15-4-6196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1:28.78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0 4040,'0'0'177,"0"0"58,0 0 209,0 0 57,0 0 23,0 0 19,2 5 33,77 178 1544,24 20-307,-82-140-1325,-12-31-249,16 49 419,-18-52-317,16 37 0,-4-20 129,-11-26-185,18 32 1,30 38 521,7 29-148,-16-25 276,-40-83-715,-1 1 1,0 0-1,-1 0 0,-1 0 0,6 22 0,-4-12 150,-4-19-208,3 3 0,-4-5 6,12 16 479,-12-16-614,0 1 1,1-1 0,-1 0 0,0 1-1,0-1 1,0 1 0,0-1 0,-1 1-1,1-1 1,0 1 0,-1-1 0,1 1-1,-1 0 1,1-1 0,-1 1-1,0 0 1,1 0 0,-1 2 0,0-2 54,2 3 20,0-2-8,3 4-3,-2-3-18,1 2-2,-2-2-4,-1 3-5,-1-3-16,0 2-9,0-3-20,-1-3-55,1 1 0,0-1 0,0 0 0,0 0 0,0 0 0,0 1 0,0-1 0,-1 0 0,1 0 0,0 0 0,0 0 0,0 1 0,0-1 0,-1 0 0,1 0 0,0 0 0,0 0 0,0 0 0,-1 0 0,1 0 0,0 1 0,0-1 0,0 0 0,-1 0 0,1 0 0,0 0 0,0 0 0,-1 0 0,1 0 0,0 0 0,0 0 0,-1 0 1,1 0-1,0-1 0,0 1 0,0 0 0,-1 0 0,1 0 0,0 0 0,0 0 0,0 0 0,-1 0 0,1-1 0,0 1 0,0 0 0,0 0 0,0 0 0,-1 0 0,1-1 0,0 1 0,0 0 0,0 0 0,0 0 0,0-1 0,0 1 0,0 0 0,0 0 0,0 0 0,-1-1 0,1 1 0,0 0 0,0 0 0,0-1 0,0 1 0,0 0 0,0-1-353,-5-9-12208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6:2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1 353 24575,'11'-3'0,"5"-2"0,3-9 0,0 4 0,4-8 0,1 7 0,0-7 0,1 7 0,-6-7 0,-2 12 0,-7-6 0,3 8 0,-5-1 0,0 2 0,0 3 0,0-4 0,0 0 0,4-1 0,2-3 0,4 3 0,5-4 0,-4 0 0,5-1 0,-6 1 0,0 0 0,-4 0 0,3 4 0,-8 1 0,4 0 0,-5 3 0,0-2 0,4-1 0,2-1 0,4 0 0,0-4 0,0 4 0,1 0 0,-6 1 0,0 0 0,-5 3 0,0-2 0,0 3 0,0-4 0,0 3 0,0-2 0,0 3 0,4 0 0,2-4 0,4-1 0,5-5 0,-4 1 0,5-1 0,-6 5 0,-5-2 0,0 6 0,-5-3 0,0 4 0,1 0 0,-1 0 0,0 0 0,0 0 0,0 0 0,0 0 0,0-4 0,0 3 0,1-2 0,-1 3 0,0 0 0,-1 0 0,1 0 0,0 0 0,0 0 0,1 0 0,-1 0 0,0 0 0,0 0 0,0 0 0,1 0 0,-1 0 0,4 0 0,-2 0 0,2 0 0,-4 0 0,1 0 0,-1 0 0,0 0 0,0 0 0,0 0 0,0 0 0,0 3 0,0 2 0,0-1 0,0 4 0,5-3 0,1-1 0,-1 4 0,4-3 0,-7 0 0,2 2 0,-4-6 0,0 3 0,1-1 0,-1 2 0,0-1 0,0 4 0,5-3 0,6 4 0,0 4 0,4-3 0,1 4 0,-9-5 0,7 4 0,-8-3 0,4 3 0,0-4 0,-5-1 0,4 1 0,-7 0 0,7 0 0,-8-1 0,4 0 0,-5 1 0,0-1 0,0 0 0,0 0 0,0 0 0,1 0 0,-1 1 0,0 3 0,1 2 0,0 4 0,4 0 0,-2 5 0,2-3 0,-4 3 0,0-5 0,-4-4 0,3 3 0,-7-8 0,3 4 0,-4-5 0,0 0 0,4 0 0,-3 1 0,6-1 0,-6 4 0,3 2 0,0 9 0,-3-3 0,4 3 0,-5-5 0,0 0 0,3-4 0,-2-1 0,3-5 0,-4 0 0,0 0 0,0 0 0,0 5 0,0 1 0,0 9 0,0-4 0,0 10 0,0-10 0,0 13 0,0-11 0,0 1 0,0-9 0,0-5 0,0 0 0,0 0 0,-4 0 0,3 5 0,-7 6 0,3 5 0,-5 6 0,0-5 0,0 3 0,1-8 0,-1 3 0,1-9 0,4-2 0,-2-4 0,6 1 0,-6-1 0,2-4 0,1 4 0,-3-8 0,2 4 0,-3-1 0,0-2 0,0 6 0,-5-2 0,0 4 0,-11 5 0,-1 1 0,-6 10 0,-5-3 0,2 10 0,-9-4 0,10 0 0,-6 4 0,3-10 0,8 3 0,-6-9 0,14 1 0,-3-7 0,5 3 0,-1-4 0,6 0 0,0 0 0,4-5 0,1 3 0,0-6 0,1 3 0,-1-4 0,-5 4 0,-1-3 0,0 6 0,2-6 0,-1 3 0,4-1 0,-4-2 0,5 3 0,0-4 0,0 0 0,3 3 0,-2-2 0,2 6 0,-7-2 0,-2 8 0,-4-3 0,3 7 0,-7-2 0,10 3 0,-10 1 0,8-1 0,0 0 0,1-4 0,4-2 0,5-3 0,-4-1 0,7 0 0,-2 0 0,3 0 0,0 0 0,0 0 0,-4 0 0,-1 0 0,-4 10 0,0 2 0,-1 10 0,-5 5 0,3-3 0,-7 3 0,7-5 0,-2 0 0,4-6 0,1 0 0,0-11 0,4 0 0,1-5 0,1 0 0,-2 5 0,-4 1 0,-1 9 0,1 1 0,-1 1 0,-4 3 0,3-8 0,-3 3 0,5-5 0,4-4 0,-3-2 0,8-3 0,-4-1 0,4 0 0,0 0 0,-4-4 0,4 2 0,-7-5 0,6 6 0,-2-2 0,3-1 0,0-1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2:00.32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26 227 3864,'0'0'41,"0"0"31,0 0 103,0 0 42,0 0 70,0 0 10,0 0-26,0 0-15,0 0-31,0 0-9,0 0-25,0 0-17,3 2-36,8 2-17,-8-3-25,-3-1-88,0 1 1,1-1-1,-1 1 0,0-1 0,0 1 0,0-1 1,0 0-1,0 1 0,1-1 0,-1 1 1,0-1-1,0 1 0,0-1 0,0 1 0,0-1 1,0 1-1,-1-1 0,1 0 0,0 1 1,0-1-1,0 1 0,0-1 0,-1 1 0,-5 7 13,1-1 0,0 1-1,-8 15 1,12-20-16,3 2-3,4-3-1,-5-2 7,3 2-6,10 2 856,-13-4-663,-1 0 9,0 0 16,0 0 5,0 0 7,0-3-145,1-1-1,0 1 0,0-1 1,0 1-1,1 0 1,-1 0-1,1 0 1,0 0-1,0 0 1,0 0-1,0 0 1,0 0-1,0 1 1,1-1-1,-1 1 1,1 0-1,0 0 0,0 0 1,0 0-1,0 0 1,0 1-1,0-1 1,0 1-1,1 0 1,-1 0-1,6-1 1,7-1 19,0 2 1,0 0 0,1 1-1,-1 1 1,17 2 0,33 1 201,-13-1 22,-39-2-209,1 0-1,0-1 1,0 0-1,18-3 1,-30 2-115,29-5 514,53-2 1,-63 6-275,40-8 0,-54 8-242,14-3 99,-14 3-58,1 0 0,0 0 1,-1 1-1,13 0 0,-18 2 3,3 1 11,41 7 678,-45-9-716,-1 1 0,1-1-1,-1 1 1,1-1 0,-1 0 0,1 1 0,0-1 0,-1 0-1,1 0 1,0 0 0,2-1 0,24-1 292,-27 2-289,0 0-20,-1 0 0,1 0 0,0-1 1,-1 1-1,1-1 0,0 1 1,-1 0-1,1-1 0,-1 1 0,1-1 1,-1 0-1,1 1 0,-1-1 1,1 1-1,-1-1 0,0 0 1,1 0-1,0-2 1,-1 2-5,0 1 1,0 0-1,0-1 1,0 1-1,0-1 0,0 1 1,0-1-1,0 1 1,0-1-1,0 1 1,0-1-1,0 1 1,-1 0-1,1-1 1,0 1-1,0-1 1,0 1-1,-1-1 0,1 1 1,0 0-1,0-1 1,-1 1-1,0-1 1,-17-29 74,14 23-68,3 4 1,-1-3 0,1 5 2,1 1 3,0 0-4,0 0-1,0 0 0,3-1 1,-3 1-7,1 0-1,-1 0 0,1 0 0,-1 0 0,1 0 1,-1 0-1,1 0 0,-1 0 0,1 1 0,-1-1 1,1 0-1,-1 0 0,1 0 0,-1 1 0,1-1 1,-1 0-1,0 1 0,1-1 0,-1 0 0,1 1 1,-1-1-1,0 0 0,1 1 0,-1-1 0,1 1 0,2 4 5,0 0 0,1 0 0,-2 0-1,1 0 1,0 0 0,1 7 0,1-1 0,32 77 38,-34-80-37,-2-5 1,2 1 5,-1-1-2,0 4 3,-2-5 2,1-1-6,0 0 0,-1 0 0,1 0 0,0 0 0,-1 0 0,1-1 0,0 1 0,0 0 0,0-1 0,0 1-1,0 0 1,0-1 0,0 1 0,0-1 0,0 1 0,0-1 0,0 0 0,0 1 0,0-1 0,2 0-1,-3-1 7,0-4-1,0 4-6,-29-93 38,25 73-39,2 11-1,-1-1 0,1 1 0,-6-11 0,7 18-5,-1 0 0,0 0 1,0-1-1,0 1 1,0 0-1,0 1 0,-1-1 1,0 0-1,1 1 1,-1-1-1,0 1 0,-5-3 1,-45-31 34,34 25-23,-1 1-5,1-2 0,-19-14 0,36 24-9,-2-2 0,-16 2 0,18 2-1,-15-1 3,17 1-3,0 0 0,0 0 0,-1 0 0,1 0 0,0 0 1,-1 1-1,1-1 0,0-1 0,0 1 0,-1 0 0,1 0 0,0 0 0,-1 0 0,1 0 1,0 0-1,0 0 0,-1 0 0,1 0 0,0 0 0,0-1 0,-1 1 0,1 0 0,0 0 1,0 0-1,0-1 0,-1 1 0,1 0 0,0 0 0,0 0 0,0-1 0,0 1 0,-1 0 1,1 0-1,0-1 0,0 1 0,0 0 0,0 0 0,0-1 0,0 1 0,0 0 1,0-1-1,0 1 0,0 0 0,0 0 0,0-1 0,0 1 0,2-2-14,2 0-3,-2 1-12,4-1-4,-5 2-12,1 2-27,0-1 0,0 1 0,0 0-1,0 0 1,0 0 0,0 1 0,-1-1-1,1 0 1,-1 1 0,2 4 0,-2-7 111,13 20-247,25 28 1,1 0-58,-29-35 220,-2 1 0,1 0 1,-2 0-1,0 1 0,0 0 1,5 18-1,-8-21 35,-3-7 4,0 1-1,-1-1 1,1 0 0,-1 0 0,0 1 0,1 9 0,-2-13 7,-1-1 0,1 0 0,0 0 0,-1 0 0,1 0 0,-1 0 0,1 0 0,-1 0 0,1 0 0,-1 0 0,0 0 0,1 0 0,-1 0 0,0-1 0,0 1 0,0 0 0,0 0 0,0-1 0,0 1 0,0-1 0,-1 2 0,-11 3 0,1-1 3,10-3-2,0 0 0,0-1 0,0 1 1,1-1-1,-1 0 0,0 1 0,0-1 0,0 0 1,0 0-1,0 0 0,0 0 0,0-1 0,1 1 1,-1-1-1,-2 0 0,-4 0 2,-30-13 10,22 7-8,9 7-4,-17 2 4,17-1-3,-29-1 4,1-5 1,5-2-6,21 6 5,0 0 0,-1 0 0,-12 1 0,7 2 14,0-1 0,0 0 0,0-2 0,0 0 0,-17-3 0,-1 1 4,-5 3-16,2 0-1,3 3-7,28-2 0,-17-5 0,-9-6 0,12 6 0,9-1 0,1-4 0,7 5 0,-1 0 0,-18-6 0,11 6 0,9 3 0,-1 0 0,0 1 0,0-1 0,0 1 0,0-1 0,0 1 0,0 0 0,0 0 0,0 0 0,0 0 0,0 0 0,0 0 0,0 1 0,0-1 0,0 1 0,1-1 0,-1 1 0,0 0 0,0-1 0,0 1 0,-1 1 0,2-1 0,-53 25 0,41-22 0,5-6 0,3 0 0,-14-11-2,17 12-4,2 1-2,0 0 0,3-7-15,3 4 22,1 3-1,-4 0-3,2 0 2,-3 0-2,2 0 2,47-11-10,-30 11 7,34 3 1,-28-1 0,1-1 0,49-4 1,-58 0-3,-1 2 0,31 1 0,37 1-4,-76 0 12,-1 2 6,-9-3-7,8 4 9,-1-1 1,1 0-1,-1-1 1,1 0-1,0 0 1,0-1-1,0 1 0,10-1 1,10-7 13,-24 4-17,-1 1-1,0 0 0,0 1 1,1-1-1,-1 0 1,0 1-1,1 0 0,-1 0 1,0 0-1,7 1 1,-5 0 10,-2 0 0,3 2 0,-4-3 0,29 6 57,-19-4-53,21 2 63,-31-4-66,22 10 136,-19-10-126,-1 1 0,1 1 0,0-1 0,0 1 0,-1-1 0,8 5 1,-7-6-9,-1 1 1,0-1-1,0 0 1,1 1-1,-1 0 1,0 0-1,7 3 1,9 7 102,-18-11-103,3-2 2,-3 2-2,27-1 131,-21 2-150,-1 2 2,-5-3 4,-1 0 1,3 0-4,-2 0 3,-1 2 1,4 3-4,-4-4 3,0-1 1,4 0-4,-3 0 2,2-2-2,-3 2 3,-1 0 2,0 0 0,0 0 0,0 0 0,0 0 0,0 0 0,0 0 0,-1 0-1,-3 2-2021,3-2-8066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3:15.39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720 0 2248,'0'0'65,"2"5"-6,4 14 29,-5-14 293,-3-4-256,0 1-1,0 0 1,0 0-1,1 0 1,-1 0 0,1 0-1,-1 0 1,1 0-1,-1 0 1,1 0-1,-2 5 1,-4 6 692,-88 101 1519,39-54-899,54-58-1163,0 3-160,0 0 0,-1 0 1,0 0-1,0 0 1,0-1-1,0 0 0,-1 1 1,-4 3-1,-84 89 1623,49-31-686,10-22-644,-10 14-61,34-47-271,0 1-1,1 0 1,1 0-1,0 1 1,0 0-1,-5 15 1,-16 31 213,22-50-193,1 1 1,1-1 0,-7 20 0,-7 17 43,-10 11-10,17-32-13,-1 0 0,-1 0 0,-26 35 1,37-58-105,0 1 1,0 0 0,1 0-1,-1-1 1,1 1 0,0 0 0,0 1-1,0-1 1,0 0 0,1 0 0,-1 0-1,1 0 1,0 1 0,0-1 0,0 0-1,1 6 1,-1 1 24,-2-3-22,0 1 0,0-1 1,-1 1-1,0-1 0,0 0 0,0 0 1,-9 12-1,12-18-13,-8 10 16,6-8-12,0 1 1,-1 0-1,1-1 1,0 1-1,1 0 1,-1 0-1,1 1 1,0-1 0,0 0-1,0 0 1,0 0-1,1 1 1,0-1-1,0 7 1,1 2 6,0-1 1,1 0-1,0 0 0,1 1 1,1-1-1,8 21 0,-10-31 1,1 3 1,-3-4-14,0-1 0,0 1 1,0-1-1,0 1 0,0-1 0,0 1 0,0-1 1,0 1-1,1-1 0,-1 0 0,0 1 0,0-1 0,1 1 1,-1-1-1,0 0 0,1 1 0,-1-1 0,0 0 1,1 1-1,-1-1 0,0 0 0,1 1 0,-1-1 1,1 0-1,6 3 4,30 20 34,-31-20-34,5 2-2,-7-2 4,5 3 1,-7-6-6,0 1 1,1 0-1,-1-1 1,1 1-1,0-1 1,-1 1-1,1-1 1,-1 0-1,1 0 1,0-1-1,4 0 1,8 0 23,-3 0-17,0 0 1,0-1 0,0 0-1,0-1 1,0 0 0,0-1-1,-1-1 1,0 1 0,0-2-1,18-11 1,6-23 54,-16 17-48,3 4 9,-1-1 1,0-1-1,-2 0 0,0-2 1,17-28-1,-28 40 0,0 0-1,1 1 1,14-14 0,-15 17-18,-1 0 0,0 0 0,-1-1 1,9-12-1,-10 12-1,0 1 0,1 0 0,0 0 0,0 0 0,0 1 0,1 0 0,0 0 0,10-6 0,-9 7 1,0-1 0,-1 0 0,0 0 0,0-1 1,0 1-1,6-11 0,-12 16 1,2-3 4,8-7-4,0-2 1,1 0 0,-1-1-1,-1-1 1,-1 0-1,11-22 1,-16 33-8,6-25 6,-11 25-5,1 3-1,0 0-1,0-1 0,0 1 0,0 0 0,0 0 1,0 0-1,0 0 0,1 0 0,-1 0 0,0 0 0,1 0 1,-1 0-1,0 0 0,1 0 0,-1 0 0,1 1 1,0-1-1,-1 0 0,1 0 0,0 0 0,0 0 0,17-23 0,-14 15 0,4-16 0,9-24 0,-15 41 0,26-56 0,13-16 0,-35 67 0,1-2 0,3 0 0,1 2 0,-4 1 0,4-1 0,18-15 7,-6 4 4,-20 20-6,3-3-2,-2 3 2,14-11 0,-8 2 1,0-4 2,-7 12-2,-1-3 2,-1 4 0,3-3 0,-1 3-1,4-3-2079,-6 5-8294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3:17.40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31 486 3320,'0'0'8,"1"1"1,-1-1 0,0 0-1,1 1 1,-1-1-1,1 1 1,-1-1-1,1 0 1,-1 0-1,1 1 1,-1-1 0,1 0-1,-1 0 1,1 0-1,-1 1 1,1-1-1,-1 0 1,1 0-1,-1 0 1,1 0-1,0 0 1,-1 0 0,1 0-1,-1 0 1,1 0-1,-1-1 1,1 1-1,-1 0 1,1 0-1,-1 0 1,1-1 0,-1 1-1,1 0 1,-1 0-1,1-1 1,-1 1-1,1 0 1,-1-1-1,0 1 1,1-1-1,-1 1 1,0-1 0,1 1-1,-1-1 1,0 1-1,1-1 1,-1 1-1,0-1 1,0 1-1,0-1 1,0 1 0,1-1-1,-1 1 1,0-1-1,0 1 1,0-1-1,0 1 1,0-1-1,0 0 1,0 1-1,-1-1 1,1 1 0,0-1-1,0 0 1,-7-49 851,-2 14 206,-19-53 1,26 82-871,0-1 0,0 1-1,1-1 1,0 1 0,1-1-1,0 1 1,0-1 0,0 1-1,2-9 1,16-61 1061,-18 76-1244,1-1 148,0-1-97,-1 0 0,1 0 1,0 1-1,0-1 0,0 0 0,0 0 0,1 1 0,-1-1 1,1 0-1,-1 1 0,1 0 0,3-4 0,19-19 147,-21 22-137,6-4 37,0 1 0,1 0-1,0 0 1,11-4 0,-17 8-89,-1 0 0,1 0 0,0 0-1,0 0 1,0 1 0,0 0 0,7-2 0,14-5 50,-23 8-25,64-9 338,-49 9-290,2-1 18,-1 1-1,1 1 0,-1 1 1,0 0-1,24 7 0,65 12 202,-99-17-296,-1-1 0,1 1 0,-1 0 0,0 1 1,12 9-1,16 9 31,8 4 37,-35-21-70,0-1 0,0 0 0,1 0 1,10 4-1,-8-3-2,0 0 1,0 0-1,-1 1 0,0 0 1,-1 1-1,1 0 0,-1 1 1,-1 0-1,11 14 0,-19-22-13,8 9 17,0 1 1,-1 0-1,-1 0 0,0 1 1,-1-1-1,0 1 0,0 1 1,5 23-1,2 7 28,-7-30-7,-4-11-33,0 0 1,0 0-1,-1 0 0,1 0 1,-1-1-1,0 1 0,1 0 0,-1 0 1,0 0-1,0 0 0,0 0 1,0 0-1,-1 0 0,1 0 1,-1 0-1,1 0 0,-1 0 1,1 0-1,-1 0 0,-2 2 1,3 1 8,1-1 1,-1 1-1,1-1 0,-1 0 1,1 1-1,0-1 1,1 0-1,1 6 1,0-3 1,-3-5 4,1-2-19,-1 1 0,1-1 1,-1 1-1,1-1 0,-1 1 0,1-1 1,-1 1-1,0-1 0,1 1 0,-1 0 1,0-1-1,1 1 0,-1-1 0,0 1 1,0 0-1,0-1 0,0 1 0,0 0 1,0 0-1,0-1 0,0 1 0,0 0 1,0-1-1,0 1 0,0 0 0,0-1 1,0 1-1,0 0 0,-1-1 0,1 1 0,0-1 1,-1 2-1,-6 21 39,-4 15-4,11-37-30,-1 1-1,-2 5-3,1-3 2,-3 3-2,3-3 2,-2 4-2,3-4 2,0 3-2,0-3 2,-1 6-2,0-8-1,1 1 0,-1-1 0,0 0 0,0 1 0,1-1 0,-2 0 1,1 0-1,-4 3 0,0 0 3,4-2 2,2-3 1,0 0 0,-59 33 78,51-28-83,4-3 2,-8 2-4,1 0 0,-1-1 0,0 0-1,-1-1 1,1 0 0,-23 0 0,27-1 1,-7 0 1,5-1 1,0 2-1,0-1 1,0 1 0,0 0 0,1 1 0,-1 0 0,1 1 0,0 0 0,-16 9 0,-19 10-1814,-5 2-7236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3:18.78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1 4488,'0'0'200,"0"0"79,0 0 315,0 0 98,0 0 56,6 0-109,4 1-421,0 1 0,0 1 1,-1 0-1,1 0 0,-1 1 1,1 0-1,-1 0 0,-1 1 1,10 6-1,-5-3 101,0-1 0,1 0 0,24 8 1,-34-14-219,3-1-1332,-5 0-5427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3:19.27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0 5384,'11'10'0,"0"-5"25,12 6 776,0 0 1,-1 1-1,30 22 0,-50-31-554,1-1 0,-1 1-1,1 0 1,-1 0-1,0 0 1,0 0-1,0 0 1,0 1 0,2 6-1,-2-5-42,0-2 176,0 0 55,10 7-109,20-37-1527,-9 8-6359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3:19.735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4 4848,'5'-2'363,"0"1"384,28 10-141,3-1 919,-31-8-1363,0 1 0,0 0 0,-1 0-1,1 1 1,0-1 0,-1 1 0,1 0 0,-1 0-1,0 0 1,8 6 0,14 14 667,-24-20-832,0 1 0,1 0 0,0-1 1,0 1-1,0-1 0,0 0 0,0 0 0,0 0 1,0 0-1,0-1 0,1 1 0,-1-1 0,1 0 0,-1 0 1,1 0-1,0-1 0,-1 1 0,1-1 0,0 0 0,-1 0 1,7 0-1,10-4-7137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3:28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53 3952,'0'0'96,"-5"5"-16,-37 42 2056,40-45-2051,1 0 1,0 1-1,-1-1 0,1 0 1,1 1-1,-1-1 1,0 1-1,0-1 0,1 1 1,0 0-1,-1-1 1,1 1-1,0-1 0,0 1 1,0 0-1,1 2 1,-1 5 94,0-8 21,3 4 19,-3-6-176,0 1-1,0 0 1,0-1-1,0 1 1,0 0 0,0-1-1,0 1 1,1 0-1,-1-1 1,0 1-1,0 0 1,1-1 0,-1 1-1,0-1 1,1 1-1,-1 0 1,1-1-1,-1 1 1,1-1 0,-1 1-1,1-1 1,-1 0-1,1 1 1,-1-1-1,1 1 1,-1-1-1,2 1 1,1 1 195,5 2-25,-5-3-35,6 0-14,-6-3-35,5-8-12,-6 5-76,0-1-1,1 0 0,-2 0 0,1 0 0,-1-1 0,0 1 1,0 0-1,-1 0 0,1-1 0,-1 1 0,-1 0 0,1-1 0,-1 1 1,0 0-1,-4-11 0,0 4-5,-10-22 82,14 34-112,0-1-1,0 1 0,0 0 0,0 0 1,0 1-1,0-1 0,0 0 0,-1 0 0,1 0 1,0 1-1,-1-1 0,1 1 0,0-1 1,-1 1-1,1-1 0,0 1 0,-1 0 1,1 0-1,-1 0 0,1 0 0,0 0 1,-1 0-1,1 0 0,-3 0 0,2 1 29,-1 0-1,-3 1 10,1 1 0,-1 1 1,1-1-1,0 1 0,0 0 0,-6 6 1,9-7 37,4 16 42,-2-13-22,3 2 26,-2-4 2,3 5 2,0-3-39,0 0 0,0 0 0,1 0 0,0-1 0,0 1 0,7 5 0,-10-9-11,3 2 19,-5-3-84,0-1-1,1 1 1,-1 0-1,1-1 1,-1 1-1,1-1 1,-1 1-1,1-1 1,-1 1-1,1-1 1,-1 1-1,1-1 1,-1 0-1,1 1 1,0-1-1,-1 0 1,1 1 0,0-1-1,0 0 1,16-6 232,-15 6-242,0-1-1,0 1 1,0-1 0,0 0-1,-1 1 1,1-1 0,0 0-1,-1 0 1,1 0 0,0-1-1,-1 1 1,1 0 0,-1 0-1,0-1 1,1 1 0,-1-1-1,0 1 1,2-4 0,4-6 13,13-24 48,-19 33-60,0 0 0,-1 0 0,1 0 1,-1 1-1,0-1 0,1 0 0,-1 0 1,0 0-1,0 0 0,0 0 1,-1 0-1,1 0 0,0 1 0,-1-1 1,1 0-1,-1 0 0,0 0 0,1 1 1,-1-1-1,-2-2 0,-17-19 113,18 21-113,0 1 0,0 0 0,0 0 0,0 0 0,0 0 0,0 0 0,0 0 0,0 1 0,-1-1 0,1 1 0,0 0 0,0-1 0,-1 1 0,1 0 0,0 0 0,0 0 0,-1 1 0,1-1 0,0 1 0,0-1 0,0 1 0,0 0 0,-1-1 0,1 1 0,-2 2 0,2-2 13,-8 12 33,7-11-53,-3 4 9,0 27 10,1 8-11,3-36-6,2-4-1,0 1-1,-1-1 0,1 1 0,0-1 1,0 0-1,0 1 0,0-1 0,0 0 0,0 1 1,1-1-1,-1 1 0,0-1 0,1 0 1,-1 1-1,1-1 0,-1 0 0,2 2 1,10 28-1,-12-26-1,12 18 3,-7-19 3,-1 0-1,0 0 1,1-1-1,0 1 0,0-1 0,0 0 0,7 3 0,-4-3 5,-6-2 11,-2-1 5,32-4 46,-27 2-54,0-1 0,0 1 0,0-1 0,0 0 0,-1-1 0,0 1 0,1-1 0,-1 0 0,-1 0 0,1 0 0,0 0 0,5-10 0,-6 8 6,1 0 1,-1 0-1,0 0 0,0 0 0,0-1 0,-1 1 0,0-1 0,-1 0 0,1 0 0,0-7 1,-2 9-10,-1 1 0,1 0 1,-1-1-1,1 1 1,-1 0-1,0-1 1,-1 1-1,1 0 1,-1 0-1,0 0 0,0 0 1,0 1-1,0-1 1,-1 0-1,0 1 1,1-1-1,-6-4 1,3 5 41,-7-2-2,9 4-43,0-1 0,0 1 0,0 0 0,0 0 0,0 0 0,0 0 0,-1 1 0,1-1 0,0 1 0,0 0 0,-1 0 0,1 0 0,0 0 0,-1 1 0,1-1 0,0 1 0,0 0 0,0 0 0,0 0 0,0 0 0,0 1 0,-5 2 1,6-2-67,1-1 0,-1 0 0,1 1 1,-1-1-1,1 1 0,0-1 1,0 1-1,0-1 0,0 1 0,0 0 1,0 0-1,0-1 0,1 1 1,-1 0-1,0 0 0,1 0 1,0 0-1,-1 0 0,1 0 0,0 0 1,0 0-1,0 0 0,0 0 1,1 0-1,-1 0 0,0 0 0,1-1 1,0 1-1,-1 0 0,1 0 1,0 0-1,0 0 0,1 1 1,7 9-9586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3:30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722 0 1712,'-13'32'1772,"11"-28"-904,-4 3-84,3-4-319,-4 3-89,3-2-56,-5 4-23,6-3-51,-3 7-22,4-7-32,-2 5-15,3-6-26,1 3-14,0-6-127,0 0 0,-1 0 0,1 0 0,0 0 0,-1 0 0,1 0 0,-1 0-1,0 0 1,1 0 0,-1 0 0,0 0 0,1 0 0,-1-1 0,0 1 0,0 0 0,0-1 0,1 1 0,-1 0 0,-2 0 0,-10 11 138,4 0-131,6-9 10,-12 37 183,10-37-199,-3 2 14,-14 23 415,9-14-347,8-11-67,0 1 1,1 0-1,-1 1 1,1-1-1,0 1 1,0-1-1,-6 11 0,6-10 9,-3 6 0,-12 20 2,19-29-30,-3 0-1,-22 21 11,19-18-5,0 1 0,-1-1 0,2 1 1,-1 1-1,1-1 0,0 1 0,0 0 0,-7 13 0,11-18-5,0 1 0,-1-1 1,1 0-1,-1 0 0,0 0 1,0 0-1,0 0 0,0 0 1,-4 3-1,-10 10 37,-8 31 23,20-37-54,1-1-1,-1-1 1,-1 1-1,1 0 1,-1-1-1,-10 11 1,-79 89 168,91-104-174,-8 14 4,7-13-9,-8 24 10,9-24-7,-6 2-2,4 0 2,-5 11-3,4-3-1,2-3 6,3-8-1,1-2-5,-1 0-1,1 0 0,0 0 0,0 0 1,-1-1-1,1 1 0,0 0 0,-1 0 1,1-1-1,-1 1 0,1 0 0,-1-1 1,1 1-1,-1 0 0,1-1 0,-1 1 1,0-1-1,1 1 0,-1-1 0,0 1 1,0-1-1,1 1 0,-1-1 0,0 0 1,0 0-1,0 1 0,1-1 1,-2 0-1,-10 5 23,9-2-30,1-2 14,0 1-1,1-1 0,-1 1 1,1 0-1,0 0 1,-1-1-1,1 1 1,0 0-1,0 0 0,0 0 1,0 0-1,1 0 1,-1 1-1,0 2 0,-4 7-3,-2-3 4,3-5 1,-5 4 0,6-6 0,3-1-5,-1 3 0,-19 19 56,13-12-44,2-1 9,-8 9-15,9-16-4,-5 5-5,6-7-6,5-1-2,5 0-2,-5 0-4,9-14-54,3-5 42,0 0 0,1 1 0,20-17 1,-12 11 15,23-29 0,53-73-210,-83 100 61,17-35 0,-16 29-60,23-35 0,-18 36-2,-2 3-488,33-58-1,-47 76 533,0 0-1,1 0 1,14-14-1,-13 15 74,-1 0 1,1 0-1,9-18 0,-16 25 45,33-28-165,-21 17-44,0 0 0,13-18 0,-10 9-2905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0T10:35:17.644"/>
    </inkml:context>
    <inkml:brush xml:id="br0">
      <inkml:brushProperty name="width" value="0.1" units="cm"/>
      <inkml:brushProperty name="height" value="0.1" units="cm"/>
      <inkml:brushProperty name="color" value="#1C1C1C"/>
      <inkml:brushProperty name="ignorePressure" value="1"/>
    </inkml:brush>
  </inkml:definitions>
  <inkml:trace contextRef="#ctx0" brushRef="#br0">0 0,'0'0,"0"0,0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6:37.593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187 487 3232,'0'0'160,"0"0"93,0 0 374,0 0 82,0 0-42,0 0-22,0 0-41,0 0-52,-5 7-185,1-1-275,0 0-25,0 0-1,0 0 0,1 0 1,0 1-1,0-1 1,1 1-1,-3 8 1,5-15-65,-12 44 776,1 0 0,-8 76 0,15-82-124,0 0 0,-16 58 0,-4-24 114,19-56-591,1 0 1,0 1-1,-2 30 0,3-24-123,3-19-38,-3 19 94,-1 0 0,-8 25 1,7-26 1,1 1 1,2-1 0,0 1-1,1-1 1,2 23 0,0-17-123,-1-5 71,2 1 0,1 0 0,5 23-1,1-1 103,-5-33-123,1 0 1,0-1 0,1 0 0,0 0 0,0 0 0,2-1 0,-1 0 0,2 0 0,8 9 0,-11-15 7,2 1 13,28 18 69,34 21 80,-63-41-197,0-1 0,0 0 0,0 0 0,0-1 0,1 0 0,-1 0 0,15 1 0,-10-2 24,1 1 0,-1 1 0,-1 0-1,1 0 1,0 1 0,13 7 0,-14-6-3,1 0 0,0-1 0,0 0 0,0-1 1,23 3-1,4-1 35,-17-2 20,38 1 1,78 1 316,-105-5-322,86 2 475,-94 0-462,-19-1-79,0 0 1,0 0 0,1-1 0,-1 0-1,0 0 1,0 0 0,0-1-1,0 0 1,1 0 0,-1-1 0,-1 0-1,1 0 1,6-3 0,102-57 307,-95 51-254,-13 8-58,-1 0-1,0-1 0,1 1 1,-1-1-1,0 0 0,-1 0 1,1-1-1,-1 1 0,0-1 1,0 0-1,4-8 0,23-27 54,-22 31-54,-2 0 1,1-1-1,-1 0 1,-1 0 0,0-1-1,7-17 1,40-99 114,-48 117-125,2-6 13,-1 1 0,0-1 1,-1 0-1,5-29 0,-9 37-2,1 1 1,0-1 0,0 1 0,1 0-1,5-13 1,2-4 21,-7 14-13,-1-1 1,0 1-1,-1-1 0,0 0 1,-2-21-1,1 18-7,0 0 0,1 0 0,2-14 0,-1 17-8,-1 1 0,0-1 0,-1 1 0,0-1 0,0 1 0,-1-1 0,-4-16 0,3 13 8,0 0-8,-2-15 7,-1-1-1,-2 2 0,-1-1 0,-12-31 1,14 46-8,-10-22 24,2 0 0,-16-61 0,25 76-9,-2 0 0,-15-31 0,-35-49 14,-25-38 10,71 121-42,-3-2 4,7 13-5,-19-16 2,20 18-4,-18-20 4,20 20-5,-10-17 0,10 13 0,0 1 0,-20-31 0,-8 4 7,19 20-4,-9-5 5,18 17-2,1 1 1,-12-5-4,8 4 2,-6-2-2,5 1 2,-11-9-4,2 2 1,-2 2 3,2 8-4,-5 1-1,0 0 0,1 0 0,18 0 0,0-1 0,1 1 0,-1 0 0,0 0 0,1 1 0,-1-1 0,0 0 0,1 1 0,-1 0 0,-3 1 0,-17 8 0,1-3 0,17-2 0,4-4 0,-1 1 0,1-1 0,-1 1 0,1-1 0,-1 0 0,1 0 0,-1 1 0,0-1 0,0 0 0,0-1 0,-3 2 0,-9 6 0,0 4 0,2-2 0,-1-4 0,1 4-1,7-5-4,-4 4 2,5-5-4,-5 3-1,4-4 0,-5-2 0,9-1 8,0 0-1,0 1 0,0-1 0,0 0 1,0 1-1,0-1 0,0 1 0,0-1 1,0 1-1,0 0 0,1-1 0,-1 1 1,0 0-1,0 0 0,1-1 0,-2 3 0,-1 0 0,-2 1-1,-1-1 1,-10 4-14,10-3 7,-7 9-1,7-7-4,-4 1 2,5-3-2,-4 3 2,-52 43-29,57-45 35,-2 5 2,2-4-2,-6 7 2,4-6-2,-29 23 3,29-23 2,-12 11 0,17-15 0,-12 22 0,-3 5-6,1 1-1,1 0 0,2 1 1,1 0-1,2 1 0,-6 37 1,7-21-10,-1-1 1,6-24-8,-1-1 1,-1 0-1,-15 38 0,19-57 15,0-1 0,0 0 0,0 1 0,1-1 0,-1 0 0,1 1 0,0-1 0,0 1 0,1 5 0,-1-3-4,1-2 1,0 0 0,0 0-1,0 0 1,0-1 0,0 1-1,1 0 1,0-1 0,-1 1-1,2-1 1,-1 1 0,4 4-1,-2-3-9,-1 0-2472,-3-5-9492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6:2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24575,'12'0'0,"7"0"0,0 0 0,9 0 0,-3-9 0,5 7 0,0-11 0,-6 8 0,5-5 0,-5 0 0,6 0 0,-5 0 0,-2 1 0,-5 4 0,0-3 0,44-9 0,7-1 0,-27 2 0,28-3 0,-10 3 0,-51 12 0,3 4 0,1 0 0,6-4 0,5 3 0,6-4 0,31 3 0,9 0 0,17 1 0,-21-1 0,-3 0 0,-1 2 0,-46 0 0,6 0 0,-10 0 0,-4 0 0,1 0 0,-1 0 0,0 0 0,0 0 0,0 0 0,0 0 0,5 0 0,-4 0 0,8 0 0,-8 0 0,4 0 0,-5 0 0,0 0 0,0 0 0,0 4 0,0-3 0,5 2 0,-4 1 0,8-3 0,-3 7 0,4-3 0,0 0 0,0 3 0,1-7 0,-6 6 0,4-6 0,-3 7 0,0-7 0,3 7 0,-4-7 0,5 7 0,1-7 0,-1 7 0,0-3 0,-5 0 0,4 3 0,-7-7 0,2 7 0,-3-7 0,-1 2 0,0-3 0,-4 4 0,4-3 0,-4 3 0,4-1 0,5-2 0,1 7 0,4-3 0,0 4 0,0-4 0,-4 3 0,-2-7 0,-3 6 0,-1-6 0,0 2 0,0 1 0,0 1 0,0 3 0,1 0 0,3 1 0,2-1 0,4 1 0,0 0 0,-4 0 0,3 0 0,-8-1 0,8 1 0,-8-1 0,8 1 0,-7 0 0,7 0 0,-4-1 0,6 1 0,-1 4 0,-5-3 0,4 7 0,-3-7 0,0 7 0,3-7 0,-7 3 0,3-5 0,-1 8 0,-3-5 0,3 5 0,-4-8 0,0 0 0,1 0 0,-1 5 0,1 1 0,0 4 0,0-5 0,-1 4 0,1-3 0,0 0 0,-1-2 0,1-3 0,-5-1 0,0 0 0,-1 0 0,-2 5 0,7 0 0,-7 5 0,7 1 0,-3 4 0,1-4 0,2 10 0,-3-10 0,1 4 0,2-5 0,-7 1 0,3-1 0,0 5 0,-3 2 0,8 4 0,-8 1 0,4 19 0,-5-8 0,4 9 0,-3-14 0,4-6 0,-5-6 0,0 0 0,0-6 0,0-5 0,0 0 0,0-5 0,0 0 0,0 0 0,0 1 0,0-1 0,0 0 0,0 10 0,0-3 0,0 8 0,0 0 0,0-3 0,0 8 0,0-13 0,0 7 0,0-12 0,0 2 0,0-4 0,0 1 0,0-1 0,-4-4 0,3 4 0,-6-4 0,2 4 0,-3-3 0,4 2 0,-3-6 0,6 6 0,-6-3 0,-2 9 0,-2 12 0,-12 2 0,4 15 0,-13-2 0,9-2 0,-10 7 0,12-19 0,-1 10 0,5-20 0,7 2 0,-3-10 0,8 0 0,1 1 0,1-1 0,-2-4 0,-3 0 0,1-4 0,-1 3 0,-5 2 0,-6 4 0,-5 1 0,-6 4 0,0 2 0,-6 4 0,4 0 0,-3 1 0,5-6 0,5-1 0,2-4 0,4-1 0,6-4 0,0-1 0,5-4 0,0 0 0,0 0 0,0 0 0,0 0 0,0 0 0,-3 0 0,-3 0 0,-8 0 0,-3 0 0,-5 0 0,0 0 0,1 0 0,4 0 0,6 0 0,2 4 0,7-3 0,-2 3 0,3-4 0,5 4 0,-3-3 0,-2 6 0,-5-2 0,-4 4 0,4 0 0,-3 0 0,8-1 0,-4 1 0,5-1 0,-1-4 0,5 4 0,-4-7 0,7 6 0,-6-3 0,3 3 0,-9 6 0,-1 1 0,-4 4 0,-1 5 0,1-4 0,2 10 0,-1-10 0,7 0 0,-3-6 0,9-5 0,0 0 0,0 0 0,3 0 0,-2 0 0,3 0 0,0 0 0,0-1 0,-9 2 0,3 3 0,-7 8 0,-1 4 0,2 12 0,-14 3 0,13-2 0,-12 1 0,9-9 0,-4 1 0,5-5 0,5-6 0,2-7 0,7-4 0,-6 1 0,6-1 0,-3 0 0,-3 8 0,5-1 0,-10 7 0,2 1 0,-1 1 0,-8 6 0,8 0 0,-8 0 0,8-1 0,-3-4 0,4-2 0,1-5 0,4-4 0,-3-1 0,8-5 0,-4 0 0,0-3 0,3 2 0,-2-3 0,3 4 0,-4 0 0,-1 0 0,-4 9 0,-4-2 0,2 14 0,-8 1 0,4 2 0,-5-2 0,0-1 0,5-10 0,2 0 0,4-6 0,5-5 0,0 0 0,0 0 0,0-3 0,-1-5 0,-1-4 0,5-4 0,-6 3 0,6-2 0,-7 6 0,8-6 0,-8 2 0,4 1 0,-1-4 0,-2 4 0,2-4 0,0-1 0,-2 1 0,-2-1 0,0 1 0,-9-1 0,5 0 0,-6 0 0,-4-1 0,8 1 0,-7 0 0,8 0 0,-4 4 0,4-3 0,1 7 0,5-6 0,0 3 0,3-4 0,-2 3 0,3 2 0,-1-1 0,-2 4 0,6-7 0,-2 2 0,-1 1 0,3-3 0,-2 3 0,3-3 0,0-1 0,0 0 0,0 1 0,0-1 0,0 0 0,0 1 0,0-1 0,0 0 0,0 1 0,0-2 0,0 2 0,0-1 0,0 0 0,3 3 0,-2-2 0,3 2 0,-1-3 0,-2 0 0,7-1 0,-4 1 0,1 0 0,-2 0 0,-3-1 0,4 5 0,-3-3 0,3 2 0,-4-3 0,4-5 0,-3-6 0,7-6 0,-2-5 0,4-5 0,0 3 0,0-4 0,0 12 0,-1 0 0,-4 6 0,3 4 0,-7 1 0,6 5 0,-6 0 0,2 1 0,-3-1 0,4 3 0,-4-2 0,4 3 0,-1 0 0,-2 0 0,2 4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6:47.32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202 414 1976,'0'0'177,"0"0"105,0 0 395,0 0 106,0 0 26,0 0-25,0 0-127,0 0-62,0 0-142,0 0-49,0 0-72,0 0-16,0 0-9,0 0-9,0 0-19,0 0-7,0 0-24,0 0-1,0 0 1,0 0-4,0 0-15,0 0 2,0 0 2,0 0 2,2 8-14,7 23 3,-4-21 7,5 0-2,-5-6-9,4 2 0,-5-3-9,7 1-5,-10-3-187,0-1-1,0 0 0,0 0 1,0 1-1,0-1 1,0 0-1,0 0 1,1 0-1,-1 0 0,0 0 1,0-1-1,0 1 1,0 0-1,0 0 0,0-1 1,0 1-1,2-1 1,0-1 24,4 2 16,-9 0-141,42-17 821,-36 14-572,-3-6-5,3 5-19,11-5 0,-8 4 2,8-5 2,-10 5-15,1-4-4,-3 5 0,4-5-4,-2 5-15,5-5-1,36-26 317,-44 33-350,20-24 206,-19 23-226,8-12 133,-2-9-42,-8 21-104,6-12 107,-7-54 122,0 67-245,0 2 6,-1-2 2,-2-7 3,3 7-4,-9-5-6,2-2 58,-5-3-62,6 7-4,-4-6 2,5 7-4,-3-5-1,3 4 0,-5-3-1,5 4-4,-4-4 2,5 5-2,-5-1 2,2 1-2,-10-6 2,10 5-4,-1 0-1,3 1 0,-5-2 0,5 3 0,-4 2 0,5 0 0,-5 0 0,4-1 0,-7-4 0,-2-1 0,-1 5 0,1-1 0,0-6 0,0 5 0,-1 3 0,2 0 0,0-2 0,1-6 0,-2 5-1,0 5-6,-1 3-1,2-4 0,-1 0 0,-2 5 0,-3-3 0,3-6 0,-4 1 0,5 2-1,14 0 1,0-1 0,0 1-1,0 0 1,1-1 0,-1 1-1,0 0 1,0-1 0,1 1 0,-1-1-1,0 1 1,1-1 0,-1 1 0,0-1-1,1 1 1,-1-1 0,1 0-1,-1 1 1,1-1 0,0 0 0,-1 0-1,1 1 1,-1-2 0,0 0-1,-9-17-1,9 15-2185,1 4-8695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6:41.025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156 560 2520,'0'0'224,"0"0"81,0 0 326,0 0 82,0 0 6,-5 7-119,-12 22-383,16-27-134,0 0 0,-1 0 0,1 0 0,1 0 1,-1 0-1,0 0 0,0 0 0,1 0 0,-1 0 0,1 1 0,0 1 0,-6 15 383,-6 13 65,1 0 1,-7 35-1,13-34-62,3-20-130,0-1-1,0 1 1,-7 17-1,-6 56 822,13-45-453,1-12-439,-5-10 41,5-17-291,0-1-1,1 1 1,-1 0 0,1-1 0,-1 1-1,1 0 1,-1 0 0,1-1-1,0 1 1,0 3 0,0 11 106,-1-1 0,0 0 0,-1 0 0,-5 21 0,2-15 29,1 0 1,0 1 0,2-1-1,1 1 1,0 0 0,1 0-1,7 37 1,-3 8 16,-4-48-59,1 1 0,0 0 1,2-1-1,0 0 0,7 20 0,-8-34-37,4 4 12,39 59 309,-36-53-342,-6-10-28,1 0 1,-1-1-1,1 1 0,-1-1 1,1 0-1,1 0 0,-1 0 1,0-1-1,1 1 0,0-1 1,0 0-1,7 3 0,-7-2 55,4 5 2,-8-8-74,-1-1 0,1 1 0,0 0 0,0 0 0,0 0 0,0 0-1,0-1 1,0 1 0,0 0 0,0-1 0,0 1 0,0-1 0,0 1 0,0-1 0,1 0 0,1 1 0,0 0 20,1 0 1,-1 0-1,1 0 0,-1 1 1,1-1-1,-1 1 0,0 0 1,0 0-1,0 0 0,3 3 0,4-1 24,-1 1-1,1-1 0,-1-1 0,1 0 1,0 0-1,12 1 0,20 6 101,-36-8-108,1 1 1,-1-2-1,1 1 0,0-1 0,0 0 1,0 0-1,0-1 0,12-1 0,23 1 266,6 5-99,-40-3-168,-1-1-1,0 0 1,1-1 0,-1 0-1,1 0 1,9-1-1,-4-1-2,42-10 240,-49 12-200,7 5 0,-7-4-43,0 0 0,-1 0-1,1-1 1,0 0 0,0 0 0,11-1-1,0 0 31,-15 1-5,16 8 135,-6-6-104,-3 1-81,41-1 236,-39-2-208,-5 0 2,8 0 2,-7 0-8,7 0 1,-10 0-4,12 0 50,7 0-28,-21 0-47,3-2 4,12-5-8,-12 5 4,9-9 8,-11 9-10,17-3 12,-11 4-5,-4-1-2,7-4 2,-7 3-2,5-1 5,-5 2 6,4 1 1,-5 0-17,1 0 0,0 0 0,-1 0-1,1 0 1,-1-1 0,0 0 0,1 0 0,-1 0 0,0-1-1,0 1 1,0-1 0,3-3 0,-3 3 7,3-2 3,-2 2 0,7-6-1,-7 5-4,2-7 3,11-8 13,-16 17-25,0 0 0,0 0 0,1 0 1,-1 0-1,-1-1 0,1 1 0,0-1 0,-1 1 0,3-5 0,16-25 27,-13 23-18,-1 0-1,0 0 0,-1-1 0,0 0 1,0-1-1,-1 1 0,0-1 0,2-13 1,-4 15-10,-2 5 0,1 0 0,0 0-1,0 0 1,0 1 0,1-1 0,-1 0-1,1 1 1,3-6 0,18-33 5,-18 35-6,7-31 0,-3 4 0,5-1 0,-1 2 0,-10 27 0,4-23 0,-6 24 0,3-17-4,0 0 0,-1 0-1,-1-27 1,-1 40 0,6-12 1,-5 16 3,3-22 0,-5-24 0,-1 42 0,3-27 0,4-2 0,-2 18 0,-5 3 0,-1 3 0,-1 0 0,-8-23 0,10 33 0,0 1 1,0 0-1,1 0 0,-1 0 1,0 0-1,-1 0 0,1 1 1,0-1-1,-4-4 0,2-19 6,3 15-5,-1-31 7,2 36-7,-6-25 6,-1 6-2,1-13-2,2-1 2,-5 9-2,5 23-1,0 0 1,-1 1 0,1-1 0,-7-7 0,7 9 0,-1 0 0,1 0 0,0 0 1,1-1-1,-1 1 0,1-1 0,-2-8 1,1 5 2,0-1 0,0 1 1,-1 0-1,-1 0 0,1 0 0,-8-10 1,-58-62 41,52 53-45,18 25 0,-47-54 1,36 46-7,9 9 1,-1 0 1,1-1 0,0 1-1,0-1 1,0 1-1,0-1 1,-2-3 0,-5-14-1,2 4 1,5 11 0,-1 1 0,0 0-1,0 1 1,0-1 0,0 0 0,0 1-1,-1 0 1,0 0 0,-6-5 0,-1 0-3,5 1-4,-20-11 1,13 10 5,7 4 0,1 0 0,0 0 0,0 0-1,0 0 1,0-1 0,-7-10 0,-8-3-4,15 14 5,-12-5 1,-2 2 0,15 6-2,1-1-1,0 1 0,-1 0 0,1 0 0,-1 0 1,0 0-1,1 1 0,-1 0 0,1-1 1,-1 1-1,0 0 0,-3 1 0,-7 1-7,-58-2-94,68 0 99,3 0-2,-25 13-7,5-3 13,17-5-1,4-4 2,0-1 0,-1 1 0,1-1 0,0 1 0,0-1 0,-1 1-1,1-1 1,0 0 0,-1 1 0,1-1 0,-1 0 0,1 1-1,0-1 1,-1 0 0,1 1 0,-1-1 0,1 0 0,-1 0 0,1 0-1,-1 1 1,1-1 0,-1 0 0,1 0 0,-2 0 0,-29 12-2,-22 13-7,50-23 2,2-1 6,0 0 0,0 1 0,0-1 0,0 0 0,0 0 0,-1 0 0,1 0 0,0 0 0,-3 1 0,-8 7-14,1 0 1,-1-1 0,-16 7 0,-2 3-9,26-14 11,-3 6 1,4-7 7,1 1 0,0-1 1,-1 0-1,0 0 0,0-1 0,0 1 1,0 0-1,0-1 0,0 0 0,-1 0 0,-4 3 1,-2-1-8,-1 1 4,0 2 0,0-1 0,1 1 1,0 0-1,1 1 0,-12 11 0,-11 20-15,2-4-5,23-28 19,1 0-1,0 0 1,0 1 0,0 0 0,1 0 0,0 1 0,-7 15 0,-5 9-9,8-18 2,1 0 1,0 1-1,1 1 0,-6 19 0,5-13 1,0 0-1,-24 42 1,31-64 14,1 0-1,-1 0 1,1 0-1,-1 0 1,1 0 0,-1 0-1,1 0 1,0 0-1,0 0 1,-1 0 0,1 0-1,0 0 1,0 0-1,0 0 1,0 0 0,0 2-1,1 0 1,-1-1-1,0 1 1,0 0-1,-1-1 0,1 1 1,-1-1-1,1 1 1,-1-1-1,0 1 1,0-1-1,0 1 0,0-1 1,-2 4-1,-1 0 1,2-4 0,0 1 0,1-1 0,-1 1 0,1-1 0,0 1 0,0 0 0,0 0 0,0-1 0,0 1 0,0 5 0,-6 34 0,5-34 0,0 32 0,3-33 0,-1-5 0,0 0 0,1 0 0,-1 0 0,0 0 0,-1 0 0,1 0 0,0 0 0,-1 0 0,1 0 0,-1 0 0,1 0 0,-1 0 0,-2 3 0,-2 11 0,1-1 0,-3 20 0,6-33 0,-2 13 0,2-4 0,3 15 0,-1-20 0,-1 0 0,-6 18 0,3-10-2,0 0-1,0 0 1,2 0-1,0 0 1,1 23-1,0-12 2,0 19 1,0 4 0,-3 2 0,-1-16 0,1-10-3,1 1 1,2 34-1,2-20-18,2-1-1,16 64 0,-18-98 16,-1 0 0,1-1 0,0 1 0,1 0 0,-1-1 0,1 0 0,-1 1 1,1-1-1,0 0 0,0-1 0,1 1 0,-1 0 0,0-1 0,1 0 0,0 0 0,4 3 0,-2-2-9,1 1-2593,-7-4-10026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6:58.95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25 465 4312,'0'0'208,"0"0"73,0 0 295,0 0 88,0 0 39,0 0 6,0 0-10,7-5-119,19-12-402,-19 12 136,28 5 875,-29 0-881,3 0 57,6 1 7,0-2-1,0 1 0,0-2 0,0 0 0,-1-1 1,22-6-1,-34 8-144,0 0-180,-1 0 0,0 1 0,0-1 1,0 0-1,1 0 0,-1 0 1,0 0-1,0 0 0,0 0 1,0 0-1,0 0 0,0 0 0,-1 0 1,2-3-1,10-8 300,-4 8-98,-7 3-216,0-1 0,0 1 0,0 0 1,0 0-1,0-1 0,1 1 0,-1 0 1,0 1-1,1-1 0,-1 0 0,1 0 1,-1 0-1,3 0 0,-1-2 14,0 1 1,0-1-1,-1-1 0,1 1 0,-1 0 1,0-1-1,1 1 0,-2-1 0,1 1 1,0-1-1,-1 0 0,0 0 0,2-8 1,-1 6 48,12-30 299,-13 32-293,6-14 262,-3-1-171,-4 18-177,0-1-1,0 0 1,0 0 0,0 1-1,-1-1 1,1 0 0,0 0-1,-1 1 1,1-1 0,-1 0-1,0 1 1,1-1 0,-1 1-1,-2-3 1,2 2-36,-1-1 88,0 2-45,0 0-1,0 0 1,0-1 0,0 0 0,0 1 0,0-1-1,0 0 1,0 0 0,1 0 0,-1 0 0,-1-3-1,-1 0 15,-12-19 139,14 21-136,2 2-35,-1 0 0,1 0-1,-1 0 1,0 0-1,0 0 1,0 0-1,1 0 1,-1 0-1,0 0 1,0 0 0,-2 0-1,1-2 29,0 1 1,-6-4 7,0 0 1,0 1 0,-14-8-1,14 11-27,-1-1 0,1 1 0,0 1 0,0 0 0,-1 0 0,1 1-1,-1 0 1,1 0 0,-1 1 0,1 0 0,0 0 0,-12 4-1,17-4-6,0-1-1,0 0 0,0 1 0,0-2 0,0 1 0,-1 0 0,1 0 1,0-1-1,-5-1 0,-11-2 11,17 4-2,-2 0 3,-11 0-11,12 0 8,-15 0 23,15 0-21,2 0-14,0 1 0,1-1 0,-1 0 1,0 0-1,1 0 0,-1 0 0,0 0 1,1 0-1,-1 0 0,0 0 0,1 0 0,-1-1 1,0 1-1,1 0 0,-1 0 0,0 0 1,1-1-1,-1 1 0,1 0 0,-1-1 0,0 1 0,1-1 0,0 1 0,-1 0 0,1 0 0,0 0-1,-1-1 1,1 1 0,0 0 0,0-1 0,-1 1 0,1 0-1,0 0 1,0-1 0,0 1 0,0 0 0,-1-1 0,1 1-1,0-1 1,0 1 0,0 0 0,0-1 0,0 1-1,0 0 1,0-1 0,0 1 0,0 0 0,0-1 0,0 1-1,0-1 1,0 1 0,0 0 0,0-1 0,0 1 0,1 0-1,-1-1 1,0 1 0,20-8 120,-10 5-145,-3 2 36,0 1 0,0-1 1,0 1-1,0 1 0,0-1 0,14 4 1,25 1 78,-37-5-76,0 1-1,0 0 1,0 1-1,0 0 1,15 6-1,23 4 62,-42-12-56,4 0 7,-3 1-11,0-1 0,0 2 0,-1-1 0,1 0 0,0 1 0,0 0 0,5 3 0,-8-3 17,-3-2 11,2 1 4,10 5 6,-6-2 6,4 6 5,-7-5 10,-2 4 5,0-5 6,2 5 8,-2-7 6,0 0-67,0-1 0,0 0 0,-1 1 0,1-1 0,0 1 1,-1-1-1,1 1 0,-1 0 0,0-1 0,0 1 0,1 0 0,-1-1 0,0 1 0,0 1 0,0-2-77,0 2 102,0 0 0,0 0-43,0 1-3,0 0 0,1 0 0,-1 0 1,-1 0-1,1 0 0,0-1 1,-1 1-1,0 0 0,0 0 0,0 0 1,0-1-1,-1 1 0,1-1 0,-1 1 1,0-1-1,0 0 0,0 1 1,-1-1-1,1 0 0,-5 4 0,2-4-7,-9 20 81,10-17-69,-1-1 0,0 1 0,0-1 0,0 0 0,-8 6 0,-2 1 22,-13 17 41,25-26-62,3-3 4,-3 2 0,-8 7 0,8-7 0,3-2-1,-3 2-4,-7 7 1,7-7-8,3-2 1,0 0-4,1-2 0,-4-4-11,4 5 4,-1 0 0,1 0 1,-1 0-1,1 0 1,-1 0-1,1 0 0,0 0 1,-1 0-1,1 0 1,0 0-1,0 0 1,0 1-1,1-2 0,24-20 24,27-24 18,-44 40-43,-6 4 1,-1 0-1,1 0 1,0-1-1,-1 1 0,1-1 1,-1 0-1,0 0 1,0 0-1,0 0 0,0 0 1,0 0-1,1-4 1,-1 1-1,20-23 4,-10 12-5,-9-3 2,-3 15-1,6-19 6,-6 19-2,-3-6-2,2 8 3,1 1-4,-1 0-1,1 0 1,-1 0-1,0 1 1,1-1-1,-1 0 1,0 1-1,0-1 1,0 1-1,0-1 1,0 1 0,-1-1-1,1 1 1,0 0-1,-1 0 1,1-1-1,-1 1 1,1 0-1,-1 0 1,1 0-1,-3 0 1,-8-8 11,-16-33 3,15 27-15,-13-3-1,22 14 0,-1 0 0,0 0 0,0 0 0,0 1 0,-1 0 0,1 0 0,-1 1 0,0 0 0,-6-2 0,8 3 0,-16-9 1,17 10 1,-32 1 3,31-1 2,-7 2-4,5-1 2,-10 2-2,9-2 2,-5 1-2,6 0 2,-8 7-4,0 0-1,2-7-1,9-2-6,3 0-1,3 2 2,7 7 3,-4-6-2,7 2 2,-12-5 3,-1 0-1,1 0 1,0 0 0,0 0-1,-1 1 1,1-1 0,0 0-1,-1 1 1,1-1 0,0 0-1,-1 1 1,1-1 0,0 1-1,-1-1 1,1 1-1,-1-1 1,1 1 0,-1-1-1,1 2 1,5 3 1,24 1-2,-2-1-1,20 3-5,-39-9 1,0 3 6,13 8-1,8 3 1,-4 2 0,-20-9 0,-1 0 0,8 9 0,3 2 0,-5 1 0,-5 1 0,-4-13 0,-1-3 0,-1 0 0,0 0 0,1 0 0,-1 0 0,0 0 0,-1 0 0,1 0 0,0 0 0,-2 5 0,3-3 0,-2 2 0,-14 22 0,10-23 0,-13 27 0,10-15 0,0-1 0,-8-3 0,-8 1 0,18-14 0,0-1 0,-9 6 0,1-4 2,9 0 3,-4 6-2,5-4 2,-7 5-2,7-5 2,-5 7-2,4-9 2,-5 0-2,5 0 3,-4 5 2,5-4-1,-7 2-4,7-3 2,-1 2-5,4 0-5,7 9 3,2 0 2,8-4 0,-11-7 0,3-2 0,14 0 0,-7-1 0,-1-6 0,1-12 0,-13 13 0,-1 5 0,0-1 0,0 1 0,-1-1 0,1 1 0,0-1 0,0 1 0,1 0 0,-1-1 0,0 1 0,0 0 0,0 0 0,1 0 0,-1 0 0,2-1 0,2-1 0,0-1 0,9-18 0,0-2 0,-13 23 0,5-25 0,-3 18 0,7-36-9,2 13-10,-10 28 16,-1 0 1,0 0-1,1 0 1,-1 0-1,0 0 1,0 0 0,-1 0-1,2-5 1,-2 5-10,0 2 9,1 0 1,-1 0 0,1 0 0,0 0-1,-1 0 1,0 0 0,1-1-1,-1 1 1,0 0 0,1 0 0,-1 0-1,0-1 1,0-1 0,-7-9 0,-5-1 2,-3 5 0,4-1 2,5 6 3,-13-2-2,3-2 3,2-3 2,-1 2-1,14 7-7,-1 0 0,0 1 0,1-1 0,-1 0 1,1 0-1,-1-1 0,1 1 0,-1 0 0,1 0 0,0-1 0,0 1 0,-1-1 0,0-1 0,-2-1 0,-19-4 0,17 5 0,-33-4 0,26 6 0,11 0 0,0 1 0,-1 0 0,1 0 0,0 0 0,-1 0 0,1 0 0,0 0 0,-1 1 0,1-1 0,0 1 0,-5 1 0,2 0-1,1-1-2702,4-1-10784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6:52.89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314 29 2248,'0'0'153,"0"0"62,0 0 226,0 0 93,0 0 124,0 0 17,0 0-79,0 0-51,-6-2-122,-17-9-46,15 9-58,-1 2-21,8 0-259,-1 0-1,1 0 1,0-1 0,-1 1-1,1 0 1,0-1-1,-1 1 1,1-1-1,0 1 1,0-1-1,0 1 1,-3-2-1,3 1-12,0 0 0,-1 0 0,1 0 0,0 1 0,-1-1 0,1 1 0,-1-1 0,1 1 0,-1-1 0,1 1 0,-1 0 0,-3 0 0,-5 0 426,0 0 1,0 1-1,-15 3 0,22-3-118,-32 12 1205,25-9-1385,-26 14 610,36-18-560,-3 3-8,-9 5-8,6-2-40,-9 9-11,9-8-19,-2 6-9,3-6-9,-3 6 0,4-6-9,-4 8-3,-1 12 82,6-15-142,2-10 46,6 15 95,2-2-72,-5-11-61,7 11 32,8 8 72,-13-17-118,1-1-1,-1 0 0,1 0 1,0-1-1,0 1 1,1-1-1,-1 0 0,11 5 1,17 11 113,-28-17-84,10 1 4,-9-2-32,0-1 1,1 0-1,-1 0 1,1 0-1,-1-1 1,0 0 0,1 0-1,10-3 1,-6 2-3,56 1 194,-65 0-174,16 0 78,-14 0-66,120 2 244,-95 3-207,-25-4-78,0 1 0,0-1 0,0-1 1,0 1-1,8 0 0,86-1 154,-72 0-87,-1-1 47,-1 2 0,45 6-1,-2 4 87,-63-9-192,-4-2 4,2 1 0,7 5 0,-4-4 0,5-1-1,-6 1-4,2 2 3,-5-3 2,-1-1 0,3 1 0,9 2-1,-9-2-4,-3-1 2,0 0-4,5 3 0,-5-3-17,0 1 1,0-1 0,1 0 0,-1 1-1,0-1 1,1 0 0,-1 1 0,0-1-1,1 0 1,-1 0 0,1 1 0,-1-1-1,0 0 1,1 0 0,-1 0 0,1 1-1,-1-1 1,0 0 0,1 0 0,-1 0-1,1 0 1,-1 0 0,1 0 0,-1 0 0,1 0-1,-1 0 1,1 0 0,2-11 6,0 1 1,-1-1-1,0 0 1,-1 1-1,0-1 1,-1 0-1,-2-20 1,2-52 24,0 81-26,-3-1 2,-7-7 0,8 7 0,2 3 0,0 0 0,-2 4 0,1 10 0,0 0 0,0 0 0,2-1 0,1 16 0,0 4 2,-2 5 7,0-36-4,0-2 3,0 0 0,0 0-1,0 0-4,0-3 1,0-82 46,0 80-51,0-5-4,0 7 3,0 21 9,0 59 20,0-75-27,0 31 78,0-30-60,0 5 4,0-3 2,0 4 0,0-7 0,0-2 0,0 2 2,0 7 3,0-7-4,0-2-2,0 0-4,0 0 3,0 3 2,0 7-1,0-8-4,0-2 2,0 3-4,0 5-2,0-5-4,0-3 2,0 2-4,0 7-1,0-7 2,0-2 3,0 2-4,3 9-1,-2-9 0,-1-2 0,2 2 0,5 7 0,-5-6 2,-2-3 3,0 2-2,0 7 3,0-7 2,0-2 0,2 2 0,5 7 0,-5-7 2,-2-2 3,0 0-4,0 0-2,2 0-4,7 0 2,-7 0-2,-2 0 2,3-11 8,-1 9-25,-1 0-1,0 0 1,0 0-1,0 0 1,0 0-1,0-1 1,-1 1-1,1 0 1,0-6-1,-1 6 8,3-1 1,9-8-8,-9 8 4,0-1 4,12-11-8,-11 12 4,0 3 0,2-2-2,22-12 12,-20 10-13,11-7-4,-5 0 1,-10 6 3,3-3-2,-3 4 3,7-4 2,2 6 0,-11 2 0,0-2 0,7-7 0,-4 7 0,5 2 0,-7 0 0,-3 0 0,0 0 0,0 0 0,0 0 0,0 0 0,0 0 0,-3-2-1,-33-29 40,29 25-40,1 0 1,-1 0-1,-11-7 0,16 11 6,-1 0 1,-15-9-4,12 8-4,0 0 0,0-1 0,0 1 1,1-1-1,-1-1 0,1 1 1,0-1-1,-8-9 0,2-1 2,-5 1 0,10 9-1,-5-2-6,11 6-1,-1 1 0,1 0 0,-1 0 0,1 0 0,-1 0 0,1-1 0,-1 1 0,1 0 0,-1 0 0,1 0 0,-1 0 0,1 0 0,-1 0 0,1 0 0,-1 1 0,0-1 0,1 0 0,0 0 0,-1 0 0,1 0 0,-2 1 0,2-1 0,0 1 0,-1-1 0,1 1 0,0-1 0,-1 1 0,1-1 0,0 1 0,-1-1 0,1 1 0,0-1 0,0 1 0,0-1 0,-1 1 0,1-1 0,0 1 0,0-1 0,0 1 0,0 0 0,0-1 0,0 1 0,5 16 0,7 16 0,-12-30 0,3 21 0,-3 28 0,0-38 0,3-2 0,-3-11 0,0-1 0,0 0 0,0 0 0,0 1 0,1-1 0,-1 0 0,0 0 0,0 0 0,0 1 0,1-1 0,-1 0 0,0 0 0,0 0 0,1 0 0,-1 0 0,0 1 0,0-1 0,1 0 0,-1 0 0,0 0 0,1 0 0,-1 0 0,0 0 0,0 0 0,1 0 0,-1 0 0,0 0 0,1 0 0,-1 0 0,0 0 0,0 0 0,1 0 0,-1 0 0,0 0 0,1-1 0,-1 1 0,0 0 0,9-17 0,-9 16 0,0 0 0,1 1 0,-1-1 0,0 0 0,1 1 0,-1-1 0,0 1 0,1-1 0,-1 0 0,1 1 0,-1-1 0,1 1 0,-1-1 0,1 1 0,-1 0 0,1-1 0,0 1 0,-1 0 0,1-1 0,1 1 0,10 5-1,-5-2-3,-7-7-2,0 2 1,3 4 1,17 24 0,-8-14 6,-8-8 3,3 5-2,-5-7 3,-2-2 2,0 0 0,0 0 0,0 0 0,0 0 0,0 0 0,0 0 0,0 0 0,0 0 0,0 0 0,2-3-1,3-13-6,-5 16-1,0-1 0,0 0 0,0 0 0,0 0 0,0 0 0,0 0 0,0 1 0,0-1 0,0 0 0,0 0 0,-1 0 0,1 0 0,0 1 0,0-1 0,-1 0 0,1 0 0,-2-1 0,-20-29 0,22 30 0,-9-24 0,1 11 2,-1-3 4,3 4 2,1 8-1,-8-4-4,8 5 2,-6-7-4,3 1-1,19 15 0,3 3 0,1 3 0,0 2 0,7 2 0,-2 1 0,-17-10 0,0-3 0,15 5 0,-15-7 1,-1 0-1,1 0 1,0 0-1,-1 0 1,1-1-1,0 1 1,0-1-1,0 1 1,0-1-1,4 0 1,5 1 3,-10 0 2,14 7 42,-3-2-32,-9-5 2,-4-1 3,1 3-2,5 7 2,-5-7-4,-1-3-1,3 2 0,7 7 2,-7-7 4,-3-2 2,0 0 0,0 0 2,0 0 4,0 0 2,0 0 2,0 0 4,2 2 2,5 7 0,-5-7 2,-2-2 4,0 0 2,0 0-4,0 0-14,0 0-2,-3 3-8,-7 7 0,7-8-8,0 1-4,-1 0 1,0 0-1,0-1 1,0 0 0,0 0-1,-6 2 1,-23 13 19,29-15-22,2 0 1,-7 5-4,4-4 2,-15 7-1,16-7-2,-13 12 3,12-12 0,-7 3-2,7-2 3,-5 8 2,7-9 0,3-3 0,-2 1 0,-9 4 0,-3-3 0,7-10 0,4 3-1,-4-5-4,4 3 2,-6-19 0,7 17-2,1-2 0,3-17 3,-1 23-6,-4-18 0,1 20 0,1 2 0,0 0 0,1 0 0,0 0 0,-1 0 0,1 0 0,0 0 0,-1 0 0,1 0 0,0 0 0,0 0 0,0-1 0,0 1 0,0 0 0,0 0 0,0 0 0,0 0 0,0 0 0,1 0 0,-1 0 0,0 0 0,1-2 0,4-31 0,-5 16 0,-3 15 0,2 2 0,0 0 0,0 0 0,0 0 0,0 0 0,1 0 0,-1 0 0,0 0 0,0 0 0,1 0 0,-1 0 0,0 0 0,1 0 0,-1 0 0,1 0 0,0-1 0,-1-1 0,-1-1 0,0-19 0,2 22 0,1-30 0,1 13 0,1 4-1,-2 11-2,-2 5 1,-2 7-1,3-7-4,1 0 1,5 9 3,-5-9-4,-1 0-1,0 7 0,1-4 2,3 5 4,6-4 4,-3-2 7,0-1 1,0 1-1,-1 1 1,9 7 0,-12-10-2,1 0 4,12 7-8,-9-4 1,4 5-2,-6-6 1,4 1 3,20 2-4,-23-6-3,20 12 0,-6 0 0,-5-1 2,-12-9 4,-1-1 2,5 7 0,-3-5 0,5 5 0,-7-7 0,-2-2 0,0 0 0,1 3-1,5 9-6,-4-1 1,-2-6 4,0 4 2,-3-6 0,-7 1 0,4-1 2,-7 5 3,6-3-2,-8 12 2,8-10-2,-8 4 2,1 3 1,-6 13-9,16-24-3,-15 26 2,15-22-4,-8 12 0,1-1 0,-1-5 0,11-13 0,1 1 0,-1-1 0,0 1 0,1-1 0,-1 0 0,1 1 0,-1-1 0,0 0 0,1 0 0,-1 0 0,0 1 0,1-1 0,-1 0 0,0 0 0,1 0 0,-1 0 0,0 0 0,1 0 0,-1 0 0,0 0 0,0-1 0,0 0 0,0 0 0,0 0 0,0 0 0,0 0 0,0 0 0,0 0 0,1 0 0,-1 0 0,0 0 0,1-1 0,-1 1 0,0-2 0,-2-3 0,-5-24 0,6 25 0,-4-33 0,0-9 0,5 41 0,-5-18 0,-1-4 0,4 23 0,2-33 0,1 2-2,0 33-2609,0 3-10391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36:55.51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202 45 5024,'0'0'296,"0"0"68,0 0 272,0 0 85,0 0 71,0 0-11,0 0-131,0 0-70,0 0-143,-5-6-98,2 2-377,1 1 114,0 1-1,1-1 1,-1 1-1,0-1 1,-1 1-1,1 0 1,0 0-1,-1 0 0,1 0 1,-1 0-1,0 1 1,1-1-1,-1 1 1,0 0-1,0-1 1,-6 0-1,7 2 132,-13 1 531,-26 14 924,35-12-1445,-6 5-9,9-7-24,1 1-32,-1-1-124,-18 20 651,18-16-539,-2 4-8,2-3-15,-8 10 0,8-9-4,2 5-3,1-9-10,-1-1-69,1 0 1,-1 0-1,0 0 0,0 0 1,0 0-1,0 0 1,0 0-1,0 0 0,0 0 1,-3 2-1,3-2-42,-1 1 91,2 12 178,1-6-182,0-1 0,1 0 0,4 15 0,-1-6-8,8 15 102,-12-30-90,1 1 0,18 12 71,29 21 330,-41-32-437,-1 0 0,1 0 0,-1 0 0,1-1-1,12 3 1,2 1 129,0 1 0,40 22 0,-56-27-147,-4-2-15,-1 0 0,1 0 0,0-1 0,0 1-1,0 0 1,0-1 0,0 1 0,0-1 0,0 0-1,0 0 1,0 1 0,0-1 0,0-1 0,-1 1-1,4 0 1,10-1 52,5 3-5,-12 0-10,-1-1 0,1 0 0,14 0 0,24 5 98,94-6 200,-135 0-327,-1-1 0,1 0 0,0 0 1,0 0-1,-1-1 0,1 1 0,-1-1 0,1-1 1,-1 1-1,6-4 0,15-8 72,-22 13-9,3 2-21,0-1 0,0 1 0,0 0 0,6 2 0,53 11 320,-60-12-339,3 3 2,-3-3-8,5-2 4,-7 0 6,-3 0 1,3 0-4,9 0 2,-10 0-4,-2 0-2,3-2-6,5-3-2,-5 3-4,-3 2 2,1-2-2,3-7 2,-3 7-2,-1 2 2,-29 0 38,-11 1-32,-70-3 58,82-2-69,-36-11 1,-35-7 26,-2 9-3,71 9-45,25 5 1,2-2-2,-43-18-1,15 9-1,16 3 2,-33-20 22,43 23-19,-20-15-3,21 12-2,2 1-1,-8-9 1,3-1 0,5 0 0,-4 3 0,-5 2-1,9 9-6,3-1 1,16-26-45,-13 22 38,5-4 2,-5 6-2,5-1 2,-5 3-4,7-2-1,-7 2 0,5-1 0,6-2-7,-6 6 19,34-14-50,-37 13 39,6 1-1,-9 0 0,-3 0 0,2-1 2,7-4 4,-7 4 2,-2 1 0,0 0 0,0 0 7,-1-1-1,1 1 1,-1-1 0,1 1-1,-1-1 1,0 1-1,1-1 1,-1 1-1,1 0 1,-1-1-1,0 1 1,1 0 0,-1 0-1,0-1 1,0 1-1,1 0 1,-1 0-1,0 0 1,1 0 0,-1 0-1,-1 0 1,-11-1-9,10 1 3,-1 2 1,0 0 5,-1 0 0,-21 1-7,20-4 8,5 1 0,-1 0 0,1 0 0,0 0 0,-1 0 0,1 0 0,-1 0 0,1 0 0,-1 0 0,1 1 0,-1-1 0,1 1 0,0-1 0,-1 1 0,1-1 0,0 1 0,-2 1 0,-10 3-1,8-1-4,-7 8 2,7-6-2,-6 10 3,-3 0 2,1-2 0,3 4 0,8-1 0,2-15 0,-1 1-1,1 0 0,1-1 1,-1 1-1,0 0 0,1-1 1,-1 1-1,1-1 0,0 1 0,0 0 1,0-1-1,0 0 0,0 1 1,1-1-1,-1 0 0,1 0 1,0 1-1,-1-1 0,1 0 1,0-1-1,0 1 0,3 2 1,-1-1-2,-1-1-5,-2 0 1,5 7 3,-3-4-2,4 3 2,-2-5-2,-4-2 5,0-1-1,1 0 1,-1 0 0,0 1 0,0-1 0,1 0 0,-1 1 0,0-1 0,0 1 0,0 0 0,0-1 0,0 1 0,0 0-1,0 0 1,0-1 0,2 3 0,1 0 0,15 0 0,19 8 0,-24-7 0,-12-4 0,0 0 0,-1 0 0,1 0 0,-1 0 0,1 0 0,-1 1 0,1-1 0,0 1 0,-1-1 0,1 1 0,-1-1 0,1 1 0,-1 0 0,2 1 0,-2-1 0,1 0 0,0-1 0,-1 1 0,1 0 0,0-1 0,0 1 0,-1-1 0,1 1 0,0-1 0,0 0 0,0 0 0,0 0 0,3 0 0,30 1 0,-1 2 0,-10 1 0,-19-1 0,0 0 0,23 1 0,20-3 0,-41-1 0,23 6 0,-26-4 0,30-2 0,-25-1 0,28 1 0,62 12 19,-96-12-15,1 1-1,-1 0 1,1-1-1,-1 1 1,0 0-1,1 1 1,-1-1 0,0 1-1,4 2 1,-2-2 6,0 1 1,0-1 0,1 1 0,-1-1-1,0-1 1,1 1 0,0-1-1,7 1 1,22 2 50,-32-3-41,15-1 62,-16 0-70,7 0-2743,-7 0-10935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8:55.72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255 51 2248,'0'0'40,"0"0"31,0 0 123,0 0 61,0 0 97,0 0 28,0 0 16,0 0-13,0 0-70,0 0-32,0 0-57,0 0-18,-4 0-37,-10-2-64,-4 0 119,-31-7 0,39 6-115,2 0 70,0 1 1,-1 0-1,1 0 1,-1 1-1,-13 0 0,24 1-144,0 0 0,0 1 0,1-1-1,-1 1 1,0 0 0,0 0-1,0-1 1,3 3 0,15 7 162,5 0 128,1 1 0,34 22-1,-53-31-309,-6-1 42,1-1-1,-1 0 0,0 1 0,1-1 1,-1 1-1,0-1 0,1 1 0,-1-1 1,0 1-1,0 0 0,0 0 0,0 0 1,0 0-1,2 1 0,3 3 256,-3-3 7,1 2-7,-3-4-31,-1 0-5,-29-8 695,12-1-770,7 4-41,0 0 0,-1 1 0,1 0 1,-1 0-1,0 1 0,-18-3 0,28 6-73,-6-1-1,1 0-1,-1 0 1,1 0 0,-1-1-1,1 0 1,0 0 0,-9-5-1,-15-5-49,24 10-13,1 0-1,0 0 1,0 0-1,0-1 1,1 0-1,-1 0 1,-5-4-1,9 6-3,-10-1 45,11 1-57,7-8-2,7 10-3,-8 0-1,22 4-1,-22-4 0,-12-3 0,0-2 13,-1 0 19,-20 3-5,19 1-2,7 0 6,0-1-153,-3 1 439,0 9-2182,4-7-6913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8:56.45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9 0 1440,'0'0'0,"0"0"0,0 0 0,0 0 0,0 0 0,-8 0 0,8 0 0,0 0-600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48:57.20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87 0 1976,'-13'0'284,"10"1"-71,-1 1 50,-3 0 377,6-2-585,0 1-1,0-1 1,0 0-1,0 0 1,0 1 0,0-1-1,0 1 1,0-1-1,1 1 1,-1-1 0,0 1-1,0-1 1,1 1-1,-1 0 1,0 0-1,1-1 1,-1 1 0,0 1-1,-2 0 365,-4 2-22,4-3-41,-1 3-9,1-2-14,-2 2-5,3-1-25,-3 1-10,3-2-10,-1 4-10,1-4-25,0 2-9,1-2-30,0 2-10,1-2-31,1 2-16,0-1-32,1 1-14,-1-2-19,1 3-7,0-2-24,1 4-3,-2-4-3,4 0 0,-4-2 13,-2 2 36,2-4-176,1 2 134,0 1-1,0-1 1,0 1 0,-1 0-1,1-1 1,0 1 0,-1 0 0,1 0-1,-1 0 1,0 0 0,2 3 0,1 2 29,-1-5-4,2 2-5,-3-3-10,2 0-6,-2 0-9,2 4 1,-3-3-2,-1-2 0,0 0-14,0 0-1,1 1-8,3 3 3,-2-3 1,-2-1-2,1 1-4,4 1-1,-4-1 6,1-2-8,1 0 1,-1 0-1,0 0 1,0 0-1,0 0 1,0-1-1,0 1 1,0-1-1,-1 1 1,1-1-1,0 1 1,-1-1-1,1 0 1,-1 0-1,3-4 1,-4 5 17,18-21 423,-17-18-1712,-1 33-6025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33.707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1451 1910 8520,'0'0'89,"0"0"8,0 0 13,0 0-6,0 0-31,0 0-9,-1-5-24,-10-18-22,0 0 1,-19-27-1,26 43-17,0 1 3,-8-13 17,-24-31 1,-46-54 259,72 92-259,5 7 34,1-1 1,-1-1-1,1 1 1,-3-7-1,-48-89 285,43 78-67,-60-102 102,55 101-135,-76-90 96,74 94-123,-84-75 75,83 76-121,-83-88 65,81 84-99,-90-101 44,89 101-84,-93-88 34,94 90-48,6 5-35,-11-10 44,-42-56 1,62 74-45,-51-81 183,46 70-163,-33-60 685,11-8-130,19 52-392,8 20-118,0 1 0,-3-1 1,1 2-1,-12-17 1,15 26-60,1 0 1,-1-1 0,-12-7 0,-8-7 83,18 13-115,-14-15 60,20 21-65,1-1 4,-3-4-1943,3 5-7716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35.239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30 3952 6640,'-4'-7'361,"0"-3"-225,-1 0 0,2 0 0,-1 0 0,1-1 0,1 0 0,0 0 0,1 0 0,0 1 0,0-1 0,2-22 0,1 19-55,-2 8-18,1-1-1,0 2 1,0-1 0,1 0 0,0 0-1,4-9 1,0 0 63,47-138 617,-51 145-726,8-48 40,-3 20 56,21-144 54,-21 141-86,4-26-19,29-181 73,-30 152-116,-7 53 28,11-182 19,-10 176-12,10-178 24,-13 180-3,8-197 37,-5 191-25,22-196 33,-20 201-39,28-199 39,-26 195-32,34-191 41,-34 196-35,48-260 259,-36 223-312,-11 49 54,37-134 33,-37 134-81,30-151 26,-30 140-58,25-126 9,-33 144-27,-1 15 1,1-1 0,5-19-1,-5 27-3,-1 4-1477,0 0-5898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6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1410 0 24575,'9'8'0,"-3"5"0,7 1 0,0 0 0,-4-2 0,4-3 0,-5-1 0,0 0 0,-3 0 0,2 0 0,-3-3 0,4 2 0,1-2 0,-1 3 0,0 0 0,-3 0 0,2 0 0,-3 0 0,1 1 0,2-1 0,-6 0 0,6-4 0,-2 3 0,3-2 0,0 3 0,1 5 0,-1 0 0,2 5 0,-2-4 0,1-1 0,-1-5 0,-3 0 0,-2 0 0,1 0 0,-3 1 0,6-2 0,-7 1 0,7 0 0,-2 0 0,-1 0 0,4 4 0,-3 2 0,4 4 0,-1-4 0,-3-2 0,3-4 0,-7 1 0,6-1 0,-6 0 0,2 0 0,1-4 0,-3 3 0,6-2 0,-6 3 0,6 0 0,-6 0 0,6 1 0,-6-1 0,6 0 0,-6 0 0,3 0 0,-1 10 0,2-7 0,4 12 0,-5-14 0,4 8 0,-3-8 0,0 4 0,-2-5 0,-3 0 0,0 0 0,4-3 0,-3 2 0,3-3 0,-1 4 0,-2 0 0,7 5 0,-3 0 0,4 11 0,-4-5 0,4 4 0,-5-9 0,1-2 0,-1-3 0,-4-1 0,0 0 0,4 0 0,-4 0 0,4 0 0,-4 4 0,0 1 0,0 5 0,4-4 0,-3 3 0,2-8 0,-3 4 0,4-5 0,-3 0 0,2 0 0,-3 0 0,0 4 0,0 2 0,0 4 0,0 5 0,0-3 0,0 3 0,0-5 0,0-4 0,0-2 0,0 32 0,-11 5 0,4 2 0,-10 2 0,8-38 0,4 7 0,-2-9 0,6-5 0,-7 0 0,7 0 0,-6-3 0,6 2 0,-5-6 0,5 6 0,-6-6 0,3 5 0,-4-1 0,0 2 0,-1 11 0,-3-3 0,1 8 0,-7 0 0,3 2 0,-4 0 0,-1 3 0,5-9 0,2 0 0,4-6 0,1-5 0,3 0 0,-2 0 0,6 0 0,-6-3 0,3-2 0,-4-3 0,1 0 0,-5 3 0,-1 2 0,-4 4 0,-1 0 0,4-1 0,-3 1 0,7 0 0,-7 0 0,12-1 0,-7-3 0,7-1 0,1-1 0,-3-2 0,-1 6 0,-1-2 0,-7-1 0,6 3 0,-2-2 0,3-1 0,1 4 0,0-7 0,0 6 0,0-6 0,0 2 0,-3-3 0,-2 4 0,-4 1 0,-1 4 0,0 0 0,-1 0 0,-4 1 0,3-1 0,-3 0 0,9 0 0,1-1 0,5 1 0,0-1 0,-1-4 0,1 0 0,1-4 0,-1 0 0,1 0 0,-4 0 0,-8 0 0,1 0 0,-11 0 0,5 0 0,-6 0 0,5 0 0,2 0 0,9 0 0,1 0 0,5 0 0,0 0 0,0 0 0,0 0 0,0 0 0,1 0 0,-4 0 0,2 0 0,-7 4 0,3 5 0,-6 1 0,6 3 0,-4-4 0,7-1 0,-3 1 0,5-1 0,0 0 0,3-1 0,2 1 0,3-1 0,0 1 0,-4 5 0,3 0 0,-7 6 0,3-1 0,-4-5 0,0 4 0,4-7 0,-3 2 0,7-4 0,-2 1 0,3-1 0,-4-4 0,3 3 0,-3-2 0,4 3 0,-3 0 0,-2 4 0,0 2 0,-3 4 0,3 0 0,-4 0 0,0-4 0,4-1 0,1-5 0,0 0 0,3 0 0,-2 0 0,3 0 0,0-1 0,0 1 0,-4 0 0,-1 0 0,-3 5 0,-1 0 0,0 5 0,-1 6 0,1-5 0,0 0 0,0-2 0,0-8 0,4 4 0,2-5 0,3 0 0,-4 0 0,3 3 0,-11 7 0,5 5 0,-11 7 0,1 6 0,-3-5 0,3 11 0,-1-16 0,7 3 0,-2-11 0,4-4 0,4-1 0,2-5 0,3 0 0,0 0 0,0 0 0,-4-1 0,3 1 0,-3 1 0,4-1 0,-3 0 0,2 0 0,-3 0 0,1 0 0,-2-1 0,-3 6 0,-1 0 0,0 5 0,0 0 0,0-4 0,0 3 0,4-8 0,-3 4 0,7-5 0,-6-3 0,0-2 0,2-6 0,-5 2 0,5-2 0,-2 3 0,2-4 0,-2 3 0,6-6 0,-6 6 0,6-6 0,-6 6 0,3-7 0,-4 4 0,4-3 0,-3 2 0,6-1 0,-7 5 0,7-6 0,-6 6 0,3-6 0,-4 6 0,-4-2 0,3 3 0,-7 0 0,7 0 0,-4-4 0,0 3 0,4-2 0,-4 3 0,5 0 0,0 0 0,4-4 0,0 0 0,1 0 0,2-3 0,-6 6 0,6-2 0,-3 3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36.654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0 2785 7264,'0'0'153,"0"0"48,3-5 174,53-75 654,-16 24-750,-27 36-101,52-95 215,-11-6-216,-43 95-89,53-109 37,-47 108-50,85-112 42,-78 108-2,102-148 64,-100 142 1,97-136 69,-98 139-82,104-156 66,-100 150-65,132-158 68,-129 161-88,114-147 64,-118 147-64,106-153 59,-107 154-86,-23 30-103,29-37 72,2 2-1,55-51 1,-71 75-35,19-18 42,47-57 0,-76 81-62,16-19 27,0-2 1,20-37 0,-31 44-165,118-175-1239,-131 198-6872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37.805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1 1920 2968,'0'0'25,"0"0"39,0 0 136,6-2-1,17-3-63,-12 1 344,53-39 159,-36 22-332,-1 0 1,24-27 0,-41 38-166,81-77 275,-71 70-170,101-60 90,-92 62-130,136-73 71,-132 67-124,136-102 66,-133 96-39,169-109 79,-161 110-72,173-99 79,-174 101-86,184-101 80,-180 98-67,177-120 67,-181 118-113,177-110 59,-176 115-87,16-6-36,115-60 80,69-42 78,-163 88-123,-68 37-72,7-4 9,-2-1 0,1 0 1,20-19-1,-29 22-22,7-5 214,1-1 1,-3-1 0,1-1 0,14-19-1,-28 34-14,1-4 34,-2 4-221,1-1 1,-1 1-1,1 0 1,0 0-1,-1 0 0,1 0 1,1 0-1,0-1 1,1 1-13,-2 0-1493,-2 2-6342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44.411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2553 452 6816,'-2'1'1,"-3"1"72,0-1 0,0 1-1,0-1 1,1 0 0,-2 0 0,1-1 0,0 0-1,0 0 1,-7 0 0,-51-10 638,-14-7-253,49 11-107,-41-16 1,45 13-169,-79-23 78,80 25-113,-110-31 52,104 30-112,-114-35 35,113 35-62,-137-31 28,132 32-34,-145-22 30,143 24-11,-163-18 35,157 18-2,-185-31 46,181 27-26,-175-41 50,180 41-50,-160-26 49,165 31-55,-125-6 34,134 11-135,-100 6-2,115-6-1466,13-1-5690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3:45.442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4214 2373 7536,'-15'-6'20,"12"5"-1,-1-1-1,1 1 0,-1-1 0,1 0 0,0 0 0,0 0 0,0 0 0,0 0 0,-3-4 0,-2-1 87,-64-64 518,-21-27-36,68 73-369,-1 1 0,-46-31 0,49 38-172,-34-27 209,-86-57-53,-64-27-79,158 101-63,-221-135 28,214 126-7,-238-157 44,233 155-10,-260-122 64,257 133 2,-247-110 86,250 108-46,-247-128 95,247 125-89,-223-127 90,229 127-90,-229-128 82,228 131-122,-251-110 189,-32 1-27,229 93-321,8-6-1684,58 28-6697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23:43.569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3402 1916 7536,'-12'-5'20,"9"4"-1,0-1-1,0 2 0,0-2 0,1 0 0,-1 1 0,1-1 0,0 0 0,-1 1 0,-2-4 0,-1-1 87,-52-51 518,-17-22-36,54 59-369,0 0 0,-37-24 0,40 30-172,-28-21 209,-70-47-53,-51-21-79,128 81-63,-179-109 28,173 102-7,-193-126 44,189 124-10,-210-98 64,207 107 2,-199-89 86,202 88-46,-200-104 95,200 101-89,-180-102 90,185 102-90,-186-103 82,185 106-122,-203-90 189,-25 2-27,184 75-321,7-5-1684,46 22-6697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24.224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3603 2029 7536,'-13'-5'20,"11"4"-1,-2-1-1,2 1 0,-2 0 0,2-1 0,-1 0 0,0 1 0,1-1 0,-1 0 0,-2-3 0,-2-1 87,-54-55 518,-19-22-36,59 61-369,-1 2 0,-40-27 0,42 32-172,-28-23 209,-75-48-53,-54-23-79,136 86-63,-190-116 28,183 108-7,-204-134 44,200 133-10,-222-105 64,219 114 2,-211-94 86,214 92-46,-211-109 95,211 106-89,-191-107 90,196 107-90,-196-109 82,195 113-122,-214-95 189,-28 1-27,196 79-321,7-4-1684,49 23-6697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37.850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1451 1910 8520,'0'0'89,"0"0"8,0 0 13,0 0-6,0 0-31,0 0-9,-1-5-24,-10-18-22,0 0 1,-19-27-1,26 43-17,0 1 3,-8-13 17,-24-31 1,-46-54 259,72 92-259,5 7 34,1-1 1,-1-1-1,1 1 1,-3-7-1,-48-89 285,43 78-67,-60-102 102,55 101-135,-76-90 96,74 94-123,-84-75 75,83 76-121,-83-88 65,81 84-99,-90-101 44,89 101-84,-93-88 34,94 90-48,6 5-35,-11-10 44,-42-56 1,62 74-45,-51-81 183,46 70-163,-33-60 685,11-8-130,19 52-392,8 20-118,0 1 0,-3-1 1,1 2-1,-12-17 1,15 26-60,1 0 1,-1-1 0,-12-7 0,-8-7 83,18 13-115,-14-15 60,20 21-65,1-1 4,-3-4-1943,3 5-7716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1:48.645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28 3727 6640,'-3'-7'361,"-2"-2"-225,1 0 0,1-1 0,-1 0 0,2 0 0,0 0 0,0 0 0,1-1 0,0 1 0,0 0 0,2-21 0,1 18-55,-2 7-18,0 0-1,1 1 1,1-1 0,0 1 0,-1-1-1,5-9 1,-1 2 63,45-132 617,-48 138-726,8-46 40,-4 19 56,22-136 54,-23 134-86,6-25-19,27-171 73,-29 142-116,-6 52 28,10-172 19,-9 165-12,9-167 24,-12 170-3,8-187 37,-6 182-25,22-186 33,-19 189-39,26-187 39,-24 184-32,31-181 41,-32 187-35,46-247 259,-34 210-312,-11 47 54,35-126 33,-34 125-81,28-141 26,-28 132-58,22-120 9,-29 136-27,-2 15 1,1-1 0,4-19-1,-4 27-3,-1 3-1477,0 0-5898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0:56:08.689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0 2785 7264,'0'0'153,"0"0"48,3-5 174,53-75 654,-16 24-750,-27 36-101,52-95 215,-11-6-216,-43 95-89,53-109 37,-47 108-50,85-112 42,-78 108-2,102-148 64,-100 142 1,97-136 69,-98 139-82,104-156 66,-100 150-65,132-158 68,-129 161-88,114-147 64,-118 147-64,106-153 59,-107 154-86,-23 30-103,29-37 72,2 2-1,55-51 1,-71 75-35,19-18 42,47-57 0,-76 81-62,16-19 27,0-2 1,20-37 0,-31 44-165,118-175-1239,-131 198-6872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1:11:48.996"/>
    </inkml:context>
    <inkml:brush xml:id="br0">
      <inkml:brushProperty name="width" value="0.35" units="cm"/>
      <inkml:brushProperty name="height" value="0.35" units="cm"/>
      <inkml:brushProperty name="color" value="#ECBEBF"/>
    </inkml:brush>
  </inkml:definitions>
  <inkml:trace contextRef="#ctx0" brushRef="#br0">1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7:1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24575,'0'7'0,"0"3"0,0-4 0,0 2 0,0-2 0,0-1 0,0 0 0,0 0 0,0 1 0,0-1 0,0 0 0,0 0 0,0 3 0,0 1 0,0-1 0,0 3 0,0-5 0,0 2 0,0-2 0,0-1 0,0 0 0,0 0 0,2-2 0,0-1 0,3-2 0,0-2 0,0 1 0,-3-3 0,3 3 0,-4-3 0,3 3 0,-3-3 0,3 4 0,-4-5 0,5 5 0,-3-3 0,1 1 0,2 1 0,-2-3 0,2 3 0,0-1 0,0-1 0,0 3 0,0-5 0,0 5 0,0-3 0,-2 1 0,1 1 0,-1-3 0,2 3 0,3-4 0,1 2 0,2-3 0,4 0 0,-5 3 0,4-3 0,-8 3 0,2 0 0,-3 1 0,1-1 0,-1 3 0,0-3 0,-2 1 0,1 1 0,-1-3 0,2 3 0,3-4 0,1 2 0,2-3 0,-2 3 0,2-2 0,-2 1 0,-1 1 0,0 1 0,-2 2 0,-3-3 0,1 3 0,-1-3 0,2 1 0,0 1 0,0-3 0,0 1 0,0 0 0,1-2 0,-1 4 0,0-1 0,0 0 0,1 1 0,-1-1 0,0 2 0,2 0 0,2-3 0,6 0 0,-3-3 0,3 2 0,-3-1 0,-1 2 0,-2-3 0,-1 3 0,-3 0 0,1 3 0,-1 0 0,2 0 0,1 0 0,3-5 0,4 4 0,-3-4 0,3 2 0,-4 0 0,-2 0 0,-1 0 0,-2 3 0,-1-2 0,0 1 0,0-1 0,0 2 0,0 0 0,3 0 0,1 0 0,3 0 0,-1-3 0,1 2 0,-1-1 0,-2 2 0,-1-3 0,-3 3 0,1-2 0,-2 2 0,1 0 0,3 0 0,1 0 0,3 0 0,-3-6 0,2 5 0,-5-4 0,2 5 0,-3 0 0,-2-3 0,2 3 0,-3-2 0,3 2 0,3 0 0,1 0 0,3 0 0,-1-3 0,-2 2 0,-1-1 0,-3 2 0,0-3 0,1 3 0,-1-3 0,0 3 0,0 0 0,6 0 0,-2 0 0,6 0 0,0-2 0,-2 1 0,-1-2 0,-4 3 0,-3 0 0,0 0 0,0 0 0,1 0 0,-1 0 0,3 0 0,0 0 0,4 0 0,-4 0 0,3 0 0,-5 0 0,5 0 0,-5 0 0,2 0 0,-3 0 0,0 0 0,0 0 0,0 0 0,0 0 0,1 0 0,-1-5 0,0 3 0,1-3 0,-1 5 0,0 0 0,0 0 0,0 0 0,0 0 0,0 0 0,3 0 0,1 0 0,3 0 0,-1 0 0,1 0 0,-1-2 0,-2 1 0,-1-2 0,-2 3 0,-1 0 0,0 0 0,0 0 0,0 0 0,0 0 0,0 0 0,1 0 0,-1 0 0,-1 0 0,4 0 0,1 0 0,2 0 0,-2 0 0,2 0 0,-5 0 0,2 0 0,-3 0 0,0 0 0,0 0 0,0 0 0,0 0 0,1 0 0,-1 0 0,0 0 0,0 0 0,1 0 0,-1 0 0,0 3 0,0-3 0,0 2 0,0-2 0,0 2 0,0-1 0,0 1 0,4-2 0,-3 0 0,2 3 0,-3-3 0,0 3 0,0-1 0,0-2 0,0 5 0,0-5 0,0 5 0,0-5 0,0 2 0,0-2 0,0 0 0,0 0 0,0 0 0,0 0 0,1 0 0,2 3 0,-2-2 0,2 1 0,-3-2 0,0 3 0,0-3 0,0 2 0,0-2 0,0 3 0,0 0 0,1 0 0,-1-1 0,-2 0 0,-1-1 0,-2 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1:11:54.587"/>
    </inkml:context>
    <inkml:brush xml:id="br0">
      <inkml:brushProperty name="width" value="0.35" units="cm"/>
      <inkml:brushProperty name="height" value="0.35" units="cm"/>
      <inkml:brushProperty name="color" value="#ECBEBF"/>
    </inkml:brush>
  </inkml:definitions>
  <inkml:trace contextRef="#ctx0" brushRef="#br0">0 1 24575,'0'0'0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1:16:39.186"/>
    </inkml:context>
    <inkml:brush xml:id="br0">
      <inkml:brushProperty name="width" value="0.1" units="cm"/>
      <inkml:brushProperty name="height" value="0.1" units="cm"/>
      <inkml:brushProperty name="color" value="#EBBFBE"/>
    </inkml:brush>
  </inkml:definitions>
  <inkml:trace contextRef="#ctx0" brushRef="#br0">0 40 24575,'12'0'0,"0"0"0,-5 0 0,3 0 0,0 0 0,1 0 0,0 0 0,0 0 0,-1 0 0,2 0 0,-2 0 0,0 0 0,0 0 0,-2 0 0,1 0 0,-1 0 0,0-1 0,2 1 0,-1-2 0,2 1 0,-2 1 0,1-2 0,0 1 0,-1 1 0,1-2 0,-1 1 0,0 1 0,3-2 0,-4 1 0,2 1 0,4-1 0,-4-1 0,3 2 0,-6-1 0,-1 1 0,-1 0 0,0 0 0,1 0 0,-3 0 0,2 0 0,-2 0 0,1 0 0,-1 0 0,2 0 0,-2-1 0,1 0 0,1 0 0,-2 1 0,0 0 0,-1 0 0,1 0 0,0 0 0,-1 0 0,2 0 0,1 0 0,0 0 0,4 0 0,-4 0 0,3 0 0,-1-1 0,0 1 0,-1-1 0,-1 1 0,0 0 0,-1 0 0,1 0 0,-3 0 0,2 0 0,-2 0 0,0 0 0,1-2 0,0 2 0,0-1 0,-1 1 0,1 0 0,1-1 0,1 1 0,0-1 0,0 0 0,-1 0 0,0 0 0,-2 0 0,0 1 0,1-1 0,0 1 0,0 0 0,0 0 0,-1 0 0,1 0 0,0 0 0,0 0 0,0 0 0,0 0 0,-1 0 0,2-2 0,-2 0 0,-1-1 0,0 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1:16:48.856"/>
    </inkml:context>
    <inkml:brush xml:id="br0">
      <inkml:brushProperty name="width" value="0.1" units="cm"/>
      <inkml:brushProperty name="height" value="0.1" units="cm"/>
      <inkml:brushProperty name="color" value="#EBBFBE"/>
    </inkml:brush>
  </inkml:definitions>
  <inkml:trace contextRef="#ctx0" brushRef="#br0">1 71 24575,'0'10'0,"0"3"0,0-6 0,0 5 0,0-2 0,0 2 0,0-1 0,0 0 0,0-2 0,0 1 0,0-3 0,0-1 0,0-2 0,0-1 0,0 0 0,0-1 0,0 1 0,0 0 0,1 0 0,0 0 0,2 1 0,-1 3 0,1-1 0,1 3 0,-1-1 0,1 0 0,-1-1 0,-1-2 0,1 1 0,-1-3 0,1 2 0,-1-3 0,0 0 0,0 0 0,2 1 0,0 1 0,2 2 0,-1-1 0,0 1 0,1 0 0,-2 0 0,0-1 0,0 0 0,1 0 0,-1-1 0,1 1 0,-2-1 0,1 0 0,-1 0 0,1-1 0,-1 1 0,0-1 0,1 0 0,-1 0 0,0 0 0,0-1 0,0 2 0,-1-2 0,1 2 0,0-2 0,1 0 0,-2 1 0,1 0 0,0 0 0,2 0 0,-3 0 0,3-1 0,-2 0 0,0 1 0,1-1 0,-2 1 0,3-1 0,-1 0 0,1 0 0,0 0 0,1 0 0,0 0 0,1 0 0,0 0 0,3 0 0,1 0 0,-1 0 0,2 1 0,-2-3 0,2 3 0,-2-3 0,2 3 0,0-3 0,-1 3 0,1-3 0,-5 1 0,-1-1 0,1 0 0,-2 0 0,3 0 0,-3 0 0,2 0 0,-2 0 0,0 0 0,0 0 0,1 0 0,0 0 0,0 0 0,1 0 0,-2 0 0,2 0 0,-2 0 0,0 0 0,-1 0 0,0 0 0,0 0 0,0 0 0,1-1 0,-3 1 0,41-25 0,-32 18 0,30-18 0,-40 24 0,2-3 0,-1 3 0,0-4 0,2 1 0,1-1 0,1 0 0,2-1 0,-3 0 0,2 0 0,-2-1 0,0 4 0,-1-2 0,-1 2 0,0 0 0,34-50 0,-27 39 0,26-43 0,-36 54 0,0-4 0,0 5 0,1 1 0,-1-3 0,1 2 0,0-4 0,0 0 0,2-1 0,0-1 0,0-2 0,-1 1 0,1-3 0,0 2 0,0-1 0,0 3 0,-2 1 0,1 4 0,-2-1 0,0 2 0,0-1 0,0 0 0,0 1 0,0-1 0,0 0 0,0 0 0,0 0 0,0 0 0,0 1 0,0-1 0,0 0 0,0 0 0,-1 0 0,-1 1 0,1-1 0,0 1 0,1-1 0,-2 0 0,2 0 0,-2 0 0,2 1 0,-1 0 0,-1-1 0,0 1 0,-1 0 0,2 0 0,-1 1 0,0-1 0,-1 0 0,2 0 0,-2 1 0,1 0 0,-2 1 0,1 0 0,1 0 0,0-1 0,-3-1 0,1 1 0,-1-1 0,0 2 0,3-2 0,-2 1 0,1 0 0,0 1 0,0 0 0,-1 0 0,2 0 0,-3 0 0,0 0 0,-1 0 0,0 0 0,1 0 0,1 0 0,-1 0 0,2 0 0,0 0 0,1 0 0,-1 0 0,0 1 0,1 0 0,-1 1 0,0-2 0,0 1 0,0-1 0,-2 1 0,3-1 0,-3 2 0,2-1 0,-1 0 0,1 0 0,-2-1 0,3 2 0,-2-2 0,2 2 0,0-1 0,-1 0 0,1 1 0,0-1 0,-2 0 0,0-1 0,-1 1 0,-1-1 0,-1 1 0,-1-1 0,-1 1 0,1 0 0,0 0 0,-51 7 0,39-6 0,-36 6 0,51-8 0,3 0 0,-3 0 0,1 0 0,0 0 0,-1 1 0,2-1 0,-4 1 0,2-1 0,-2 0 0,1 0 0,0 0 0,0 0 0,2 0 0,0 0 0,-51 5 0,40-3 0,-63 7 0,67-5 0,-16 1 0,21-3 0,1 0 0,1-2 0,0 3 0,0-2 0,0 0 0,0 1 0,0-1 0,2 0 0,0 0 0,1 1 0,0 1 0,1 1 0,0-1 0,0-1 0,1 0 0,1 2 0,2 0 0,1 2 0,2 3 0,1 2 0,0 0 0,0 3 0,-1-3 0,2 4 0,-1-3 0,-1-1 0,-1-3 0,-2-1 0,-1-2 0,1 0 0,0 0 0,0 0 0,1 0 0,-1 0 0,1 0 0,0 0 0,0 0 0,-1 0 0,-1-1 0,1 2 0,-1-5 0,2 3 0,-3-3 0,1 1 0,1-1 0,1 2 0,0-1 0,0 1 0,-1-1 0,1 1 0,-3-1 0,2 0 0,-2 0 0,0 1 0,2-1 0,0 1 0,1-1 0,0 1 0,0-2 0,-1 1 0,0-2 0,-1 1 0,2-1 0,-3 0 0,2 0 0,-2 0 0,0 0 0,-1-5 0,0 1 0,-1-4 0,0 3 0,0 0 0,0-2 0,0 2 0,0-3 0,-2 2 0,-1 0 0,-2 1 0,-1 0 0,-2-2 0,-2 1 0,1-3 0,-3 1 0,1 0 0,0-1 0,0 1 0,3 1 0,-1-2 0,2 3 0,0-1 0,-1 0 0,5 4 0,-1-1 0,12 4 0,-2 0 0,6 0 0,-3 0 0,2 0 0,3 0 0,-2 0 0,4 0 0,-2 0 0,1-2 0,-1 2 0,-2-3 0,-2 3 0,0-3 0,-2 3 0,1-2 0,-1 0 0,0 1 0,2-2 0,-1 1 0,1 1 0,-4-2 0,2 3 0,-2-1 0,2 0 0,-3 0 0,1 0 0,-1 1 0,2-1 0,0 1 0,1-2 0,0 1 0,1 1 0,-1-1 0,0-1 0,2 2 0,-1-2 0,1 1 0,-2-1 0,0 1 0,0-1 0,-1 2 0,0-3 0,-2 3 0,-1-1 0,-1 0 0,-1 1 0,2-1 0,-2 1 0,3-2 0,-1 2 0,1-2 0,0 2 0,-1-2 0,1 1 0,-3 1 0,2-1 0,-2 1 0,0 0 0,1 0 0,0 0 0,0 0 0,-1 1 0,-1 1 0,0 1 0,-1 2 0,0-1 0,0 1 0,-2 0 0,0 2 0,-3 3 0,0 0 0,-1 0 0,-2 2 0,2-1 0,-3 0 0,1 1 0,-3-2 0,2-1 0,-2 0 0,3-3 0,-1 0 0,2-2 0,-1-2 0,4 1 0,-2-1 0,2 0 0,-1-1 0,0 0 0,-3-1 0,0 3 0,-3-2 0,0 2 0,-1 0 0,2 1 0,-2 0 0,4 0 0,-2-2 0,3 1 0,-1 0 0,2-2 0,-2 2 0,3-3 0,-5 1 0,3-1 0,-3 0 0,2 0 0,-2 0 0,1 0 0,1 0 0,0 0 0,3 0 0,-2 0 0,3 0 0,0-1 0,1 0 0,-1-2 0,2 1 0,1 0 0,9 6 0,-2-1 0,84 6 0,-65-10 0,57 1 0,-79-7 0,-1 2 0,0 0 0,0 1 0,-2 0 0,1 0 0,-1 0 0,0 0 0,0 1 0,0 0 0,-1 0 0,0 1 0,-4-1 0,1 1 0,-4-2 0,-35-14 0,31 34 0,-26-23 0,41 35 0,-2-22 0,0 1 0,0-5 0,0 2 0,0-2 0,-1 0 0,0 2 0,1 0 0,0 1 0,1 0 0,0 1 0,-1 0 0,2 1 0,-1-1 0,0-1 0,-1 0 0,0-3 0,2 2 0,-3-2 0,2 0 0,0 0 0,0 0 0,1-2 0,-1 1 0,1 0 0,-1 0 0,1 1 0,1 1 0,1-1 0,0 2 0,0-1 0,-1 0 0,0 0 0,-2-1 0,0-1 0,0 1 0,2-2 0,-2 1 0,1-1 0,0-2 0,-1 1 0,0-2 0,-2 0 0,1 0 0,-1 0 0,1 0 0,-1 1 0,1-1 0,0 0 0,1 0 0,1 1 0,-2 0 0,1-1 0,-2 0 0,1 1 0,-1-3 0,0 2 0,0 1 0,0 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7:20.88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46 137 4128,'0'0'184,"0"0"95,0 0 378,0 0 121,0 0 108,0 0 2,0 0-95,0 0-66,0 0-190,-4 4-125,-12 12-265,15-15-125,1-1-1,-1 1 1,1-1 0,0 1 0,-1-1 0,1 1 0,-1-1 0,1 1 0,0-1 0,0 1 0,-1 0-1,1-1 1,0 1 0,0-1 0,0 1 0,-1 0 0,1-1 0,0 1 0,0 0 0,0-1-1,0 1 1,1 0 0,-1-1 0,0 1 0,0-1 0,0 1-22,1 2 77,-7 73 1068,3-38-780,-1 55 2349,6 9-2714,-1-11 868,-1 209 1531,-11-194-2182,19-29-33,-8 39-25,0-114-151,2 7 61,2-23-66,-6-36 5,1 18-3,2-1-2,4-8 2,-3 32-1,-1 0-1,1 0 0,-2 0 0,0 0 0,0 0 0,0 0 0,-2 0 0,0-3-3,0 3 2,0 1 1,0 0 0,1 0 0,0 0 0,1 0 0,0 0 0,0 1-1,0-1 1,1 0 0,1 0 0,1-5-3,0 1 2,-2 0 2,-1-14 1,4-8 3,-3 29-7,0-20 4,-1 20-5,0 1 0,-7-18 0,4 18 0,3 2 1,-1 1-1,0 0 0,0-1 0,1 1 0,-1 0 0,1-1 0,0 1 0,-1-1 0,1 1 0,0-1 0,0 1 0,0-1 1,0 1-1,0-1 0,1 0 0,-2-28 8,1-3 0,1 27-7,0 4 0,-1 0 0,0 0-1,0 0 1,0-1-1,-1 1 1,1 0-1,-1 0 1,1 0 0,-1 0-1,0 0 1,0-1-1,-1-3 1,-3-19 6,4-17 1,1-1 0,0 17 0,0 3 0,0 18-7,1-21 6,4 0 1,-3 22-7,-2-11 3,0 3-3,0-17-1,0 25 0,1-11 0,1 8 0,0-1 0,0-1 0,0 1 0,-1 0 0,0 0 0,-1-1 0,0-3 0,0 0 0,1 2 0,4-1 0,3-10 0,-9 17 0,8-19 0,-5 13-1,1 7-4,5-4 3,0-3 2,2 4 0,0 0 0,1 1 0,-3 1-1,-4 2-4,3-2 2,-4 3-2,29 1 3,-2 0 2,-19 0 0,1 0 0,0-2 0,7-3 0,-14 4 0,6 0 0,1-1 0,0-3 2,0 4 3,-7 2-4,20-5 1,14-8 12,-34 11-11,17-4 9,-2-1 21,-17 5-25,4 1 0,-4 0 0,6-1 0,1-4 0,1 3-1,-1 2-4,12 2 9,-21-1-12,0-1 0,0 0 0,0 0 1,0 0-1,-1 0 0,1 0 1,0 0-1,0 0 0,0 0 0,0 0 1,0 0-1,0-1 0,0 1 0,-1 0 1,1 0-1,1-1 6,13 0 36,-4 1-29,-8 0-2,9 0 45,41 5 30,-49-5-70,4 0 0,-6 0 0,26 0 18,-1 0-26,-7 0 0,-15 1-3,14 7-4,-18-8-1,28 3 8,-5 5 18,-18-5-26,-4-2 8,1-1 4,29 4 160,-30-4-164,-2 0 5,0 0-2,1 0 3,0 0-12,0 0 1,0 0-1,0 0 0,0 0 0,1 0 1,-1 0-1,0 0 0,0 0 0,0 1 1,0-1-1,0 0 0,0 1 0,0-1 0,0 1 1,1 0-3,1 0 5,-2-1-41,-1 0 0,1 0 0,-1 1 0,1-1 0,-1 0 0,1 0 1,-1 0-1,0 0 0,1 1 0,-1-1 0,0 0 0,1 0 0,-1 1 0,0-1 0,1 0 0,-1 1 0,0-1 0,1 0 0,-1 1 0,0-1 1,0 0-1,1 1 0,-1-1 0,0 1 0,0-1 0,0 0 0,0 1 0,0-1 0,0 1 0,0-1 0,0 1 0,0-1 0,0 0 0,0 1 1,0-1-1,0 1 0,0-1 0,0 1 36,-1 0-1070,1 7-11109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7:24.19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391 22 4312,'-5'-5'201,"-19"-11"697,19 16-404,-3 4 11,-12 8 426,1-1 60,-1 0 1,-6 0-992,-7 5 1404,4 5-475,22-16-638,-7 6 88,0-2 1,-1 0 0,0 0 0,-1-1-1,-2 0-379,14-6 203,-4 1 1,4 1-8,-6 12-19,-1 0 165,2 0 0,-5 13-342,5 1 229,1 0 0,2 1 0,1 0 0,2 0 1,1 2-230,-2 14 174,-1 83 327,13-64-93,-4-40-264,-3-20-42,1 1 0,-1-1 0,0 1 0,-1 0 0,0 4-102,0 430 1318,0-439-1310,3 42 51,-3-43-46,0 1 1,0 6-10,0-6 4,0 10 28,4 9 1,-3-20-24,-1-1 3,0 0 0,11 7 22,-10-4-36,-2-1-4,13 21 52,-11-21-34,1-1-2,-1 0-10,0 0 0,0-1 0,0 1 0,0 0 1,0 0-1,0 0 0,0 0 0,-1 0 0,1 0 0,0 0 1,-1 0-1,1 0 0,-1 0 0,1 0 0,-1 0 0,0 1-4,2-1 8,6 3 0,-4-2-1,6 2-6,0 1-1,3 0 0,36 14 2,-45-18 4,11 3 7,1 0-8,27 4 17,-23-7-12,0-1-2,-16 1-3,13 6 0,-15-6-4,13 0 4,20 0 8,-22-1-12,4-1-1,11 2 0,-15 0 0,3 4 0,-14-3 0,3-1 0,32-2 2,-33 1 3,6 0-4,0 0-1,0 0 0,59 0 26,-51 0-18,-15 0-2,13-1 17,3-7-18,-9 1-1,-1 1-2,4-3 6,-7 5-5,11-1 2,-6 2 1,5-2 4,-13 4-8,24-17 10,-17 12-6,6-4 1,-13 6-5,6-9 1,14-19 18,-12 16-16,-10 12-3,-1 0-1,0-5 2,1 5 2,-1 4-5,0-1 1,0 0-1,0 0 0,0 0 1,0 0-1,1 0 0,-1 0 0,0 0 1,1 1-1,-1-1 0,0 0 1,1 0-1,-1 0 0,1 1 1,-1-1-1,1 0 0,0 0 0,3-29 6,-3-8 2,-2 33-7,7-22 4,3-5-5,-7 26 0,6-25 0,-5-7 0,4-4 0,-5 35 0,0-17 0,-2 15 0,0 4 0,3-7 0,1 0 0,1-24-8,0 13 8,3-5 0,-5 18 0,1-3 0,-1-2 0,-4 12 0,-1 1 0,4-11 0,2 0 0,-3 11 0,0-1 0,0 0 0,0 1 0,0-1 0,-1 0 0,1 1 0,-1-1 0,0 0 0,0 0 0,0 0 0,0 1 0,-1-4 0,1 5 0,0-35 0,0 35 0,0-1 0,0 1 0,0 0 0,0 0 0,1 0 0,-1 0 0,0 0 0,0 0 0,1 0 0,-1-1 0,1 1 0,-1 0 0,1 0 0,-1 0 0,1 0 0,0 0 0,1-4 0,1-26 0,-3-11 0,7 6 0,-6 31 0,1-28 0,-2-14 0,0 6 0,0 10 0,0-4 2,-1 29-1,2-17 6,1 19-6,-1 0 1,-2-16 3,-6-12 1,5 28-6,1-16 2,1 15 1,0 1-2,1 1 1,-1 0 0,0-1-1,-1 1 1,1 0-1,-1 0 1,1-1 0,-1 1-1,0 0 1,-1 0-1,1 0 1,-1 0 0,1 0-1,-1 0 1,0 0-1,0 0 1,0 1 0,-2-2-2,0 0 5,-3-2-4,4-2-1,3-1 0,0 0 0,-6-2 0,4 1 0,2 1 0,0 0 0,0 0 0,0 0 0,0 0 0,-2 3 0,-6 12 0,6 1 2,4-3 3,20 39 11,-17-31-13,-5-11-3,1 0 1,-1 0-1,0 0 1,1 0-1,-1 0 1,1 0-1,-1 0 0,1 0 1,0 0-1,-1 0 1,1 0-1,0 0 1,0 0-1,0-1 1,0 2-1,0-2 0,0 1 0,0 0 0,0 0 0,0 0 0,0 0 0,-1 0 0,1 0 0,0 0 0,-1 0-1,1 0 1,-1 0 0,1 0 0,-1 0 0,1 1 0,-1-1 0,10 24 0,-5-7 0,-5 6 0,-3 6 0,-4 8 0,3-13 0,1-1-1,1 13 1,1-3-5,-10 59-3,9-84-2475,2-9-9803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7:28.43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46 3232,'0'0'288,"0"0"93,0 0 375,0 0 67,0 0-127,0 0-50,0 0-67,0 0-48,0 0-143,0 0-46,0 0-35,4-3-55,13-7-156,-13 7 132,-4 3 55,0 0 18,10-3 730,12-1-50,-19 2-833,4-5 3,-6 5 2,18 0 468,-15 0-506,3-2 6,-5 2 13,19 1 650,-5 1-402,-15 0-299,5-1-35,-6 1-39,0 1-1,0-1 0,0 0 1,0 0-1,0 0 0,-1 0 1,1 0-1,0 0 0,0 0 1,0 0-1,0 0 1,0 0-1,0 0 0,0 0 1,0 0-1,0 0 0,0 0 1,0 1-1,0-1 0,0 0 1,0 0-1,0 0 0,0 0 1,0 0-1,0 0 1,0 0-1,0 0 0,0 0 1,0 0-1,1 0 0,-1 0 1,0 0-1,0 0 0,0 1 1,0-1-1,0 0 0,0 0 1,0 0-1,0 0 1,0 0-1,0 0 0,0 0 1,0 0-1,0 0 0,0 0 1,0 0-1,1 0 0,-1 0 1,0 0-1,0 0 0,0 0 1,0 0-1,0 0 1,0 0-1,0 0 0,0 0 1,0 0-1,0 0 0,0 0 1,0 0-1,1 0 0,-1 0 1,0 0-1,0 0 0,0 0 1,0 0-9,-9 8 45,6-6-28,-1 1-1,1-1 0,-1 0 1,0 1-1,0-1 0,0-1 1,-3 2-17,-16 8 40,19-8-32,3-2-3,-3-2-2,-20 7 13,20-5-9,-3-1 1,3 0 0,-2 0 0,4 0 0,2 0 0,2 0-2,4 0-3,-4 0 4,0 0 1,6 0 1,-4 0 6,4 0 2,-6 0 6,-2 0 2,1-2 6,6-6 1,-4 6 0,5-1 0,-5 2 1,3 1 4,-4 0-3,11-1 143,-11-2-176,-2 3 1,0 0 0,0 0 0,0 0 0,0-1 0,0 1 0,0 0 0,0 0 1,0 0-1,0 0 0,1-1 0,-1 1 0,0 0 0,0 0 0,0 0 0,0 0 0,0 0 0,1 0 0,-1-1 0,0 1 0,0 0 0,0 0 0,0 0 0,1 0 0,-1 0 0,0 0 0,0 0 0,0 0 0,1 0 0,-1 0 0,0 0 0,0 0 1,0 0-1,1 0 0,-1 0 0,0 0 0,0 0 0,0 0-2,37-1 552,-33 1-511,3 0-1,-5 0 0,30 0 251,-28-1-296,-2 0 28,0 1-1,0 0 0,0 0 1,0 0-1,0-1 0,0 2 1,0-1-1,0 0 0,0 0 1,0 1-1,0-1 0,0 1 1,0-1-1,0 1 0,0 0 1,0-1-1,-1 1 0,2 1-22,3 0 16,-2 0 2,7 1 3,-7-1-2,1 5 2,-4-5-4,0-2-13,0 0-1,0 0 1,0 0-1,0 0 1,-1 1-1,1-1 1,0 0-1,0 1 0,-1-1 1,1 0-1,0 1 1,0-1-1,-1 1 1,1-1-1,0 1 0,-1 0 1,1-1-1,-1 1 1,1-1-4,5 8 21,-4-6-4,9 10 61,-3-7-74,-7-3 4,-1-2 5,0 0-2,12 1 33,29-1 128,-33 0-151,-6 0-2,31 0 177,5 0-56,-36 0-134,-2 0 2,1-1 0,5-6 0,-5 5 2,-1 2 3,2 0-4,4-2-1,-3 0 0,1-4 0,-3 5 0,-1 1 0,1-1 0,6-1 0,-6 2 0,-1 0 0,2-1 0,6 1 0,-6-2 0,-2-5 0,1 4-1,3-3-4,-3 3 3,2-3 2,-3 5 0,0 1 0,0-2 0,0-5 0,0 6 0,0 1 0,-1-1 0,-6-3 0,3 2 0,-4 0 0,6 2 2,-36 8 52,34-6-46,-5 1-1,6-1-4,-4 1 2,4-2-2,-5-1 2,5 0-2,-3 0 2,2 0-2,-2 0 2,3 0-4,-7 0-1,2 0 0,5 0 0,-5 0 0,6 0 0,2 0 0,0 0 0,3 0-1,7 0-6,1 0-1,-1 0 0,1 2 0,-2 1 0,-9-3 0,0 0 1,1 0-1,-1 0 0,0 0 0,0-1 0,0 1 0,1 0 0,-1 0 0,0 0 0,0-1 0,0 1 0,0 0 0,0 0 0,1-1 0,-1 1 0,0 0 0,0 0 0,0 0 0,0-1 0,0 1 0,0 0 0,0 0 0,0-1 0,0 1 0,0 0 1,0 0-1,0-1 0,0 1 0,0 0 0,0 0 0,0-1 0,-8-4 6,4 5 2,-2 2 0,4-2 0,4-1-1,6-3-6,3 3-1,-1 2 0,0-1 0,0 0 0,-2 0-1,16 0-28,-6 0 10,-15 1 14,6 4 3,-1-2 2,2-2 0,73-1-33,-76 0 36,-5 0 3,0 1 1,4 3-4,-3-5 2,3-5-2,-3 6 3,5 5 2,-4-3-1,4 1-4,-5-3 3,4 0 2,-4 0-1,3 0-4,-4 0 3,-2 0 2,13 0 16,-5 0-17,3 0-6,-1 0-1,0 1 0,0 3 0,1 3 0,-1 0 0,-1-2 0,-1 6 0,0 11 0,-1 12 0,-6-19-580,0 1 0,-2 0-1,0 0 1,-3 8 580,-3 22-11606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8:35.95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891 58 5560,'0'0'256,"0"0"117,0 0 470,0 0 137,0 0 80,-4 0-160,-18 1 69,1 2 1,0 0 0,0 1 0,-7 2-970,13-3 261,-5 3 195,0 1 0,1 1 0,0 0 0,0 1 0,1 1 0,-15 10-456,28-17 81,-4 4 109,0-1-1,0 2 1,-5 4-190,-11 10 399,-48 28 570,72-49-938,0 0-1,0 0 1,0 0 0,0 0 0,0 0-1,1 0 1,-1 1 0,0-1-1,1 0 1,-1 0 0,1 1-1,-1-1 1,1 1 0,0-1 0,-1 1-31,-4 14 248,-7 5 66,-1-2 0,-1 0 0,-1 0-1,0-1 1,-10 7-314,-8 11 305,-33 36 56,38-44-34,-14 12-327,13-19 133,22-17-84,-1 1 0,1 1 0,0-1 0,0 1 1,1 0-1,0 1 0,0-1 0,0 1-49,-13 24 130,2 1 0,1 1-130,9-15 104,0-1 0,2 1 0,-3 17-104,4-10 207,3-18-131,0-1 1,-1 1-1,1 0 0,-2 0 0,1 0-76,1-3 37,0 0 0,0 0 0,0 0 0,1 1-1,0-1 1,0 3-37,-1 25 91,0-16-38,1-1 0,1 0 0,1 8-53,1 30 97,-3 126 293,1-154-311,1 0 0,2 0 0,0 0 0,2 0-79,47 141 362,-51-159-346,1 0 1,0 0-1,0-1 0,0 1 0,1 0 0,0-1 0,0 0 1,2 1-17,-4-4 11,1 0 1,-1-1 0,-1 1 0,1 0 0,0 0-1,-1 0 1,1 0 0,0 3-12,-2-4 7,1 0 0,0 0-1,-1 0 1,1 0 0,0 0 0,0-1 0,1 1 0,-1 0 0,0 0 0,1-1-1,-1 1 1,1-1 0,0 1 0,-1-1 0,2 1-7,1 0 4,3 4 21,1 5 39,33 25 76,14 9 88,-54-43-188,2 0 0,4 5-10,1-1-1,0 0 0,1 0 1,7 3-30,-8-4 21,0-1 0,0 1 0,0 0 0,-1 1 0,0-1 0,0 1 0,-1 1 0,0-1 0,0 1 0,-1 0 1,5 7-22,-6-11 20,8 6 1,-6-4-2,2 4 1,-4-4-8,-4-3-11,1 0 1,0 0-1,0-1 1,0 1 0,1 0-1,-1-1 1,0 1-1,1 0 1,-1-1 0,1 1-1,-1-1 1,2 1-2,3 2 2,5 6-1,6 2-1,-12-8 0,11 13 2,12 9 6,-18-16-2,-7-7 2,1 5 2,-2-6-4,-1 0 0,1 0 0,0-1 1,0 1-1,0 0 0,0-1 0,0 0 1,1 1-1,-1-1 0,2 1-6,3 1 23,35 28 69,-18-19 105,22 13-197,-36-19 24,-4-3-13,0-1-1,0 0 1,0 0-1,0 0 0,0 0 1,0-1-1,1 0 1,1 0-11,27 6 19,-6 4-5,-21-7-8,0-1-1,1 0 0,-1-1 0,0 1 0,1-2 0,0 1 0,3 0-4,7-1 36,0 2 0,0 0 0,11 5-37,-13-6 17,-13-3-13,23-1 2,-5 0-1,6 2 2,-9 0-7,10-4 0,-24 1 0,0 0 0,19-2 0,-18 5 0,0 0 0,23-9 0,17-9 0,-12 6 0,-30 9 0,19-3 0,-20 6 0,8-3 2,1 1-5,-1-2 1,-1 1-1,1-1 1,0-1 2,12-3 0,4 1 0,19-2 0,-40 8 0,0 1 0,18-12 0,17-10 0,-35 18 0,26-10 0,-25 13 0,25-16 0,6-6 0,-10 8-1,-20 11-2,1-1 0,-1 0 0,0 0 0,0 0 0,0-1 0,-1 0-1,3-3 4,1-2-2,0 1 0,2 1 0,0-1 2,1 1-5,-2-1 1,1-1 0,-1 0-1,5-7 5,-14 15-1,0 0 0,0 0 0,1 0 0,-1 1 0,1-1 0,0 1 0,0 0-1,-1 0 1,2-1 1,16-9-13,2-4 11,1-1 2,11-5 1,2 1 7,3-2 0,-32 20-6,24-17 3,-25 17-5,-2-1 0,16-21 0,-4 5 0,-3 5-8,-1-1 1,-1 0-1,-1 0 0,0-1 0,-1 0 0,0-5 8,12-36-66,-3 0-1,-1-9 67,6-11-69,-24 67 65,-1 9 4,1 0-1,-1 0 1,0-1 0,1 1 0,-1 0-1,1 0 1,0-1 0,0 1-1,0 0 1,0-3 0,0-30 0,0 29 0,5-21 0,-3 23 0,-2 2 0,1 1 0,-1 0 0,1-1 0,-1 1 0,0-1 0,0 1 0,0-1 0,0 1 0,0-1 0,0 1 0,0-1 0,0 1 0,-1-1 0,1 1 0,-1-2 0,1 1 0,-1 1-1,1-1 1,-1 0-1,0 0 1,0 1 0,1-1-1,-1 1 1,-1-1-1,1 0 1,0 1-1,0 0 1,-1-1 0,1 0-1,-1 1 0,0-1 0,1 0 0,0 0 0,-1 0 1,1-1-1,0 1 0,0 0 0,1 0 0,-1 0 0,0-1 0,0-1 1,-4-71-38,2 32 1,-1 0 0,-10-36 37,1 45-17,8 23 7,0 0 0,1 0 1,0-1-1,1-2 10,-22-76-56,24 84 54,-1 0 0,0 0 0,0 0 0,-3-5 2,-24-35-7,7 13 6,5 5 1,9 17 0,-10-14 0,0-1 0,4-2 0,0-2 0,-4 2 0,-46-56-14,54 69 2,0 2 0,-1 0 0,-1 0 1,-8-7 11,-7-6-17,22 20 13,-1 0 0,0 1 0,0-1 0,-1 1 0,0 0 0,0 1 0,0-1 0,0 1 0,-1 1 0,0-1 0,0 1 0,-2 0 4,0 1-4,-1-2 0,-25-16 2,33 19 3,0-1 0,0 0 1,0 0-1,1 0 0,-1 0 0,1 0 0,-1-1 0,1 1 0,0-1-1,0 1 1,1 1 0,-1-1 1,0 1-1,1-1 0,-1 1 0,0 0 0,0-1 0,0 1 0,0 0 0,0 0 0,-1 0 0,1 0 0,0 1 1,-2-1-2,0-2 1,-30-4 6,-4 2 1,9 1-2,-6-1-6,1 1 0,-10-1 0,1 1 0,7-1 0,30 3 0,-10 3 0,-6-1 0,15 1 0,5-1 0,0 1 0,-1-1 0,1 0 0,0 0 0,-1-1 0,1 1 0,-1 0 0,1-1 0,0 1 0,-2-1 0,0-1 0,-22 1 2,-6 1 11,9 2 13,18-1-21,-1 0 0,1-1 0,0 1 0,-1-1 0,1-1 0,-1 1 0,1 0 1,-1-1-6,3 0 2,1 1 0,-1 0 0,1-1 0,-1 1 0,0 0 1,1 1-1,-1-1 0,1 0 0,-1 1-2,-30 3 13,29-3-11,-16-4 2,17 1-4,-1 1 0,-13 3 0,-29 6 0,-10 0 0,42-7-2,-1 0 0,0-1-1,-12-2 3,11 1-4,0 0 0,0 1-1,0 1 1,-11 2 4,-50 12-22,63-9-12,-4 6 7,0 1 0,-14 13 27,26-20-3327,6-6-13027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8:52.32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182 750 6552,'0'0'257,"0"0"76,0 0 286,-2-4-40,-7-12-351,8 14-152,1 0 0,-1 0 1,1 0-1,0 1 0,-1-1 1,1 0-1,0 0 0,0 0 0,0 0 1,1 1-1,-1-1 0,0 0 1,1 0-1,0 0 0,-1 1 1,1-2-77,0 1 103,0-4 39,0 0 1,1 1-1,-1-1 1,1 1-1,1 0 1,-1-1 0,2 0-143,7-17 286,32-64 22,-33 66-200,1 1 0,1 0 0,1 1 0,8-8-108,-13 18 77,0 0 1,1 0 0,0 1 0,0 0 0,9-5-78,-5 3 47,-4 3 26,1 0 0,-1 1-1,2-1 1,-1 2 0,1-1 0,5-1-73,22-10 252,135-65 504,-128 56-320,-42 25-309,13-6 281,2-1-99,-16 7-202,-2 1 21,-2 0 0,-6 1-82,0 1 1,0-1-1,0 1 1,1 0 0,-1 1-1,0 0 1,1 0 0,0 0-1,-2 2-46,-28 11 157,-1-2-43,-8 4 210,-8 5-324,40-17 21,9-4-2,0 0 0,0 1 0,1 0 1,-1 0-1,1 0 0,-1 0 0,-1 3-19,-117 103 369,109-97-352,8-6 5,0 0 0,0 0 0,0 1 0,1-1 0,0 3-22,-18 22 122,1 2 0,2 0 0,-11 27-122,21-35 122,2 0-1,0 2-121,7-25 55,-2 7 319,14-29-324,-1-2 0,0 1 0,-2-1-1,0-4-49,1-2 3,0 6 33,0 0-1,1 1 1,1 0 0,10-12-36,-16 25 15,19-27 38,2 0 0,1 2 0,6-4-53,-32 36 1,32-28 17,-16 16 12,107-75 69,-83 58-70,-36 27-24,120-73 86,-106 68-61,-8 4 27,0 0 0,-1-1-1,10-6-56,-16 8 48,6-4 0,-7 2 2,3-5 2,-3 6-8,4-1 2,-5 3 2,-5 4-8,-22 10 143,-21 15-183,37-22 7,-15 9 51,-45 40 8,49-38-32,0-1 0,-2-1 0,-16 9-34,22-14 8,-44 23 66,46-25-62,0 1 1,0 0 0,1 1 0,0 0 0,-10 10-13,-19 19 86,2 3 0,0 3-86,2 6 66,0 3 0,37-51-58,0-1 0,-1 1 0,1 0 0,0 0 1,0 0-1,1 0 0,-1 0 0,0 0 0,1 0 1,-1 0-1,1 1 0,0-1 0,0 0 0,0 0 0,0 0 1,0 2-9,0 7 83,0-10-27,0-1-1,0 0-6,3-2-9,3-4-23,0-1-1,0 0 0,-1 0 0,0 0 1,-1 0-1,0-1 0,3-5-16,-2 1 4,12-17 33,-13 20-32,1 0-1,0 0 0,1 1 0,0-1 1,1 1-1,0 1 0,0-1 0,1 1 1,2-2-5,26-19 14,2 1 1,1 2 0,6-1-15,-26 15 2,38-17 6,-16 9 3,-1-2 0,-2-2-1,2-2-10,-6 2 11,-31 22 2,24-12 39,-11 4-41,8 2 6,-22 6-9,-2 1 0,2-1 0,5-6 2,-6 6 4,-25 15 32,-29 24 39,-14 5-85,35-25 26,-1-2-1,-1-1-25,20-9 8,-23 9 4,-96 39 38,124-50-41,1 0 0,-1 0-1,1 1 1,0 1-1,0-1 1,-6 7-9,4-4 6,4-3 3,0 0 0,0 0 0,0 1 1,1 0-1,0-1 0,0 2 1,0 0-10,-12 16 35,-9 15 72,-11 25-107,31-52-1,-60 91 115,59-88-59,0 1 0,0 0-1,-2 14-54,5-18 17,1-1-1,-1 0 0,-1 0 0,-5 10-16,-2-4 20,6-7-4,-1 0 1,2 0 0,-1 1-1,2 0 1,-4 9-17,-14 75 114,22-91-92,0 5 8,0-7 2,0-1 0,0 0 0,0-1-30,0 1 1,0-1-1,0 0 0,0 0 0,0 0 0,0 0 0,0 0 0,1 0 0,-1 0 0,0 0 0,1 0 1,-1 0-1,1 0 0,-1 1 0,1-1-2,7-15 26,52-87 39,-43 66-14,4-15-51,-7 17 16,39-67 37,-32 64-12,2 1-1,16-21-40,-30 46 4,-5 6 1,0 1 0,0 0-1,1 0 1,0 0 0,2-2-5,25-22 41,2 2 0,28-18-41,-61 44 0,22-15 19,0 2 0,1 0 0,6-1-19,-26 14 5,0-1 1,0 1-1,0 0 1,0 0-1,0 1 1,3-1-6,-2 1 3,-1-1 0,0 0 0,0 0 0,0 0 0,0 0 1,-1 0-1,4-2-3,24-9 18,4-2 1,-1-1 0,17-12-19,-29 14 5,-1-7-4,8-9 1,-25 26 3,4-1-2,-8 4-3,-6 2 10,-21 2-4,21-4-5,0 1 1,-19 10 3,20-9-4,-7 7 3,2-3-1,6-2-2,-25 13 6,6-4-2,-7 1-2,-2 0 2,1 1-2,-3 3 13,0 0 1,-9 9-17,-1 4 40,22-16-6,1 0 1,0 2-1,1 0 0,-6 8-34,17-15 17,1 1-1,1 1 0,-3 6-16,-10 13 10,-4 0-1,-6 16 1,25-40-9,-10 24 6,-13 25 35,-2-2 0,-3 1-42,21-37 19,1 1 1,2 0 0,0 1-1,-1 4-19,5-6 39,2 1-1,0-1 0,1 0 1,1 18-39,1 41 12,0-32-4,-1-38-5,2 23 0,4 10-1,3 0 6,4 46 68,-9-73-4,0 1 0,0 12-72,-3-16 32,1 0 0,1-1 0,0 1 0,0-1 0,1 1 0,1-1 0,0 2-32,1 0 30,0-1 0,-1 1 0,-1 0 0,1 5-30,-3-9 6,0 0 1,0 0 0,-1 0 0,0 2-7,0 1 6,1 0-1,0 0 1,0-1 0,1 1 0,1 0 0,-1-1 0,3 4-6,-1 8 8,-5-18-7,5 4 3,8 13 5,-1-1 19,0 1 0,-1 1-1,-1-1 1,-1 2 0,0 3-28,-7-18 15,1 0 0,-1-1 0,2 1 0,-1-1 0,2 4-15,-3-8 26,3 1 1,4 8-3,1 1-1,-1 0 1,2 7-24,-2-6 12,0 0 0,9 11-12,-12-20 6,7 5 2,-1 2 0,10 8 34,0 0 0,18 11-42,-34-26 20,3 4 6,-5-4 4,2 2 5,-2-3 10,5 2 3,10 8 41,-13-9-71,-1-1 0,1 1 0,0-1 0,1 0 1,-1 0-1,0-1 0,1 1 0,0-1 0,0 0 0,0 0 0,4 0-18,11 3 49,-1 1-1,0 0 1,12 7-49,-30-12 6,12 2 4,-6-3 0,13 5-4,-17-4-5,16 1 12,-18-1-5,4 3 2,21 7 79,-22-9-50,-1 0 0,1 0 0,0 0 1,-1 0-1,6 0-39,-8-2 35,1 1 3,26 4 46,-27-4-64,0-1 0,2 2-12,-1-1 0,1 0 0,-1 0 0,1 0 0,0-1 0,-1 1 0,1-1 0,0 0 0,-1 0 0,1 0 0,3 0-8,38-1 20,13 1-20,-45 0 0,1 0 0,102 0 51,-113 0-36,0 0 3,46 0 20,-13 0-32,-8 0-6,-23 0 0,26-7 0,3 0 0,-30 5 0,21 1 0,13 1 0,6 0 0,-38 1 0,-4-1 0,-1 0 0,1 0 0,0 1 0,0-1 1,-1 0-1,1-1 0,0 1 0,0 0 0,-1 0 0,1-1 0,0 1 0,-1-1 0,1 1 1,1-1-1,34-11 32,-3 4 12,-17 4 39,-1 0 0,10-5-83,-24 8 20,1 0 0,35-17 0,-10 7-20,-23 11 0,-1-2 0,14-14 0,1-2 0,-14 14 0,17-8 0,-16 10 0,21-17 0,-22 14 0,20-12 0,-6 8-3,16-3-2,-29 11 5,24-20 0,5-3 2,2-9 23,-28 23-8,1 0 1,11-6-18,-11 8 5,-1 0 0,0 0 0,0-1 0,0 0 0,-1 0 0,-1-1 1,5-7-6,-11 15 2,1 0 1,0 0 0,1 0 0,-1 0-1,0 0 1,1 0 0,-1 0 0,1 1-1,0 0 1,1-2-3,11-5 17,-10 4-14,0-1 0,0 1 0,0-1 1,-1 0-1,0 0 0,0 0 1,0 0-1,1-3-3,25-35 15,-13 23-13,-4 1-3,26-36-22,-24 36 10,-1 0 1,-1 0 0,-1-2 0,1-3 12,-3-2 0,-10 20 0,7-17 0,10-20 0,-9 20 0,-3 0 0,-4 16 0,-1-3 0,-4-21 0,3 5 0,0 22 0,1 0 0,0 0 0,0 0 0,0 0 0,0 0 0,1 0 0,0 0 0,0-1 0,1-2 0,-1-24 0,-1 4 0,5 1 2,-2 17-1,-2 5 0,0-1 0,0 0 0,0 1 0,0-1 0,-1 0 0,0 1 0,0-4-1,1-47 8,0 45-7,1-26 6,-2 12 1,0 2 0,0-6 0,0 4 0,0-1 0,0 0 0,1 20-7,-3-24 6,2 23-6,-8-22 6,6 23-6,-4-18 6,0-16 1,0 4 0,3 16-3,-5-7-2,-14-32 3,18 50-6,-6-34 0,9 34 0,-9-25 0,9 27 0,-10-17 0,5 14 8,-1 1 0,1-1 0,-1 1 1,-1 0-9,0 0 10,1 0 1,0-1 0,0 0 0,-2-6-11,3 4 11,-1-1 0,-1 1 1,0 1-1,0-1 0,-1 1 0,-3-2-11,10 10 0,1 0 1,-1 0 0,0 0-1,0 0 1,0 0 0,0 1-1,0-1 1,-1 0 0,1 1-1,-3-1 0,-1-1 2,-18-10 0,-5 0-3,23 8 1,1 0 0,-22-6 0,-8 0 0,-6-2 0,-6-3 0,40 14 0,-25-12 0,29 12 0,-4-2 0,4 2 0,0 1 0,0-1 0,0 1 0,-1 0 0,1 0 0,0 0 0,-1 0 0,1 0 0,-2 1 0,-1-1 0,0 0 0,-13-10 0,14 7 0,-18-9 2,16 10 2,0 0 1,0 1 0,0-1 0,-1 1 0,1 0 0,-1 1 0,1 0 0,-1 0 0,0 0 0,1 1 0,-7 0-5,10 1 0,-17-5 0,6 1-3,9 2-1,-1-1 0,1 0 1,-1 0-1,1 0 0,0 0 1,-3-2 3,5 3-13,-5-2 2,-27 3-42,33-1 50,-12 0-25,-1 0 0,0 1 0,-14 1 28,-60 4-43,85-5 43,-19 5 0,20-3 0,-24 5 0,21-5 0,-13-1 0,8 0 0,7-2 0,-1 1 0,-17 10 0,18-8-1,-1 0 0,0 0 0,1 0 0,-1-1 0,0 0 0,0 0 0,0 0 0,0-1 0,-6 0 1,4 1-3,1 0-1,-1 0 1,1 0 0,-1 1 0,-6 2 3,9-2-2,-1-1 1,0 1-1,0-1 0,0 0 1,-3 0 1,7-1-1,0 0-1,-1 1 1,1-1 0,0 1-1,-1 0 1,1 0 0,0 0-1,0 0 1,0 0 0,0 0-1,0 0 1,-2 2 1,4-3 0,-3 2-7,-21 3-23,15-3 28,-2-1 2,0-1 0,1 0 2,6 0 3,-27 0-5,13 5-6,7 0-9,4-3 4,-26 2-25,30-4 34,-1 0 1,1 1-1,0-1 0,-1 1 1,1-1-1,-1 1 1,1 0-1,0 0 1,-1 0-1,1 1 1,-3 0 1,-18 14-2,20-14 2,3-2 0,-19 5 0,-6 5 0,23-7 0,-19 1 0,-16 4 2,24-5 4,0 1 0,1 1 0,0 0 0,-4 3-6,-10 3 13,9-5-10,11-6-2,-13 4 6,17-2-2,-8 6-4,-45 36-2,50-39-2,0-1 0,0 1 0,0-1 1,-4 1 2,-13 10-10,11-4-4,0 1 0,1 1 0,1-1 1,0 2-1,1-1 0,0 1 0,0 4 14,1-4-5,-10 9-33,11-16 35,1 1 0,0 0 1,1 0-1,-1 0 0,0 4 3,1-5 0,-2 10 0,1 1 0,4-12 0,-15 23 0,11-18-4,1 1 0,0 0 0,0 0 0,0 8 4,1-8-6,0 0 0,0-1 1,-1 1 5,-7 8-12,7-12 4,1 0-1,-1 1 1,-1 7 8,3-6 0,-16 41-52,17-48 38,1 3-2,0-2 9,0 0 1,0 0-1,-1 0 0,0 0 1,0 0-1,0 0 0,0-1 7,0 1-3,0-1 0,0 0 0,1 0 0,-1 1 0,1-1-1,0 0 1,0 1 0,0 2 3,-6 21-13,-10 27 2,10-19 11,2 4 0,5-12-9,0 1 1,4 13 8,0 35-13,1-6-6,9-10-10,-13-52 24,0 0 1,0-1 0,1 1-1,0 0 1,0-1 0,1 1-1,0-1 1,2 2 4,-1-1-4,0 0 0,0 1 0,-1-1 0,0 1 0,-1 0 0,0-1 0,0 1 0,-1 9 4,0-13-5,-1-4 4,0 0 1,0 0 0,0 1 0,1-1 0,-1 0 0,0 0 0,1 0 0,-1 1 0,1-1-1,0 0 1,-1 0 0,1 0 0,0 0 0,0 0 0,0 0 0,0 1 0,0-1 0,0 0 0,0 1 0,0-1 0,0 1 0,0-1 0,-1 1 0,1 0 0,0-1 0,-1 1 0,0 0 0,1-1 0,-1 3 0,4 22 0,-4-23 0,10 15 0,1 0-5,-1 0-1,-1 0 1,0 1-1,-2 0 0,-1 0 1,4 19 5,-8-34-5,4 4 2,-3-3-2,4 4 2,-4-5-2,3 5 2,-3-4-2,-1-3 4,6 17-14,-4-7 13,-3-5 2,1-21 0,-4-6 2,2 16-1,-4-7 3,-1-2-1,-3-10 2,-3-12-2,3 0 2,2 4-2,2 3 2,-3 1-2,-12-16 5,14 25-3,3-11-4,4 21 0,-1 2-2,-6-24 1,-7-20 0,-2-43-8,11-1-37,8-78 45,-4 153-1,5-58-18,-4 67 15,-1 9 4,0-1-1,0 0 1,0 0 0,0 1 0,0-1-1,0 0 1,-1 0 0,1 0 0,-1 0-1,1 0 1,-1-1 0,2-1 0,-1-12 0,-1 6 0,-1 5 0,5-17 0,2-10 0,5-3 0,0-4 0,-3-2 0,-8 35 0,6-21 0,-5 21 0,8-22 0,3 0 0,-1-6 0,-10 27 0,12-29 0,7-10 0,-1 13 0,-18 28 0,0 0 0,9-17 0,1 5 0,5 2 0,23-14 0,0 2 0,-33 23 0,-6 4 0,26-32 0,-23 28 0,2-1 0,20-9 0,-18 12 0,12-11 0,-2 1 0,-7 5-1,-4 2-2,1 1 0,-1 0 0,1 1-1,0 0 1,0 0 0,1 0 0,3-1 3,10-4-1,12-6 1,-2 4 0,-27 9 0,16-8 0,-8 2 2,-7 4 3,7-3-2,-7 4 2,4-3-2,-5 2 3,5-4 1,1 0-7,-8 5-7,-2 2-7,0 0-3186,0 0-12641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8:58.00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0 3592,'0'0'193,"0"0"85,3 5 316,-1-1-389,1 1-1,-1 0 1,0-1-1,0 1 1,-1 0 0,1 0-1,-1 1-204,15 38 1231,-9-27-895,0 0 0,-2 0 0,2 11-336,3 14 926,12 33-926,-17-62 40,12 25 218,42 57 422,-58-93-652,1 0 0,-1-1 0,1 1 0,-1-1 1,1 1-1,0-1 0,0 1 0,-1-1 0,1 0 1,0 1-1,1-1 0,-1 0-28,4 2 42,-4-2 99,1 2 4,10 9-83,-10-9 98,-1-1 0,-2-2-147,0 0 1,0 0 0,0 1 0,0-1 0,0 0 0,0 0-1,0 1 1,0-1 0,1 0 0,-1 0 0,0 0 0,0 1-1,0-1 1,0 0 0,1 0 0,-1 0 0,0 1-1,0-1 1,0 0 0,1 0 0,-1 0 0,0 0 0,0 0-1,1 1 1,-1-1 0,0 0 0,0 0 0,1 0 0,-1 0-1,0 0 1,1 0 0,-1 0 0,0 0 0,0 0-1,1 0 1,-1 0 0,0 0 0,0 0 0,1 0 0,-1 0-1,0 0 1,1 0 0,-1 0 0,0-1 0,0 1 0,1 0-1,-1 0 1,0 0 0,0 0 0,0 0 0,1-1-14,-1 0 52,1-1-1,-1 0 1,1 1 0,-1-1 0,0 0 0,1 1 0,-1-1 0,0 0 0,0 0 0,-1 0-52,-1-9 86,-1 0 0,0 0 1,-1 1-1,0-1 0,-1 1 1,-1 0-1,-4-7-86,-2-5 112,-11-24 52,-50-106 276,28 73-115,43 75-257,1-2 15,-1 2-15,-6-4-7,5 4-9,2-2 0,1 4-9,1 1-10,2-1-27,7-13 97,-8 13-85,-2 2-2,1-2 1,3-4 6,-3 5 1,-1 1 1,0 0 6,1 1-22,0 0 0,0 0 0,0 0 0,-1 0 0,1 0 1,-1 0-1,1 0 0,-1 1 0,1-1 0,-1 0 1,0 0-1,0 1 0,0-1 0,0 0 0,0 0 0,0 1 1,0-1-1,0 1-9,1 8 75,9 35 309,1 23-384,2 13 325,-10-69-256,1-1 0,1 1 0,0 0 0,0-1 0,1 0 0,1 0 0,6 8-69,5 9 151,30 56 204,-44-77-289,-1 1-1,2-1 1,-1 0-1,1 0 1,0-1 0,2 2-66,10 8 234,0-1-1,6 3-233,-19-15 114,5 0 7,-4 0 14,4 6 11,-6-5-84,1-1 0,0 1 0,-1-1 0,1 0-1,0 0 1,2 1-62,-4-3 153,1-1-76,0 0-1,0 1 0,0-1 1,-1 1-1,1 0 0,0 0 1,-1 0-1,1 0 0,2 1-76,3 2 188,-4-2-55,6 4-6,-6-2-4,5 3 2,-7-6-110,-1 0 1,1 0-1,-1 0 1,1-1-1,-1 1 0,1 0 1,0-1-1,-1 1 1,1-1-1,0 0 1,-1 1-1,1-1 0,0 0 1,0 0-1,-1 0 1,2 0-16,-2 0 9,1 0 66,12 8 101,2-5-24,29 9 109,-39-10-218,5 2 2,-5-3-2,6 2 3,-9-3 2,3 1-1,-3 2-52,24 2 242,-1 0-117,-24-5-87,0 1-22,0 0 0,0 0 0,0-1 0,0 1-1,0-1 1,0 0 0,0 1 0,1-1 0,-1 0-1,2 0-10,0 0 20,3 0 3,0 0-10,-1 0-1,1 0 1,-1 1 0,1 0-1,0 0 1,3 2-13,-8-3 15,-1 1-10,0-1 0,0 1 1,1-1-1,-1 1 0,0-1 1,0 1-1,1-1 0,-1 0 1,0 0-1,0 0 0,2 0-5,27-10 38,-28 10-30,26 0 30,-1 0 6,-23 0-22,4 0 8,-3 0 2,4 0 0,80 0 204,-62 0-176,67 0 56,-92 0-94,4-1-6,1 1 1,-1 0-1,1 0 1,-1 0 0,3 1-17,-6-1-2,78 0 286,-77 0-278,-1-1 1,1 1-1,-1-1 0,1 1 1,-1-1-1,0 0 0,3-1-6,17-3 23,-21 5-15,-2 0 5,2-1-2,7-1 2,-7 2-2,-2 0-2814,0 0-11267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9:56.41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935 0 3768,'0'0'104,"0"0"40,0 0 161,0 0 113,-6 4 267,-38 23 2606,-37 16-3291,53-29 110,18-9 234,3-1-32,-1 0 1,0 0-1,1-1 0,-2 0 0,1-1 1,0 1-1,-1-1 0,1-1 1,-2 1-313,8-2 484,2 0-34,0 0-83,2-4-23,-2 4-329,0 0 1,-1 0-1,1-1 0,0 1 0,0 0 1,0 0-1,0-1 0,0 1 1,0 0-1,1 0 0,-1 0 0,0-1 1,0 1-1,0 0 0,0 0 1,0 0-1,0-1 0,0 1 1,0 0-1,0 0 0,1 0 0,-1-1 1,0 1-1,0 0 0,0 0 1,0 0-1,1 0 0,-1 0 0,0 0 1,0-1-1,0 1 0,1 0 1,-1 0-1,0 0-15,71-23 1047,-61 21-949,-5 1-39,1-1 0,-1 1 0,0-1 0,0 1 0,0-2 0,0 1 1,0-1-60,7-2 92,-9 4-16,-6 0-64,0 0 1,-1 0 0,1 0 0,0 0-1,0 1 1,-1 0 0,1-1 0,0 1 0,0 0-1,-1 1 1,1-1 0,0 0 0,-2 1-13,-45 12 54,31-7-20,-31 7 49,38-9-76,-30 8 338,-14 7-345,55-19 38,-1 1 0,1 0 0,-1-1 0,0 1-1,1-1 1,-1 0 0,0 0 0,0 1 0,1-1 0,-3 0-38,0 0 815,27-5-528,0-1-1,0-1-286,15-4 231,-30 10-175,0-2-38,27-17 178,-34 20-190,3-3 16,3-2-2,-5 3-8,-14 6-1,-1 0 0,1 0 0,1 1 0,-1 1 0,1 0 0,-2 1-11,-32 17 28,19-13 33,0-1 0,-14 3-61,38-12 48,2-1 16,0 0 8,-4 9 153,12-12-196,-1 0 0,-1 0 0,1-1 0,0 1 0,-1-1 0,0-1 1,0 1-1,0-1-29,-3 3 11,3-2-2,14-18 94,-16 18-52,6-2 3,-40 14 106,-43 26-57,26-11-74,25-14-9,0 2 0,1 0 0,1 1 0,-17 12-20,25-17 4,9-5-1,0 0 0,0 1 0,0-1 0,0 1 0,0-1 0,1 1 0,-1 0 0,-1 2-3,-67 91 60,43-59-32,-2 1 18,2 2-1,-8 19-45,21-36 26,5-6-15,-12 44 68,21-58-68,-5 3 8,5-5-16,1 0 0,-1-1 0,1 1 0,-1 0 0,1 0-1,-1-1 1,1 1 0,-1-1 0,0 1 0,1 0 0,-1-1-1,0 1 1,1-1 0,-1 0 0,0 1 0,0-1 0,0 0-1,0 1-2,6-17 15,42-148 33,-36 126-43,-9 34-4,11-26 4,-4 2 3,-8 24-7,1-1 1,19-11 3,-15 10-2,30-17 0,17-10-1,-28 17 3,2 3-4,2 1-1,7-2 0,-5 5 0,15-5 0,2-6 0,-16 6 0,-28 11 0,19-4 0,-18 7 0,-4 0 0,0 0 0,0 0 0,0 0 0,0 0 0,0 0 0,0 0 0,0-1 0,0 1 0,0 0 0,0-1 0,0 1 0,0 0 0,-1-1 0,1 1 0,0-1 0,0 1 0,0-1 0,0 0 0,-1 1 0,2-2 0,9-7 0,0 3 0,0 0 0,0-2 0,0 2 0,-2-3 0,2-1 0,0 2 0,0 2 0,-2 2 2,-7 4 4,-2 0 2,2 1 22,-5 1-12,-12 6-4,-25 9-5,3-5-6,-11 3 2,-7 3-2,-3 7 2,-2 4-2,36-14-1,1 0 1,1 2 0,-18 15-3,22-12 6,-24 36 1,28-33-6,0 0-1,-2 8 0,2 5 0,1-1-1,2 1 1,0 13 0,6-20-7,-7 131-2542,7-73-10157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7:1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36 24575,'14'0'0,"0"0"0,-2 0 0,-4 0 0,3 0 0,-5-3 0,2 3 0,-3-3 0,1 3 0,-1 0 0,0 0 0,0 0 0,0 0 0,1 0 0,-1 0 0,0 0 0,0 0 0,0 0 0,1 0 0,-1 0 0,-1 0 0,1 0 0,0 0 0,0 0 0,0 0 0,1 0 0,2 0 0,1 0 0,2 0 0,4 0 0,-3-2 0,3 1 0,-3-2 0,0 3 0,-4 0 0,0 0 0,-2 0 0,-1 0 0,0 0 0,-4 0 0,-7 0 0,0 0 0,-6 0 0,6 0 0,-2 0 0,0 0 0,2 0 0,-5 0 0,2 0 0,-3 0 0,1 0 0,-1 0 0,-3 0 0,2 0 0,-5-2 0,6 1 0,-7-2 0,7 0 0,-3 3 0,0-3 0,2 3 0,-2-3 0,4 3 0,-1-3 0,0 3 0,1-2 0,-1 1 0,0-2 0,1 3 0,2 0 0,-2 0 0,5 0 0,-2 0 0,5 0 0,0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0:00.123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0 6104,'0'0'160,"0"0"57,1 5 231,3 11 69,18 49 2067,-5 14-1814,0-35-468,-9-24-133,0 1 0,-2-1 0,4 21-169,-1-1 549,14 35-549,-4-24 211,-16-44-178,-2-2 19,2 1 0,-1-1 0,1 1 0,0-1 0,0 0 0,0 0 0,1 0 0,0 0 0,0 0 0,0-1 0,1 0 0,0 0 0,0 0 0,0 0 0,5 2-52,-7-3 146,6 4-6,-6-4-16,4 0-7,-5-2-9,-2-1-1,0 0-14,6-13 15,-6 12-102,0 0 0,0 1-1,0-1 1,0 0 0,0 0 0,0 1 0,0-1 0,-1 0 0,1 1-1,0-1 1,0 0 0,-1 0 0,1 1 0,0-1 0,-1 1 0,1-1-1,-1 0 1,1 1 0,-1-1 0,1 1 0,-1-1-6,-1-2 17,-12-24 80,2-1 1,1 1-1,-5-21-97,3-3 83,4 22-39,-2 0 139,2-1 0,-1-12-183,10 40 55,-12-8 160,7 3-83,8 13-94,-1-5-24,1 10 1,4 3 2,43 126 24,-45-121-34,2-2 1,1 1 0,0-1-1,2 0 1,5 9-8,0-3 10,-2-1 6,-13-20-8,3 1 7,-3-2-15,0-1 1,0 1 0,0-1-1,0 1 1,0-1 0,0 1 0,1-1-1,-1 0 1,0 1 0,0-1 0,0 1-1,1-1 1,-1 0 0,0 1 0,1-1-1,-1 1 1,0-1 0,1 0-1,-1 0 1,1 1-1,-1-1 1,0 0-1,0 0 0,1 1 1,-1-1-1,0 0 0,1 0 1,-1 0-1,0 0 1,1 0-1,-1 0 0,0 0 1,1 0-1,-1 1 1,0-1-1,1 0 0,-1 0 1,1 0-1,-1 0 0,0-1 1,1 1-1,-1 0 1,0 0-1,1 0 0,-1 0 1,0 0-1,1 0 1,-1 0-1,0 0 0,0-1 1,1 1-1,-1 0 0,0 0 1,1 0-1,-1-1 1,0 1-1,0 0 0,0 0 1,1-1-1,-1 1 1,0 0-1,0-1 0,0 1 1,0 0-1,1 0 0,-1-1 0,3-21 11,-8-25-3,5 44-8,-5-29 37,-5-15-37,6 31 5,2 6 4,0-1 1,-2 1-1,1 0 1,-1 0-1,-3-2-9,-9-25 38,-33-62 98,46 91-99,1 4-3,-2-5-4,4 7-3,0 2 2,-2 2-3,-4 5-4,6-6-20,0 0 0,0 0-1,0 0 1,0-1 0,1 1 0,-1 0 0,0 0-1,0-1 1,1 1 0,-1 0 0,0 0-1,1-1 1,-1 1 0,0 0 0,1-1-1,0 1 1,-1 0 0,1-1 0,0 1-2,0 1 4,68 121 65,-51-83-30,-17-39-23,-1-1 0,0-2 0,2-15 1,0 0 1,-2 0 0,0-5-18,-1 4 6,1 14 3,-1 0-1,0 0 1,0 0-1,0 1 1,-1-1-1,1 0 1,-1 1-1,0-1 1,0 1-1,-1 0 0,1-1 1,-1 1-1,1 0 1,-1 0-1,-2-1-8,-2-3 15,2 1 15,1 3 4,-5-2 2,6 4-10,3 1-3,0 0-4,0 0-16,-1 1 0,0 0 0,0 0 0,0 0 0,1 0 0,-1 0 0,0 0 0,1 0 0,-1 0 0,1 0 0,-1 1 0,1-1-1,0 0-2,2 23 31,1 0-1,1 0 0,1 0 0,8 20-30,-2-8 85,0 14-85,-8-36 37,1-1 0,1 0 0,0 1 1,2 1-39,9 30 113,-14-41-66,1 2 14,26 28 266,-22-23-274,-3-4 8,1 0 1,-1-1-1,2 0 0,1 2-60,-3-5 65,6 5-1,-7-4 0,0 5 2,-3-6 6,20 15 146,-16-15-156,3 0 12,-3-1-12,6 5-1,-7-4-2,3 3 2,-3-4-2,4 0 2,-3 0-2,4 3 1,42 24 390,-48-28-394,-2-1-1,0 0-6,27 11 95,-19-10-113,-4 0-4,7 1 2,-9-1-4,14-1 35,-8 4-52,-6-4 12,1 1 0,10 2-12,-10-2 14,13 0 67,-8 2-77,-6-2 21,-2-1 7,2 1 2,5 2 4,-5-2 2,0-1-8,7 0-25,-7 0 20,0 1 3,3 1 14,-1-1-1,1 1 0,-1-1 0,1 0 1,3 1-52,16 4 109,-22-5-81,-2-1 9,0 0-4,23 0 86,-22 0-110,-1 0-1,2 0 0,7 0 0,-6 1-1,4 3-4,-5-3 3,0 0 2,6 2 0,-4-2 0,3-1 0,-6 0 0,15 0 15,-4 0-20,-8 0 5,-2 0 4,18 0 109,-18 0-94,35 0 187,-34 0-198,40 0 156,-41 0-152,42 0 160,-42 0-158,-2 0 8,2 0 2,5 0-1,-3 0-6,4 0-1,-5 0 2,4 0 2,65 0 61,-63 0-86,-4 0 2,7 0-2,-7 0 2,4 0-2,18 0 31,-24 0-14,27 0 75,-27 0-60,0 0 3,39 0 68,-36 0-104,-5 0-2,0 0 0,0 0 1,0 0-1,-1 0 0,1 0 0,0 0 1,0-1-1,0 1 0,0 0 0,0-1 1,-1 1-1,1 0 0,0-1 0,0 1 1,-1-1-1,1 1 0,0-1 0,6-3 0,6-2 0,-2 4 0,2 2 0,2 0 2,-10 0 3,7 0-4,2 0-1,-2-1 0,1-3 2,-4 1 4,-5 3 2,4 0 2,-4-2 4,3-3 2,-4 4-7,0-1-1,0 1 0,0-1 0,0 1 1,0 0-1,0 0 0,0 1 1,1-1-9,5-2 16,-6 2-1,-3 1 5,0 0-8,2-1 0,9-6-8,-7 6 1,5 1-4,1-3-1,2-2 0,-1 3 0,-1 2 2,-8 0 4,-1 0 1,6 0-4,-5 0 3,0 0 1,6 0-4,-2 2 3,3-5 3,0 0 5,1 1-14,-1-2 0,0 1 0,0-1-1,-1 0 1,1 0 0,-1-1 0,0 0 0,3-2-6,0 1-130,-1-1 0,0 0 0,0 0 0,0-1-1,-1 0 1,3-4 136,2-2-2047,17-16-11872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0:14.05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432 78 2160,'0'0'185,"0"0"65,0 0 235,-7 3-32,-119 56 2452,72-34-2327,27-8-213,0 2 0,2 0-1,-6 7-364,-4 6 355,-56 65 1910,90-96-2224,1-1 0,-1 1 0,0-1 0,1 1 0,-1 0 0,0-1 0,1 1 0,-1 0 0,1 0 0,0-1 0,-1 1 0,1 0 0,-1 0 0,1 0 0,0 0 0,0 0 0,0-1 0,0 1 0,0 0 0,0 0 0,0 0 0,0 0 0,0 0 0,0 0 0,0 0-41,1 19 1886,0-21-1844,0 0 0,-1 0 0,1 0 1,-1 0-1,1 0 0,0 0 0,0 0 0,0 1 0,0-1 1,0 0-1,-1 0 0,2 0-42,1-1 66,21-27 452,-2-2 0,2-3-518,4-8 216,-20 33-87,0 0 0,1 0 0,0 0 0,9-6-129,-4 5 100,1 0 0,1 0 1,7-2-101,-11 5 15,7-3 46,-5 1-1,2 1 1,-1 0-1,1 1 0,1 0 0,4 0-60,4 2 174,-20 5-88,3 0 6,-6 0 18,-2 0 6,2 0-8,5 0 0,-6 0-8,-1 0 2,0 0 2,-3-1-69,0 1 0,0 1 0,0-1 0,0 0 0,0 1 0,0-1 0,0 1 0,-2 0-35,-36 13 122,0 2-1,1 1 0,-3 3-121,33-14 35,-1-1-1,1 1 0,1 1 1,-9 7-35,6-5 14,-1 1 39,0 1 0,1 1-1,0 0 1,-3 5-53,-26 25 133,37-39-75,1 0 1,-1 1-1,1-1 0,-1 1 0,1-1 0,1 1 0,-1 0 0,0 0 0,1 0 0,0 0 0,0 0 0,0 1 0,1-1 0,0 1 0,-1 1-58,1-4 159,1-2-6,0 0-20,0 0-9,1-2-107,-1-1 0,1 0-1,0 1 1,-1-1 0,1 1-1,0-1 1,1 1 0,-1 0-1,0-1 1,1 1 0,0 0-1,-1 0 1,1 0 0,1-1-17,5-6 68,88-99 129,-85 98-174,0 1 0,0 0 0,1 0 0,1 1 0,-1 1 0,1 0 0,3-1-23,25-9 197,28-8-197,-23 8 77,-29 13-55,-13 4-10,1-1 0,-1 0 0,1 0 0,-1-1 0,0 1 0,0-1 0,0 0 0,1 0-12,7-3 24,-9 3 2,-3 2 4,2 0 2,7-4 2,-7 4 4,-2 0 1,-12 5 28,-42 23 84,-32 22-151,3-2 43,70-41-32,1 1 0,-1 0 0,2 1 0,-3 2-11,3-3 4,-49 44 58,52-47-48,0 1 5,-1 1 1,1 0-1,1 0 1,-7 7-20,10-9 28,-4 6 2,6-9 2,2-2-1,0 0-4,2-2-17,1-1 0,-1 0 0,0 0 0,0-1 0,-1 1 0,1 0 0,0-2-10,0 2 4,24-30 38,-20 26-38,0 1 0,-1-1 0,0 0 0,0 0 0,-1-1-4,2-1 5,0 0-1,1 0 1,0 0 0,0 1 0,1-1 0,1 1-5,23-14 3,25-14 3,-15 5-6,-20 17 0,5 0 0,-20 13 0,-1 0 0,22-13 0,-22 9 0,-3 3 0,0 0 0,0 0 0,0 1 0,0-1 0,0 1 0,0 0 0,0-1 0,0 2 0,1-1 0,0 0 0,1-2 0,30-4 10,28-2 74,-59 8-58,2 1 5,-2 0-6,8 0-2,-7 0-4,6 0 1,-9 0-8,0-1 0,-1-1-12,0 1 1,0 0-1,0 0 1,0 0-1,0 0 1,0 0-1,0 0 0,0 1 1,1-1-1,-1 0 1,0 0-1,0 1 1,1-1-1,-1 1 1,1-1-1,0 1 0,4-2 2,22-11-2755,2-2-11020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0:33.32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21 48 4664,'6'1'296,"0"-1"-153,-2 0-84,0 1 0,-1-1 0,1 0 0,-1 1-1,1 0 1,-1 0 0,0-1 0,1 2-1,-1-1 1,0 0 0,0 1 0,0-1 0,0 1-1,0 0 1,1 1-59,68 57 859,85 71 1178,37 34-545,-117-96-1112,-20-14 235,11 18-615,33 31 1088,-102-109-902,-2-15-116,-2 9 90,-48-65 56,37 58-95,-40-39 279,-53-40-400,93 85 19,-48-33 98,-136-82 214,124 83-223,63 36-70,-16-10 54,1-2 0,-8-8-92,36 28 2,0 0 0,0 0-1,-1 0 1,1 0 0,0 0-1,0 0 1,0 0 0,0 0-1,0 0 1,-1 0 0,1 0-1,0 0 1,0 0 0,0 0-1,0 0 1,0 0 0,0 0-1,-1 0 1,1 0 0,0 0-1,0 1 1,0-1 0,0 0-1,0 0 1,0 0 0,0 0-1,0 0 1,-1 0 0,1 0-1,0 0 1,0 1 0,0-1-1,0 0 1,0 0 0,0 0-1,0 0 1,0 0 0,0 0-1,0 1 1,0-1 0,0 0-1,0 0 1,0 0 0,0 0-1,0 0 1,0 0 0,0 1-1,0-1 1,0 0 0,0 0-1,0 0 1,0 0 0,0 0-1,1 0 1,-1 0 0,0 1-1,0-1 1,0 0 0,0 0-1,0 0 1,0 0-2,3 11 17,-1-5-8,-1-4-5,1 1 1,-1-1 0,1 0-1,-1 1 1,1-1 0,0 0-1,0 0 1,0 0 0,0 0-1,0 0 1,2 0-5,33 28 61,9 4-61,120 73 146,30 36 35,-127-84-105,-38-34-35,-6-6 9,-2 1 1,-1 0-1,3 5-50,-23-22 47,4-2 9,-6-1-56,0 0 1,1 0 0,-1 0 0,0 0 0,0 0 0,0 0 0,0 0-1,0 0 1,0 0 0,1 0 0,-1 0 0,0 0 0,0 0 0,0 0-1,0 0 1,0-1 0,0 1 0,0 0 0,1 0 0,-1 0 0,0 0-1,0 0 1,0 0 0,0 0 0,0 0 0,0 0 0,0 0 0,0-1 0,0 1-1,0 0 1,0 0 0,0 0 0,1 0 0,-1 0 0,0 0 0,0 0-1,0-1 1,0 1 0,0 0 0,0 0 0,0 0 0,0 0 0,0 0-1,0 0 1,-1-1 0,1 1 0,0 0 0,0 0 0,0 0 0,0 0-1,0 0 1,0 0 0,0 0 0,0 0 0,0-1 0,0 1 0,0 0-1,0 0 1,-1 0 0,1 0 0,0 0 0,0 0 0,0 0 0,0 0 0,0 0-1,-44-63 65,29 45-17,-92-84 23,82 80-31,-112-83 16,108 85-15,-126-92 20,123 89-26,5 3-14,-23-17 46,-35-34-67,22 12 73,49 44-6,59 56-40,68 65-18,-88-83-2,108 93 2,-107-96-2,102 71 2,-105-74-1,33 28 33,-2 3 1,35 41-42,-83-81 73,-11-14-58,-11-12-11,12 13 9,-22-25 52,-2 1 0,-12-9-65,-58-48 70,76 69-4,-110-60 30,104 62-16,11 5-42,-9-3 3,1-2 0,0 0 0,2-2 0,-15-13-41,24 19 51,-16-15 203,-32-20-254,58 43 79,4 3-5,4 2-12,50 29-1,-11-4-12,161 102 73,-144-85-84,-59-43-35,10 6 8,0 1 0,-1 0 0,0 1 0,-1 0 0,8 10-11,-10-11 14,0 1 2,2 0 0,-1 0 0,1-1 0,1 1-16,-16-19 16,5 9-14,1 0 0,-1 0-1,1-1 1,-1 1-1,1 0 1,-1 0 0,0 0-1,0 0 1,1 0-1,-1 0 1,0 0 0,0 0-1,0 0 1,0 0-1,-1-1-1,-66-59 27,42 38-13,-1 1 0,-1 2-1,-2 0-13,-1-1 14,-192-137 56,213 151-61,-2-1 7,1 0-1,1 0 0,-8-9-15,16 15 17,2 2-1,10 6-9,0 0-1,0 1 0,0 0 1,-1 0-1,5 6-6,-3-4 3,30 24 21,18 12-9,42 30 26,-98-73-28,-2-2-12,-1 0 0,1 0-1,-1 0 1,1 0-1,-1 1 1,0-1 0,1 0-1,-1 1 1,1-1 0,-1 0-1,0 0 1,1 1-1,-1-1 1,0 1 0,1-1-1,-1 0 1,0 1-1,0-1 1,1 1 0,-1-1-1,0 1 1,0-1 0,0 0-1,0 1 0,3 3 31,-13-7-22,0 0-1,0 0 1,1 0 0,-1-1 0,1-1-1,0 0 1,-3-2-9,-11-5 11,-27-13 1,29 14-4,-40-20 14,57 29-19,0 1-1,0-1 0,0 1 0,0 0 0,0 0 0,-1 1 1,1-1-1,-5 1-2,9 0 0,-1 0 1,1 0 0,-1 0 0,0 0-1,1 0 1,-1 0 0,1 0 0,-1 0-1,1 0 1,-1 0 0,0 1-1,1-1 1,-1 0 0,1 0 0,-1 1-1,1-1 1,-1 0 0,1 1 0,0-1-1,-1 0 1,1 1 0,-1-1-1,1 1 1,0-1 0,-1 0 0,1 1-1,0-1 1,-1 1 0,1-1 0,0 1-1,0-1 1,0 1 0,0-1-1,-1 1 1,1-1 0,0 1 0,0 0-1,0-1 1,0 1-1,1 1 2,-1-1 1,0 1-1,1-1 1,-1 1-1,1 0 0,0-1 1,-1 1-1,1-1 0,0 0 1,1 2-3,8 8 8,1 0-1,0-1 1,0 0 0,1-1 0,6 4-8,13 7 25,18 9-25,8-1 10,-26-15-5,-6-3 2,-2 1-1,0 1 1,-1 1-1,2 1-6,-15-7 3,-23-25 10,-14-9-12,-12-2-1,-6 1 0,-4 3 0,1 2 0,5 3 0,10 3 0,-2-1 2,36 18-2,0 0 0,0 0 0,0 0 1,0 0-1,0 0 0,0 0 0,0 0 1,0 0-1,0 0 0,0 0 0,0 0 1,0 0-1,0 0 0,0 0 0,0 0 1,0 0-1,0 0 0,0 0 0,0 0 1,0 0-1,0 0 0,0 0 0,11 10 3,25 9 2,28 12-2,-6-1 7,-1 1 1,37 28-11,-42-18 3,-32-22 3,-9-7-3,16 17 4,-1 2-1,14 22-6,-22-28 3,23 33 21,14 30-24,-48-74 25,-14-26 3,-42-66 2,21 38 2,-2 1 0,-15-15-32,25 34 28,12 13-19,-16-14 14,-1 0 0,-1 2 0,-29-16-23,-46-18 51,67 36-14,24 13-20,3 1-9,0 0 0,0-1 0,1 1 0,-1-1 0,1 0 0,0-1 0,0 1 0,0-1-1,-1-3-7,-2-2 39,14 10 17,7 3-45,43 21 29,59 34 2,-89-42-22,107 88 7,-103-78-12,119 129 9,-117-123-16,-9-10-3,23 24 4,2-3-1,10 5-8,-35-30 4,9 9 8,2-2 0,2-1 0,8 4-12,-55-36 6,1 1-1,0-1 0,-8-8-5,4 3 2,4 5 1,-65-51 7,71 54-10,-86-73 3,-1-6 2,7 3-2,8 11 2,10 15-2,13 14 2,17 12-4,21 16-1,42 26 0,23 21 0,15 18 0,13 15 0,15 14 0,9 2 0,1-5 0,-7-10 0,-14-11 0,-17-11 0,-19-12 0,-16-10 0,-20-14 2,-21-19 2,7 6-3,-42-30 2,-24-11 2,-23-13-2,-14-18 2,-5-16-2,5-1 2,16 10-4,21 16-1,25 18 0,17 18 0,19 16 0,11 14 0,0 0 0,0 0 0,0 0 0,0 0 0,0 0 0,-1 0 0,1 1 0,0-1 0,0 0 0,0 1 0,0-1 0,0 1 0,0-1 0,0 1 0,-1-1 0,1 1 0,0-1 0,0 1 0,42 32 0,30 27 0,20 25 0,19 19 0,10 0 0,1-12 0,-8-11 0,-17-8 0,-78-57 0,24 19-3,-2 1 0,-2 3 3,26 21-18,-129-123 0,-56-37-3,94 81 19,-4-3-3,-57-38 3,-33-21 2,1-7 0,69 45 0,-2-5 0,-26-32 0,26 21 0,22 22 0,27 34 0,-4-4 0,7 7 0,-1 0 0,0 0 0,0 0 0,0 0 0,0 0 0,0 0 0,0 0 0,0 0 0,0 0 0,0 0 0,0 0 0,0 0 0,0 0 0,0 0 0,0 0 0,0 0 0,0 0 0,0-1 0,0 1 0,0 0 0,0 0 0,0 0 0,0 0 0,1 0 0,-1 0 0,0 0 0,0 0 0,0 0 0,0 0 0,0 0 0,0 0 0,0 0 0,0 0 0,0 0 0,0 0 0,0 0 0,0 0 0,0 0 0,0 0 0,0 0 0,0 0 0,0 0 0,0 0 0,0 0 0,0 0 0,0 0 0,0-1 0,0 1 0,0 0 0,0 0 0,0 0 0,0 0 0,0 0 0,0 0 0,30 22 0,19 30 0,20 29 0,-27-34 0,2-2 0,61 48 0,115 90-6,-56-31-2,-117-106 6,-6-8 2,-16-12 0,-17-19 0,-5-6 0,-18-27 0,-22-19 0,-24-17 0,30 33 0,-18-10 0,4 7 0,-10-4 0,-64-37 0,-13-15 0,9-2 0,26 6 0,67 57 0,13 14-2,2-1 1,0-1-1,1-1 1,-6-9 1,11 12-3,10 15 2,0 0 1,1 0-1,-1 0 0,1-1 0,-1 1 1,1-1-1,0 1 0,0-1 0,0 1 1,4 2-1,0 1-1,0 0 0,-1 1 1,5 4 1,94 91-3,-76-78-2,139 96 2,-131-95-2,143 97 2,-146-97-2,-30-22 4,31 25-1,-1 0 1,-2 2-1,-2 2 0,0 0 2,5 7 0,72 82-19,-104-116 12,-7-10 1,-25-29-4,-53-55 0,61 68-2,-111-94 0,101 94 0,-158-91 1,151 89 6,30 18 4,-25-17-1,0-1 0,2-2 1,1-1-1,-19-22 2,-38-44-3,85 91 2,1-1 0,-1 0 0,1 0 0,-1 0 0,1 0 1,0 0-1,-1-2 1,0-1-1,-1-3 1,8 10 0,8 9 0,30 27 0,29 18 0,27 14 0,76 43 0,-105-70-6,105 72 3,-141-91-2,140 114-3,-158-124 6,-3-3 1,0 0-1,0 0 1,1-1-1,0-1 1,1 0-1,14 6 2,-45-35-7,-33-28 1,-64-49 3,87 77-4,-123-91-2,115 86 2,-169-132-2,161 123 4,31 24 4,-51-44-3,3-3 1,-1-7 3,-38-49-11,113 124 4,30 36 1,81 76 3,-93-94-2,145 115 2,-141-116-2,143 108 2,-143-108-2,-22-16 4,170 135-6,-155-123 5,83 72-6,-52-45-6,-87-71 6,-78-65 5,77 62-2,-52-41 3,-26-19 2,-2-5 0,-5-8 0,6 2 0,12 12 0,19 15 0,24 17 0,-3 2-1,52 46-6,6 6 1,21 17 4,34 29 2,20 19 0,11 9 0,5 2 0,-3-6 0,-4-2 0,-4 1 0,-5 1 0,-5-2 0,-11-10 0,-19-14 0,-10-7 0,-64-76 0,-19-15 0,-17-9 0,-10-6 0,2 1 0,11 11 0,15 8 0,12 13 0,17 18 0,20 15 0,0 0 0,0 0 0,0 0 0,0 1 0,0-1 0,0 0 0,0 0 0,0 0 0,0 0 0,0 0 0,0 0 0,0 0 0,0 0 0,0 0 0,0 0 0,-1 0 0,1 0 0,0 0 0,0 0 0,0 0 0,0 0 0,0 0 0,0 0 0,0 0 0,0 0 0,0 1 0,0-1 0,0 0 0,0 0 0,-1 0 0,1 0 0,0 0 0,0 0 0,0 0 0,0 0 0,0 0 0,0 0 0,0 0 0,0 0 0,0-1 0,0 1 0,0 0 0,0 0 0,-1 0 0,1 0 0,0 0 0,0 0 0,0 0 0,0 0 0,0 0 0,0 0 0,0 0 0,0 0 0,0 0 0,0 0 0,0 0 0,0 0 0,0 0 0,6 9 0,20 20 0,10 10 0,9 9 0,10 7 0,7 6 0,1 2 0,-1-3 0,-11-11 0,-19-17 0,-12-13 0,-10-13 0,-16-14 0,-19-12 0,-17-11 0,-3-5 0,3 0 0,5 1 0,3 1 0,4 5 0,5 6 0,6 9 0,19 14 0,0-1 0,-1 1 0,1 0 0,0 0 0,-1 0 0,1-1 0,0 1 0,-1 0 0,1 0 0,0 0 0,-1 0 0,1 0 0,0 0 0,-1 0 0,1 0 0,0-1 0,-1 1 0,1 0 0,-1 0 0,1 0 0,0 1 0,-1-1 0,1 0 0,0 0 0,-1 0 0,1 0 0,0 0 0,-1 0 0,1 0 0,0 0 0,-1 1 0,1-1 0,-1 0 0,1 1 0,0 0 0,-1-1 0,1 1 0,0 0 0,0 0 0,0 0 0,-1 0 0,1-1 0,0 1 0,0 0 0,0 0 0,1 0 0,-1 0 0,0-1 0,0 1 0,0 0 0,1 0 0,-1 0 0,17 30 0,16 16 0,13 8 0,10-1 0,-2-6 0,-12-12 0,-31-26 0,-5-3 0,1-2 0,0 1 0,0-1 0,6 4 0,-6-5 0,-7-4 0,0 0 0,0 0 0,0 0 0,1 0 0,-1 0 0,0 0 0,0 0 0,0 0 0,0 0 0,0 0 0,0 1 0,0-1 0,0-1 0,1 1 0,-1 0 0,0 0 0,0 0 0,0 0 0,0 0 0,0 0 0,0 0 0,0 0 0,0 0 0,1 0 0,-1 0 0,0 0 0,0 0 0,0 0 0,0 0 0,0 0 0,0 0 0,0 0 0,0 0 0,0 0 0,0-1 0,0 1 0,0 0 0,0 0 0,0 0 0,1 0 0,-1 0 0,0 0 0,0 0 0,0 0 0,0 0 0,0 0 0,0-1 0,0 1 0,0 0 0,0 0 0,-5-22-1,-2 10-4,-56-63 2,-31-26-5,88 94 7,0 0 0,-1 1 0,1-1 0,-1 1-1,-1 0 1,0 0 0,1 1 0,-2 0 0,1 0 0,-1 1 0,-1-1 1,7 4-1,-34-20-2,36 21 3,1-1-1,-1 1 1,0-1-1,1 1 1,-1 0-1,0 0 1,0-1-1,1 1 1,-1 0-1,0 0 1,1 0 0,-1 0-1,0 0 1,0-1-1,1 1 1,-1 0-1,0 1 1,0-1 0,1 0 0,0 0-1,-1 0 1,1 0 0,0 1 0,0-1 0,0 0 0,-1 0-1,1 1 1,0-1 0,0 0 0,0 0 0,0 1 0,0-1 0,0 0-1,-1 1 1,1-1 0,0 0 0,0 1 0,0-1 0,0 0-1,0 0 1,0 1 0,0-1 0,0 0 0,1 1 0,-1-1-1,0 0 1,0 1 0,10 21-2,6 6 2,6 6 0,3 0 0,-1-9 0,-14-16-1,-3-2 0,1-1-1,-1 0 0,1-1 0,4 2 2,0-1 0,-12-6 0,0 0 0,1-1 0,-1 1 0,0 0 0,0 0 0,0 0 0,1 0 0,-1 0 0,0 0 0,0 0 0,0-1 0,1 1 0,-1 0 0,0 0 0,0 0 0,0-1 0,0 1 0,1 0 0,-1 0 0,0 0 0,0-1 0,0 1 0,0 0 0,0 0 0,0 0 0,0-1 0,0 1 0,0 0 0,0 0 0,0-1 0,0 1 0,0 0 0,0 0 0,0-1 0,0 1 0,0 0 0,-8-11 0,5 7 0,0 1 0,0 0 0,0 0 0,-1 0 0,1 1 0,-1-1 0,-3-1 0,0 0 0,-14-9 0,16 12 0,1 1 0,-8 1 0,12-1 0,0 0 0,-1 0 0,1 0 0,0 1 0,-1-1 0,1 0 0,0 1 0,0-1 0,-1 0 0,1 0 0,0 1 0,0-1 0,-1 0 0,1 1 0,0-1 0,0 0 0,0 1 0,0-1 0,0 0 0,0 1 0,0-1 0,0 1 0,0-1 0,0 0 0,0 1 0,0-1 0,0 0 0,0 1 0,0-1 0,0 1 0,11 18 0,6 0 0,2-1-2,0-1-1,2-1 3,-6-5-1,-7-4-1,58 39-6,-54-37 7,-33-36-12,-1 4 11,-7-6 2,21 20 0,5 5 0,0 0 0,0 1 0,-1-1 0,1 1 0,-1 0 0,0 0 0,-4-2 0,-3 0 0,11 5 0,0 0 0,0 1 0,0-1 0,0 0 0,0 1 0,0-1 0,0 0 0,0 0 0,0 1 0,0-1 0,0 0 0,0 0 0,0 1 0,0-1 0,0 0 0,0 1 0,0-1 0,0 0 0,0 0 0,0 1 0,1-1 0,-1 0 0,0 0 0,0 0 0,0 1 0,0-1 0,1 0 0,-1 0 0,0 0 0,0 1 0,13 9 0,15 14 0,-22-20 0,18 16 0,-18-15 0,-4-4-1,0 1 0,-1 0 0,1 0 0,0 0 0,0 0 0,-1 0 0,0 0 0,1 0 0,-1 0 0,1 2 1,-1-2-12,-1-6-121,0 0 1,0 0 0,0 0 0,-1 1-1,0-1 1,0 0 0,0 0-1,0 1 1,0-1 0,-1 0 0,1 1-1,-1-1 1,0 1 0,-1 0-1,1 0 1,-1-1 0,1 1-1,-3-2 133,-21-24-11419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0:36.45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379 1 4040,'0'0'160,"-4"5"-27,-45 61 1130,47-64-1139,0 0 1,-1-1-1,1 1 0,0-1 1,-1 1-1,1-1 0,-1 0 1,1 1-1,-1-1 0,0-1 1,1 1-1,-2 0-124,-11 4 349,0 2-113,4-1-120,0-2-1,0 1 1,-1-1 0,1-1-1,-1 0 1,0 0-1,-1-1-115,-9 2 240,-13 3 392,0 0 0,-22 9-632,53-15 255,-3 3 61,6-4 24,-3 1 6,0 0-411,4-2 2039,4-3-1891,0 0 0,0 0 1,1 0-1,0 0 1,0 1-1,0 0 0,0 0 1,1 0-1,-1 0 1,1 1-1,3-1-83,29-12 268,-36 14-180,-1 1-82,-1 0 1,1 0-1,0 0 1,0 0-1,-1 0 0,1-1 1,0 1-1,-1 0 1,1-1-1,0 1 0,-1 0 1,1-1-1,0 1 1,-1-1-1,1 1 1,-1 0-1,1-1-6,9-6 98,-3 2-43,1 1 0,0 1 0,1 0 1,2-1-56,24-10 180,-24 9-72,-5 2-8,4-1 0,-5 3-8,4 1 5,-7 0 13,0-1-17,1-3-123,-2 4 57,0-1 0,-1 1-1,1 0 1,0 0 0,-1 0 0,1 0-1,0 0 1,-1 0 0,1 0 0,0 0-1,-1 0 1,1 0 0,0 0 0,-1 0-1,1 0 1,0 0 0,-1 0-1,1 1 1,-1-1 0,1 0 0,0 0-1,-1 1 1,1-1-27,1 1 82,-2-1-4,1 0-3,5 0 2,-4 0-4,3 1-17,1-1 0,-1 0 0,1 0 0,0 0 0,-1-1-1,1 1 1,-1-1 0,4-1-56,57-11 35,24-1-2076,-54 9-8319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0:40.82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11 109 4576,'0'0'168,"0"0"65,4 2 263,15 4 88,-10-1 71,29 22 250,2-2 0,7 2-905,-32-19 299,1-1 0,-1 0-1,16 3-298,-3 1 339,-26-11-191,-1 1-134,0-1 0,1 0 1,-1 1-1,0-1 0,0 1 0,0-1 1,0 1-1,0 0 0,-1-1 0,1 1 0,0 0 1,0 0-1,0 0-14,0-1 23,2 2 104,-1-1-1,8 2 455,-20-11-381,-25-13-30,-10-2 25,-76-42 430,95 51-445,24 12-32,2 2-122,-1 0 0,1 0 0,0 0 0,-1-1 0,1 1 0,0 0-1,-1 0 1,1 0 0,0-1 0,0 1 0,-1 0 0,1-1 0,0 1 0,0 0 0,0 0 0,0-1 0,-1 1 0,1 0 0,0-1 0,0 1-1,0 0 1,0-1 0,0 1 0,0 0 0,0-1 0,0 1 0,0 0 0,0-1 0,0 1-26,7 1 19,0 1 0,0 1-1,0-1 1,0 1 0,-1 0 0,0 0 0,1 1 0,2 2-19,41 21 269,46 18-269,-70-36 107,-24-8-58,4-2 18,-2-1-13,-8-6-26,-1 1-14,-1 1 0,0 0 0,0 0-1,-1 0 1,1 1 0,-1 0 0,-1 0 0,1 0-1,-5-1-13,1 0 7,-38-21 83,-3-1-5,30 13-2,1-1 1,0-1-1,-6-7-83,5 5 118,15 14-101,5 4 30,2 1 9,0 0 0,3 3-10,13 12-10,1-1 1,0 0-1,1-1 0,1 0 0,0-1 0,0-2 1,16 7-37,-30-14 21,3 2 7,-6-3-8,-2-2 1,0 0-2,0 0 2,0 0-3,0-1-17,0-1 0,-1 1 1,1 0-1,-1 0 0,1 0 1,-1 0-1,1 0 0,-1 0 1,0 0-1,1 0 1,-1 1-1,0-1 0,0 0 1,0 0-1,0 0 0,0 1 1,0-1-1,0 1 0,0-1 1,-1 0-2,-27-11 14,23 10-40,-7-1 134,12 5-34,6 4-51,-3-3-3,1-1 0,13 10-3,0 0 0,1-2 0,1 0 0,0 0 0,12 3-17,33 18 59,-52-22-19,-9-7-33,0-1 0,-1 1 0,1-1 0,0 0 0,0 0 1,1 1-1,-1-1 0,0 0 0,0-1 0,1 1 0,-1 0-7,2 0 46,3 0 3,-4 0-35,0-1 0,0 1 1,0 0-1,0 0 0,0 0 1,0 1-1,3 1-14,14 6 76,9 1 7,-27-9-23,-1-1-52,0 0 1,0 0-1,0 0 1,-1 0 0,1 1-1,0-1 1,0 0-1,0 0 1,0 1 0,0-1-1,0 0 1,0 1-1,-1-1 1,1 1 0,0-1-9,14 6 206,11 2 52,40 8 107,-64-15-292,11 5 29,-9-4-34,4-1 17,10 3 57,3 3 28,-13-6-109,1 1 0,-1-1 0,1 0 0,0-1 0,7 0-61,-12 0 18,5 0 43,5 2 28,-11-1-64,0 0 0,0 0 1,0 0-1,0 0 0,0-1 0,0 0 1,0 1-1,3-1-25,29 2 300,20-2-300,-28-1 49,-25 1-14,-2 0 11,2 0 2,6 0 0,-4 0 2,3 0 2,-4 0-8,6 0 2,-7 0 2,5 4 20,-13 0 4,-13 1-33,5-6-36,-5-2 33,-122-14 89,125 16-97,1 0-1,0 2 1,-1 0 0,1 0-1,0 1 1,-4 2-28,6-2 27,0 0 1,0 0-1,0-1 1,0-1-1,0 0 1,-13-1-28,4-4 25,0 0 0,0-2 0,1 0 0,0-1 0,-1-1-25,9 3 15,2 2-1,0 0 0,0 0 0,-1 1 0,0 0 0,1 0 0,-7 1-14,-20-4 41,-3 0-10,39 6-23,1 1 5,-6 1-4,5-2-1,6 1 4,-1 3-11,21 5 2,7-2-3,7 2 2,-26-5-1,44 2 6,-7 2 1,8 1 0,-47-8-7,28 8 6,-20-6 8,0 0-1,1-1 1,-1 0 0,1-2 0,0 0 0,12-1-15,16-1 59,21 4 153,-26-1-13,0-1 0,7-3-199,-37 1 12,23-9 96,-28 10-84,-2 0 12,0 1-1,0-1 1,0-1-1,0 1 0,-1-1 1,1 1-1,2-3-35,-4 4 64,4-1-5,1 1-1,-1-1 0,1 0 0,-1-1 0,5-1-58,34-6 116,-43 7-91,3-5-2,-3 5-6,5 0-2,-4 2-4,3 0 2,-6 0-12,0 0 0,0-1 1,0 1-1,0 0 0,0 0 0,0 0 0,0-1 1,0 1-1,0-1 0,0 1 0,0-1 0,0 1 1,0-1-2,13-4 9,23-6 69,-17 8-24,0-1 1,-1-1 0,7-2-55,-21 5-77,1 0 0,-1-1-1,1 1 1,-1-1 0,0 0 0,0 0 0,-1 0 0,1-1 0,0 0 77,13-9-1962,-16 11-11591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7:59.84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48 4760,'0'0'121,"0"0"53,0 0 187,3-4-21,-2 0-250,1-3-168,15-11 1295,-14 16-698,6-1-39,-5 4-96,2 3-44,-2 0-79,3 3-20,-4-3-19,4 1-13,-6-3-25,-1-2-5,0 0-15,0 0-7,0 0-9,-4-1-87,0 0 1,0-1-1,-1 1 0,1-1 1,0 0-1,0 0 0,-3-2-61,5 3 115,2 1 29,-1-1 7,-6-5-1,6 2-3,2-3 0,-1 5-15,0 2-7,0 0-10,0 0-9,2 0-19,5 0-3,-5 0-8,-1 0-55,0-1 0,0 1 0,0 0 1,-1 0-1,1 0 0,0 0 0,0 0 0,0 0 0,0 1 0,-1-1 1,1 0-1,0 0 0,0 0 0,-1 1 0,1-1-21,0 2 19,-2 5 68,-15 5 138,12-10-122,-5 0-1,6-1-3,3-1 4,0 0 2,0 0 3,0 0-9,16-1 135,5-5-1903,4-1-6744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8:00.55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1 3768,'0'0'185,"0"0"85,0 4 315,0 69 1549,0-47-1815,1-4 363,1 0 1,1 0-1,6 18-682,-9-37 65,9 32 439,-3-13-219,-1 1 0,-2-1 0,1 7-285,-5 21 284,4-20 250,5 24-534,-4-27 219,-3-22-170,-1 0 1,0 0-1,0 0 0,-1 0 1,1 0-1,-2 5-49,0-1 177,0 1 1,1-1-1,1 1 0,0-1 1,0 2-178,-12-13 102,3-9-1646,1-3-6222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8:00.96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11 0 5560,'16'109'70,"-15"-93"161,1 0-1,-2-1 0,-1 1 0,0 0 1,-1-1-1,-1 5-230,-5 32 621,-3 83 887,10-119-1436,0 27 436,6 0-156,-2-27-90,-1 1 1,0 0 0,-2-1 0,0 1-1,-1 0 1,-3 14-263,1-17 254,0 0 0,2 0 0,0-1-1,0 1 1,2 12-254,0-21 234,-1 5 35,0-8-41,0-2-24,0 0-1760,0 0-6765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8:01.42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43 0 4760,'2'7'297,"3"12"-311,4 16 3052,4 31-3038,-12-33 700,-2 0 0,-1 0 0,-7 31-700,-10 23 722,5-28-393,9-37-192,-4 12 687,-3 34-824,11-68 7,1 0 0,0 0 0,0 0 0,0 0 0,0 1 0,0-1 0,0 0 0,0 0 0,0 0 0,-1 0 0,1 1 0,0-1 0,0 0 0,0 0 0,0 0 0,0 1 0,0-1 0,0 0 0,0 0 0,0 0 0,0 0 0,1 1 0,-1-1 0,0 0 0,0 0 0,0 0 0,0 0 0,0 1 0,0-1 0,0 0 0,0 0-1,0 0 1,1 0 0,-1 0 0,0 1 0,0-1 0,0 0 0,0 0 0,1 0 0,-1 0 0,0 0 0,0 0 0,0 0 0,0 0 0,1 0 0,-1 1-7,6-13 98,1-17-1578,1-3-6020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8:01.85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98 1 3864,'4'10'387,"-1"1"0,0 1 0,0-1 1,-1 0-1,-1 1 0,0 0-387,2 12 554,4 35 468,-4 1 0,-4 57-1022,0-96 157,0 0-1,-1 0 1,-1-1-1,-2 1 1,-4 13-157,-47 153 1289,36-135-330,20-51-986,-1-1 1,1 1-1,0-1 1,0 1 0,-1-1-1,1 1 1,0-1-1,-1 1 1,1-1 0,-1 1-1,1-1 1,0 1-1,-1-1 1,1 0-1,-1 1 1,1-1 0,-1 0-1,0 0 1,1 1-1,-1-1 1,1 0 0,-1 0-1,0 1 1,1-1-1,-1 0 1,1 0-1,-1 0 1,0 0 0,1 0-1,-1 0 1,0 0-1,1 0 1,-1 0 0,0 0-1,1 0 1,-1-1-1,0 1 27,-9-3-7286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7:2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24575,'7'0'0,"1"0"0,-3 0 0,0 0 0,0 0 0,1 0 0,-1 2 0,3-1 0,-2 4 0,5-2 0,-3 2 0,4-1 0,-3 0 0,-1-3 0,-3 4 0,0-5 0,1 3 0,-1-1 0,0-2 0,0 5 0,3-5 0,-2 5 0,5-4 0,-2 3 0,2-3 0,-2 4 0,-1-4 0,-3 1 0,0 0 0,1-1 0,-3 3 0,1-3 0,-1 1 0,2 0 0,0-1 0,0 1 0,0-2 0,-2 2 0,1-1 0,-3 3 0,3-4 0,-4 5 0,5-5 0,-5 5 0,5-5 0,-2 4 0,2-1 0,0 2 0,0 0 0,0-2 0,-3 1 0,3-3 0,-2 3 0,2-3 0,0 3 0,-2-1 0,1 0 0,-3 1 0,4-3 0,-5 4 0,5-5 0,-5 5 0,5-5 0,-5 5 0,2-2 0,1-1 0,-3 3 0,5-5 0,-5 3 0,2-3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9:08.75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59 0 2696,'0'0'209,"0"0"87,0 0 327,0 0 82,0 0 7,4 3-113,8 5-189,85 64 1401,-79-58-1352,0 1 0,-1 1 0,13 17-459,0 7 1330,4 12-1330,-4-7 285,-26-39-178,0 1 1,-1-1-1,0 1 0,0 0 1,-1 0-1,1 1-107,6 19 400,18 25 374,-18-35-590,-1-1 0,0 1-1,-1 1-183,-1 2 163,-5-14-91,1 0 0,0-1 0,0 1 0,0-1 0,2 3-72,-2-2 82,0 0 0,-1 0 0,1 0-1,-1 1 1,-1-1 0,0 0 0,0 0 0,0 3-82,0-1 20,0-6 81,1 0 4,2 7-66,-2-6 49,0 0 4,0 1-59,-1-1 0,1 1 0,-1 0 0,0 0 0,0 0 0,0 0 1,-1 0-1,0 0 0,0 0 0,0-1 0,-1 4-33,0 7 82,0 0 1,1 1-1,0-1 0,2 0 1,0 6-83,1 16 104,-3-13-51,-1 1 1,-1-1 0,-3 7-54,-4 33 88,-4-4 66,14-47-136,0-8-4,0 1 0,0 0 1,-1 0-1,0 0 0,0 0 1,0-1-1,0 1 0,-1 0 1,0-1-1,0 2-14,-3 2 24,1-1 12,0 0 1,0-1 0,1 1-1,1 0 1,-1 0 0,1 1-1,0-1 1,0 5-37,0-3 65,0 0 0,-1 0 0,-3 5-65,3-4 12,1-7-3,1 0 0,-1 0-1,1 0 1,-1 0 0,0 0 0,0 0 0,0 0 0,-1-1 0,0 2-9,0-1 6,0 0-1,1 0 1,0 0 0,-1 0 0,1 0-1,0 0 1,1 1 0,-1-1 0,0 3-6,0 0 7,-1 1-1,0 0 1,-1 0 0,1-1 0,-1 0 0,-1 1 0,1-1-1,-6 5-6,4-3 7,0 0 0,0 1-1,1-1 1,0 1 0,1 0-1,0 1 1,1-1 0,-2 10-7,-1-4 7,0-1 1,-2 0 0,1 0-1,-2 0 1,0-1 0,-1 0-1,0 0 1,-1-1 0,-1-1-1,0 0 1,-2 1-8,-39 41 38,44-45-30,7-4 0,0 4 0,-5-1 0,3-3-1,-4 3-4,6-5 3,2-2 2,9-12 7,2-5-10,-9 15-2,19-19-2,20-20-1,-16 15 0,3-10 0,-4-1 0,-7 10 0,4-19 0,-8 22 0,7-1 0,-13 17 0,-4 5 0,0 0 1,-1-1-1,1 1 0,-1-1 0,0 0 0,0 0 1,0 1-1,1-5 0,49-94 128,-42 63-30,-8 30-57,0 0 0,1 0 0,0 0 0,0 0-1,2 0-40,2-14 111,-7 20-78,3-4 191,-43 98-85,24-56-110,-7 1 13,-2 0 0,-2-1 0,-10 7-42,14-15 16,16-17-2,-1 0 1,2 0 0,-6 11-15,7-14 6,0 0 1,-1 0-1,1 0 1,-2-1-1,0 1-6,-19 20 22,-12 15 17,34-39-30,-4 4-1,6-6 0,2-1 0,0 0 0,0 0 0,0 0 0,0 0 0,-2 2-1,-8 7-4,7-6 2,-4 5-4,2 2-1,3 0 1,2-10-1,0 1 1,0-1-1,0 1 0,0-1 0,0 0 0,0 1 1,0-1-1,-1 1 0,1-1 0,0 1 0,0-1 1,0 0-1,-1 1 0,1-1 0,0 1 0,0-1 1,-1 0-1,1 1 0,0-1 0,-1 0 0,1 1 1,-1-1-1,1 0 0,0 0 0,-1 1 0,1-1 1,-1 0-1,1 0 0,-1 0 0,1 1 0,-1-1 1,1 0-1,-1 0 0,1 0 0,-1 0 0,-7 3 2,6-2 4,0 0 2,-5 4 0,5-3 2,2-2 3,0 0-2,0 0 2,0 0-2,0 0 3,0 0 2,0 0 0,0 0 0,0 0 0,2-1-12,0-1-1,-1 1 1,1 0-1,-1-1 1,1 1-1,-1-1 1,0 1-1,1-1 1,-1 0-1,0 0 1,0 1-1,-1-1 1,2-1-4,-1 0 9,1 0-1,-1 0 1,1 0 0,0 1 0,0-1 0,1 1-1,-1-1 1,0 1 0,1 0 0,2-2-9,-1 1 6,-1 1 1,-1-1-1,1 1 1,0-1-1,-1 0 1,1 0-1,-1 0 1,0 0-1,1-3-6,3-5 33,0 1-1,1 0 0,0 0 0,1 0 1,0 1-1,9-8-32,-11 10 34,0 0 0,0 0 0,-1-1 0,0 0 0,-1 0 0,0 0 0,3-9-34,-1 3 107,1 1 0,0 0-1,3-3-106,5-4 116,-7 10-43,-1 0 1,0 0-1,0-2-73,-6 8 40,2-4 7,-2 4-6,4-5-1,6-4 42,-10 12-76,0 1-1,0-1 0,0 0 0,0 0 0,-1 0 1,1 0-1,0 0 0,-1 0 0,1 0 0,-1 0 1,1 0-1,-1 0 0,1 0 0,-1-1 0,0 1-5,8-22 103,-6 21-70,5-9 8,-6 9-35,1-1 29,1-11 59,-1 11-54,4-16 116,-1 0-1,0-3-155,0 1 97,-2 10-70,1-7 7,-1 1 0,1-13-34,-3 21 2,0 0 2,4-6 1,-4 11-4,0 0 4,0 1 0,0 0 0,-1 0 0,1 0-1,-1-1 1,0 1 0,0 0 0,0-1 0,-1 1 0,1 0-1,-1-1-4,0-8 16,0-1 1,1 0-1,1 1 0,2-11-16,0-24 67,-3 46-47,0-2 0,0-105 120,1 103-130,1-3 3,-1 4-2,-1-2 2,0 3-4,2-11 3,-3 11-11,-9-22 9,7 12-9,3 1-1,0-21 0,-3 22 0,-5 0 0,8 2 2,1 6 3,1-3-2,-1 4 3,-1 2 2,1-1-6,-1-2 13,-1-13 0,1 3-15,0-7 0,-2 10-5,-1 3 2,-8-12 197,4 6-3078,7 13-10401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9:11.65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89 0 728,'0'0'9,"0"0"46,0 0 162,0 0 89,-5 3 172,3-1-369,-1 0 0,1-1 0,0 1 0,0 0 0,-1 0 0,1 1-1,1-1 1,-1 0 0,0 1 0,1-1 0,-1 1 0,1-1 0,0 1 0,0-1 0,0 1-109,-5 8 340,4-9-214,0 1-1,1 0 1,-1 0-1,1 0 1,0 0-1,0 0 1,0 0-1,1 0 1,-1 0 0,0 2-126,0 0 314,-4 3-5,5-6-228,-1 0-1,0 0 1,1 0-1,-1 0 1,1 0-1,0 0 1,0 0-1,-1 0 1,2 0-1,-1 0 1,0 0-1,1 1-80,-1 0 61,0-1 0,1 0 0,-1 1 0,0-1 0,-1 1 0,1-1 0,0 0 0,-1 1 0,1 0-61,-2 1 102,1 1-1,1 0 0,-1-1 1,1 1-1,0 0 1,0-1-1,1 3-101,-1 24 402,-1 19 56,1-25-142,-1-1 1,-1 0-1,-4 14-316,5-26 136,-1 0 0,2 0 0,0 7-136,0-6 120,0 0-1,-1 0 1,-1-1-1,0 3-119,-4 3 619,9-41-402,8-38-93,-5 34-24,-1 5-43,-1 0 0,-1-1 0,0-12-57,-5-16 36,4 18-10,2 3-12,-2 1 1,-2-3-15,0 28 0,0-6-4,-1-1 1,0 1 0,-2-7 3,2 13-6,-4-3-2,4 5 0,1 2 0,1 2 6,-1 0 1,0 0 0,0 0-1,0 0 1,0 0 0,0 0-1,-1 0 1,1 1 0,-1-1-1,1-1 1,-1 2 1,-2 4-157,1 1 0,0 0 0,1-1 0,0 1 0,0 0 0,1-1 0,0 1 0,1 0 0,0 0 157,-1-8-6988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9:16.67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26 1 1264,'0'0'184,"0"0"53,0 0 215,2 5-26,4 14-233,-5-14 348,-1 0-299,0 5 363,0-1-1,1 1 1,0 0-1,2 6-604,-3-13 76,1-1 0,-1 0 0,0 1 1,0-1-1,0 0 0,0 1 0,-1-1 0,1 0 0,0 1 0,-1-1 0,0 1-76,-2 8 278,3-2-182,0-7 145,0 0 4,0 79 1479,0-80-1541,0-1-4,0 2-14,2 4-2,-2-4-14,2 2-1,-1-4-140,-1 0-1,0 0 1,1 1 0,-1-1 0,0 0 0,0 0 0,1 0 0,-1 1 0,0-1 0,0 0 0,1 0 0,-1 1 0,0-1 0,0 0-1,0 0 1,0 1 0,1-1 0,-1 0 0,0 1 0,0-1 0,0 0 0,0 1 0,0-1 0,0 0 0,0 0 0,0 1 0,0-1-1,0 0 1,0 1 0,0-1-8,0 36 450,0-34-374,0 29 733,0-6-570,0 151 497,0-174-696,0-2 8,-1 0-43,0 0-1,0-1 1,0 1 0,0 0 0,0-1 0,0 1 0,0-1 0,1 0 0,-1 1 0,0-1 0,0 0-1,1 1 1,-1-1 0,0 0 0,1 0 0,-1 1 0,1-1 0,-1 0 0,1 0 0,0 0 0,-1 0-1,1 0 1,0 1 0,-1-1 0,1 0 0,0 0 0,0 0 0,0 0 0,0 0 0,0 0 0,0-1-5,1-32 57,-1 30-60,5-62 116,-4 51-85,1 1 0,-2-1 1,0 1-1,-1-1 1,-2-9-29,-5 1 63,7 21-42,1 0 4,0-7-10,1-1 57,-2 19-51,-2 8-19,0-14-2,0 2 0,4 22 0,5 23 0,-6-22 0,1 5 0,3 31 0,1-17 1,-4 23 108,-1-68-74,1-4-23,-1 0-1,1 0 1,-1 0 0,1 0 0,-1 0-1,0 0 1,1-1 0,-1 1 0,0 0-1,-1 0-11,1 0 3,9-126 180,-9 81-135,0-8 6,-3 47-52,-7 5-4,6 5-4,-1 4-2,4-3 6,-1 1 0,1-1 0,-1 0 0,1 1 0,0 0 0,1-1 0,-1 1 0,0-1 0,1 1 0,0 0 0,0-1 0,1 4 2,1 17 0,0-19 0,1 0 0,3 19 0,-4-18-1,-2 16 2,0-10 0,0 111 519,0-120-481,0 0 0,0 0-1,0 0 1,0-1 0,-1 1 0,0 0 0,1 0 0,-1-1 0,0 1-1,-1 0 1,1-1 0,0 1 0,-1-1 0,0 1-39,1-2 23,0 1 0,1 0 0,-1 0 0,0 0 0,1 0 0,-1 0 0,1 0 0,-1 0 0,1 0 0,0 0 0,0 0 0,0 0 0,0 0 0,1 0 0,-1 0 0,1 0-23,0 8 87,-2-7-55,1 1 0,-1 0 0,0-1 0,0 1 0,-1-1 0,0 2-32,-2 5 52,4-7 9,0 3 15,0-2-9,0 4-5,0-6-3,0 3 20,2-5-98,-2 0 18,0 0 1,0 0 0,0-1 0,1 1 0,-1 0-1,0 0 1,0 0 0,0 0 0,0 0-1,0 0 1,0 0 0,0 0 0,0 0 0,1 0-1,-1 0 1,0 0 0,0 0 0,0 0 0,0 0-1,0 0 1,0 0 0,0 0 0,0 0 0,1 0-1,-1 0 1,0 0 0,0 0 0,0 0 0,0 0-1,0 1 1,0-1 0,0 0 0,0 0 0,0 0-1,0 0 1,1 0 0,-1 0 0,0 0-1,0 0 1,0 0 0,0 0 0,0 0 0,0 0-1,0 1 1,0-1 0,0 0 0,0 0 0,0 0-1,0 0 1,0 0 0,0 0 0,0 0 0,0 0 0,2 26 423,-2-20-370,1-2-2,1 3 3,-1-5 2,-1-2-46,0 1-1,0 0 0,1-1 0,-1 1 1,0-1-1,1 1 0,-1 0 0,0-1 1,1 1-1,-1-1 0,1 1 0,-1-1 1,1 0-1,-1 1 0,1-1 0,0 1 0,-1-1 1,1 0-1,0 1-9,0-1 13,-1 0-1,1 1 1,0-1 0,-1 1-1,1-1 1,-1 0 0,1 1-1,-1-1 1,1 1 0,-1-1-1,1 1 1,-1 0 0,1-1-1,-1 1 1,0-1 0,1 1-1,-1 0 1,0-1-1,1 1-12,-1 0 11,0 0-1,0 0 0,0 0 0,1 0 0,-1 0 0,0 0 0,1 0 0,-1 0 0,1 0 0,-1 0 0,1 0 0,0 0 0,-1-1 1,1 1-1,0 0 0,0 0 0,-1-1 0,2 1-10,0 1 26,-2-2 5,0 0-4,1 2-9,1-1 0,0 1 1,-1-1-1,1 0 0,0 1 0,0-1 1,0 0-1,0 0 0,1 0-18,1 2 52,5 2-30,-5-3 2,4 1 0,-6-2 2,-2-1 3,3 0-2,6 0 3,-7 0 2,19 0 120,-19 0-118,-2 0 3,2 1-4,4 4-2,-4-3-4,35-1 303,-1-1-78,12 0-166,-46 0-60,14 0 88,-8-1-85,-5 0-22,-1 1 0,1-1-1,-1 0 1,1 0 0,-1 0 0,0 0 0,1-1 0,-1 1-7,0 0 8,-1 0 1,1 0 0,0 0 0,-1 0 0,1 0 0,0 1 0,0-1 0,0 0 0,0 1 0,2-1-9,-3 0 17,6-4-2,-5 3-4,15 2 11,-9 1-12,-7-2-6,0 1 0,0 0 0,0 0 0,0 0 0,-1 0 0,1 0 0,0 0 0,0 0 0,0 0 0,0 0 1,0 0-1,0 0 0,0 0 0,0 1 0,0-1 0,0 0 0,0 1-4,-1-1 1,1 1-1,-1-1 1,0 0-1,0 1 1,0-1-1,0 0 1,0 1-1,0-1 1,0 1-1,0-1 1,0 0-1,0 1 1,0-1-1,0 0 1,0 1-1,0-1 1,0 0-1,0 1 0,0-1 1,0 1-1,0-1 1,-1 0-1,1 0 1,0 1-1,-1-1 0,1 1 1,-1-1 0,0 1 0,1-1-1,-1 1 1,0-1 0,0 1-1,1-1 1,-1 0 0,0 0-1,0 1 1,0-1 0,0 0-1,1 0 1,-1 0 0,0 0-1,0 0 1,0 0 0,0 0-1,0 0 0,-10-1 12,0-1 0,0 0-1,0 0 1,1-1 0,-8-4-12,-20-3 24,23 7 0,0 1 1,0 1-1,-9 0-24,17 1 8,-55 0 114,61-1-121,1 1 1,-1 0-1,1 0 1,-1 0-1,1-1 1,-1 1-1,1 0 1,-1-1-1,1 1 1,0 0-1,-1-1 1,1 1-1,0 0 0,-1-1 1,1 1-1,0-1 1,-1 1-1,1-1 1,0 1-1,0-1 1,0 1-1,0-1 1,-1 1-1,1 0 1,0-1-1,0 0-1,-2-10 6,4 6 6,-2 1-8,-7-8 4,-13-8-2,17 18-6,2 1 0,0 0 0,1 0 0,-1 0 0,0 0 0,1 0 0,-1 0 0,1 0 0,-1 0 0,1 0 0,-1 0 0,1 0 0,0 0 0,-1 0 0,1-1 0,0 1 0,-9-21 0,0-2 0,5 13 0,4-1 0,0 0 0,4-5 0,-2 14 0,0-1 0,-2-21 0,2 14 0,-2 11 0,0-1 0,0 1 0,0 0 0,0-1 0,0 1 0,0 0 0,0 0 0,1-1 0,-1 1 0,0 0 0,0-1 0,0 1 0,1 0 0,-1 0 0,0 0 0,0-1 0,1 1 0,-1 0 0,0 0 0,0 0 0,1-1 0,-1 1 0,0 0 0,1 0 0,-1 0 0,0 0 0,1 0 0,1 10 0,-2 20-1,0 42-3,-1-67 4,1 0-1,1 0 1,-1-1 0,1 1 0,0 0-1,0 0 1,0 0 0,1-1-1,1 3 1,9 4 0,-2-1 0,-4 0 0,5-2 0,-1 1 0,0-6 0,1 2 0,-2 1 2,-5-5 3,3-1-2,-3 0 2,4 0-2,-4 1 2,3 2-2,-4-1 2,5 1-2,-4-2 2,5-1-4,4 1-1,4 2 0,-5 2 0,8 2 3,-16-7-1,14 7 0,-15-6-1,0-1-2,15 7 44,-6-2-29,-7-3 2,4 2 0,-6-4 0,-3 0 0,1 1 0,6 2 0,-5-2 2,19-1 84,-20 0-78,-1 0-1,3 0-4,6 0 3,-4 0-5,1 0-1,-1 0 1,1 1-1,-1 0 1,1-1-1,1 2-16,-5-1 15,-2-1 5,3 1-8,7 2 2,-4-2 2,5-1 0,-8 0 0,-3 0-1,2 0-4,7 2 5,-4-1 6,3 3 2,-3-3 2,8 1 3,-8-2-2,4-3 2,-6 2-2,-3 1 2,2-1-4,4-1-3,-2 2-10,4 0 1,-4 0-2,3 0 3,-2-2 2,9-3-1,-8 3-4,3-2 2,-7 2-2,4-1 3,4-1 8,-9 1-21,27-20 34,-24 21-30,3-2-2,-6 3 3,-1 1 2,0 0 0,2-2 0,6-4 0,-6 4 0,0-2-1,11-9 26,-12 11-25,0 0-1,5-5-4,-4 5 3,-2 2 2,0 0 0,3-7 23,-3 15-2596,0-6-10268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29:17.75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1 249 3504,'0'0'297,"0"0"82,0 0 306,0 0 112,0 0 126,0 0 12,0 0-94,0 0-82,0 0-254,0 0-64,5-3-18,-1 0-328,-1 1 0,1 0 0,0 1 0,0-1 0,0 1 0,0-1 0,0 1 0,0 0 0,0 1 0,0-1 0,4 0-95,43-5 650,-49 5-450,-2 1 33,2-1-26,4-1-15,-4 2-31,-2 0-5,0 0-9,-70 0 521,65-1-552,-4-2-8,7 2-16,2 1-8,0-1-15,3-6-4,-3 6-18,0 1 0,2-1 1,5-2-2,-5 2-3,-2 1 5,2 0 7,6 0 1,-6 0 0,2 0-10,-4 0-38,0 0 1,1 0-1,-1 0 0,0 0 0,0 0 0,1 0 1,-1 0-1,0 0 0,1-1 0,-1 1 1,0 0-1,0 0 0,1 0 0,-1 1 1,0-1-1,1 0 0,-1 0 0,0 0 1,0 0-1,1 0 0,-1 0 0,0 0 0,1 0 1,-1 0-1,0 1 0,0-1 0,1 0 1,-1 0-1,0 0-8,2 1 0,-1 0 21,-1-1-1,1 1 1,0-1 0,0 1-1,0-1 1,1 1 0,-1-1-1,0 1 1,0-1 0,0 0-1,0 0 1,0 1 0,0-1-1,0 0 1,1 0 0,0 0-21,-2 0 6,0 1 1,1 0-1,-1-1 1,1 1-1,-1-1 1,0 1-1,1-1 1,0 1 0,-1-1-1,1 1 1,-1-1-1,1 1 1,0-1-1,-1 0 1,1 1 0,0-1-1,-1 0 1,1 1-1,0-1 1,0 0-1,-1 0 1,1 0 0,0 0-1,0 0 1,0 0-1,-1 0 1,1 0-1,0 0 1,0 0 0,0 0-7,5 1 59,2 0 5,-4 0 0,5 3-3,-6-3-9,-1-1-7,7 1-27,-6 0 23,0-1 4,41 0 212,-35 0-207,-6-1-35,0 1 0,1-1 0,-1 1 0,0-1 0,0 0 0,0 0 0,0 0 0,0 0 0,-1-1 0,1 1 0,0-1 0,-1 1 0,1-1 0,-1 0 0,1 0 0,-1 0-1,1-1-14,-1 2 42,14-18 121,-15 17-150,1 1 33,2-4 4,1 0-1,0 1 0,0 0 0,0 0 0,3-1-49,-6 3-7,0 1 40,2-2-10,-1 1-1,0-1 0,1 1 1,-1-1-1,0 0 0,-1 0 1,1 0-1,0-1-22,-2 3-5,1-1 31,-1-5 13,0 0 0,1 0 0,0 0 0,1-3-39,6-24 62,-9 30-53,1 0-1,0-1 0,1 1 1,-1 0-1,1 0 0,0-1-8,-1 4 20,1-2 0,7-9-2186,-6 9-8687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0:24.09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0 399 2784,'0'0'72,"0"0"36,0 0 145,0 0 79,0 0 151,0 0 44,0 0 27,0 0-17,0 0-115,0 0-40,0 0-36,0 0-17,0 0-26,0 0-7,0 0 1,5-4-45,15-11-151,-15 12 153,7-7 386,8 2 914,-16 7-1300,3 1-10,-5-1-214,0 1 1,0-1 0,0 0 0,0 0-1,0 0 1,-1 0 0,1 0 0,0 0-1,-1 0 1,1-1 0,-1 1 0,1 0 0,-1-1-1,1 1 1,-1-1-31,0 1 21,0-1 46,1 0 0,-1 0 0,0 0 0,0 0 0,0-1 0,0 1 0,0 0 0,0-2-67,3-6 166,-3 8-66,0 1-83,1 1 0,-1 0 1,0-1-1,0 0 0,0 1 1,0-1-1,0 0 0,0 1 1,0-1-1,0 0 1,0 0-1,0 0 0,0 0 1,0 0-1,-1 0 0,1 0 1,0-1-18,1 0 27,-1 0 1,0 0 0,0 0-1,0 0 1,0 0 0,0 0-1,0 0 1,-1 0 0,1-1-28,-1 1 40,1 0-17,1 0 0,0 0 1,-1 0-1,0 0 1,0 0-1,0-1 0,0 1 1,0 0-1,0-1 1,0 1-1,-1-2-23,1 2 47,6-9 111,-9-8-24,0 2 48,2 15-168,0 2 2,0 0 0,0 0-2,0 0-3,1 4 3,-1-4-13,0 0 0,1 0 0,-1 1 0,0-1 0,0 0-1,0 0 1,0 0 0,1 1 0,-1-1 0,0 0 0,0 0-1,0 1 1,0-1 0,0 0 0,0 1 0,0-1 0,0 0 0,0 0-1,0 1 1,0-1 0,0 0 0,0 0 0,0 1 0,0-1-1,0 0 1,0 1 0,0-1 0,0 0 0,0 0 0,0 1 0,-1-1-1,1 0 1,0 0 0,0 0 0,0 1-1,-29 65 71,-16 19 15,44-83-71,-1 3 4,0-2-12,1-4 54,4-18-35,-2 18-11,0-1 4,7-9 7,0 1 1,-1-2 0,-1 1 0,0-1 0,0-2-27,19-28 54,-19 32-48,-1 2 7,-1-1-1,0 0 0,-1 1 0,0-1 0,0 0 1,-1-4-13,4-6 6,9-4-3,41-47-1752,-23 30-7031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0:25.27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53 73 4576,'0'0'289,"0"-4"-43,0-13-77,0 13 431,0 4 110,0-2-35,0-4-27,0 4-88,0 2-52,2-1-136,4-3-209,0 2 0,1-1-1,0 1 1,-1-1 0,3 1-163,9-2 586,-17 4-217,-8 3 62,-11 4-223,10-4-92,-1 0 1,0 0 0,0 0 0,0-1-1,0 0 1,-3-1-117,7 0 268,-3 1 59,6-1 1,-4-1-123,6 0-177,0 0 0,0 0 0,0 0-1,0 0 1,0 0 0,0 0 0,0 0 0,0 0 0,0 0-1,0 0 1,0 0 0,0 0 0,0 0 0,0-1-1,0 1 1,1 0 0,-1 0 0,0 0 0,0 0-1,-1 0 1,1 0 0,0 0 0,0 0 0,0 0 0,0 0-1,0 0 1,0 0 0,0-1 0,0 1 0,0 0-1,0 0 1,0 0 0,0 0 0,0 0 0,0 0-1,0 0 1,0 0 0,0 0 0,0 0 0,0 0 0,0 0-1,0 0 1,-1 0 0,1 0 0,0 0 0,0 0-1,0 0 1,0 0 0,0 0 0,0 0 0,0 0-1,0 0 1,0 0 0,0 0 0,0 0 0,-1 0 0,1 0-1,0 0 1,0 0 0,0 0 0,0 0 0,0 0-1,0 0 1,0 0 0,0 0 0,0 0-28,9-9 143,-4 6-31,8-2-10,-7 3-3,3-1 1,-5 0-9,4-3-5,-6 4-3,-2 2 4,-3-1 2,-1-1-63,0 0-1,0 1 1,-1-1 0,1 1-1,-1 0 1,1 0 0,-1 1 0,1-1-1,-1 1 1,-1 0-26,4 0 55,2 0 13,0 0-10,0 0-8,-2 17-14,6 20-2072,1 5-8157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0:26.52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0 5024,'0'17'23,"1"-1"0,0 0 0,2 5-23,0 2 60,23 143 992,-19-108-154,5 15-224,-10-59-555,2 8 169,1 1 0,1-2 1,1 1-1,1-1 0,1 0 0,8 13-288,16 35 1512,-31-67-1345,-2-2 27,0 0-19,-2-3-30,-2-3-72,1-1 0,0 0 0,0 0 0,1 1 0,0-1-1,0-6-72,-1 1 92,-1 0-1,0 0 0,-4-9-91,1 4 50,1-1-1,2 0 1,0 0 0,0 0-1,2 0 1,1-3-50,-1 2 30,-20-136 271,17 119 22,1 0 0,3-29-323,1 63 60,0 2 12,0 0 0,0 0 1,0 3 7,0 9-8,1 0 1,1 1-1,1-1 0,0 0 1,0 0-1,2 3-72,13 28 473,4 4-473,17 40 284,13 63 86,-48-134-354,7 18 111,5-2 265,16 21-392,-31-51 88,1 0-28,-1 1 1,0-1-1,1 0 1,-1 0-1,1 0 1,0-1-1,-1 1 1,1 0-1,2 1-60,-3-2-50,1 1 130,-2-2 15,0 0-6,0 0 1,0 0 4,0 0 1,0 0-6,0 0-2,0 0-4,-1-4 3,1 4-81,0 0-1,0-1 1,0 1-1,0 0 0,0-1 1,0 1-1,0 0 1,0-1-1,0 1 1,0 0-1,-1-1 0,1 1 1,0 0-1,0-1 1,0 1-1,0 0 1,-1-1-1,1 1 1,0 0-1,0 0 0,0-1 1,-1 1-1,1 0 1,0 0-1,-1 0 1,1-1-1,0 1 0,-1 0-4,-8-3 22,7 2 24,2 1 9,1-2-4,2-4 1,-2 5-8,10-11 114,-3 4-119,-6 4-6,-2-4-2,0 2-20,-1 0 0,0-1 0,0 1 0,0 0 0,-1 0 0,0 0 1,0 0-1,-1 0 0,0 0 0,0 0-11,-8-12 23,-1 1 0,-9-10-23,0 2 28,-3-12 63,-16-33-91,21 37 11,6 11 24,2 0 1,-7-18-36,6 11 35,-19-44 8,30 71-41,0-1 1,0 0-1,0 1 1,0-1-1,0 0 0,1 0 1,-1 1-1,1-1 1,0 0-1,0 0 0,0 0 1,0 0-3,1-6 4,-1 6 23,0-1-1,0 1 1,1-1-1,-1 1 1,1 0-1,0-1 1,0 1 0,1-2-27,-1 3-146,0 1 1,-1-1-1,1 1 1,0 0-1,0 0 1,1-1 0,-1 1-1,0 0 1,0 0-1,1 0 1,-1 0 0,0 0-1,1 0 1,-1 1-1,1-1 1,-1 0-1,3 0 146,9-4-11399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0:27.40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84 917 3504,'0'0'153,"1"-5"-21,9-70 778,7-37 244,-2-29 1186,-10 86-790,-2 0 1,-3-10-1551,0 41 330,-1 20-267,1-1 0,-1 0 1,0 1-1,-1-1 0,1 0 0,-1 1 1,0-1-1,0 1 0,0 0 1,-1 0-1,0 0 0,0 0 1,0 0-1,0 0-63,-24-37 371,5-10-92,3-1-1,3 0 1,-1-16-279,15 64 39,1 0 0,1 1 1,-1-1-1,1 0 0,0 0 0,0 0 0,0 0-39,0-11-1703,0 5-6617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0:44.90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1203 163 2968,'0'0'145,"0"0"83,0 0 311,-5-1-26,-13-6-270,13 6 458,5 1 100,0 0-178,0 0-66,0 0-99,0 0-45,0 0-73,0 0-24,0 0-41,0 0-10,3 1 6,6 3-5,43 18 376,-23-10 61,1 2-1,12 8-702,-36-19 109,0 1 1,1 0-1,-1 0 0,-1 1 1,1-1-1,-1 1 0,4 4-109,35 47 1056,-43-53-1016,6 10 246,1-1 1,0 0-1,0 0 1,9 8-287,-13-15 104,-1 1 0,0-1 1,0 1-1,0-1 0,-1 1 1,0 0-1,0-1 0,1 6-104,0 2 43,11 25 578,2 16-621,-10-35 155,0 1-1,1-1 0,1-1 1,1 1-1,12 16-154,-16-28 81,-2-3-54,0-1 0,0 0 0,-1 1 0,0-1-1,0 1 1,0 0 0,0-1 0,-1 1 0,1 0 0,-1 0 0,0 0 0,0 0-1,-1 0 1,0 0 0,1 3-27,-1-1 32,2 7 61,7 19 241,-8-30-276,0 1 6,-1-3-49,0 0 0,0 1 0,0-1-1,0 1 1,0-1 0,1 0 0,-1 1-1,0-1 1,0 0 0,0 1-1,1-1 1,-1 0 0,0 1 0,0-1-1,1 0 1,-1 1 0,0-1-1,0 0 1,1 0 0,-1 1 0,0-1-1,1 0 1,-1 0-15,3-4 12,-1 0-1,0 0 0,0-1 1,0 1-1,-1-1 1,1 1-1,-1-1 0,-1 0 1,1 1-1,-1-1 1,0-1-12,0-10 23,-1-1 1,-3-8-24,1 2 11,1-11 24,2 26-29,-1 0-1,0 1 1,0-1 0,0 1-1,-1-1 1,-1 1 0,0-2-6,-23-77 56,19 60-38,6 19-9,-1 0 1,0 0-1,-1 1 1,1-1 0,-1 1-1,-1 0 1,1 0-1,-1 0-9,-2-4 28,1 0-1,0 0 1,0 0-1,-2-9-27,-4-10 26,4 14-19,3 7-3,0 0 1,0 0-1,-1 0 0,0 1 0,0 0 0,-5-5-4,-1 2 5,-1 0 0,-1 1 0,0 0 0,0 1 0,-1 0 0,-1 0-5,8 5 1,-4-5 2,-6-6 1,13 10-3,-13-3 3,3 1-1,7 4-2,1 0 1,-15-14 3,16 11-4,-29-19 6,-10-6 1,33 24-1,-1-1 0,1 2 1,-1-1-1,0 2 0,0-1 1,-5 0-8,3 1 4,2-2 2,-1-1 2,8 4 0,-2-2 0,4 2 1,2 2-8,1 1 0,0-1 0,-1 1 0,1 0 0,-1-1 0,1 1-1,-1 0 1,1-1 0,0 1 0,-1 0 0,1 0 0,-1-1 0,1 1 0,-1 0 0,0 0 0,1 0 0,-1-1 0,1 1 0,-1 0 0,1 0 0,-1 0 0,1 0 0,-1 0-1,-6 2 3,34 10 22,37 13 65,0 2-90,24 10 57,-44-18 40,-1 2 0,14 9-97,-54-28 5,9 4 37,-1 1 1,0 0 0,-1 0-1,1 1 1,6 7-43,-8-4 32,-1 0 0,-1 1 1,0 0-1,-1 0 0,5 13-32,-5-12 13,30 85 141,-30-88-110,-5-9-34,0 1 1,0-1 0,0 1-1,-1-1 1,1 1 0,0-1-1,-1 1 1,1-1 0,-1 1-1,1 0-10,-1 5 55,0-4-4,0 6 3,0-7 2,0-2 0,0 0 0,0-15 56,-2-50 186,2 64-292,0 0 1,-1 0-1,1 0 1,0 0-1,-1 0 1,1 0 0,-1 0-1,0 0 1,1 0-1,-1 0 1,0 0-1,0 0 1,1 1-1,-1-1 1,0 0 0,-1 0-7,-10-12 55,-22-49 75,30 57-117,0 1 0,0-1 0,-1 0 0,1 1 0,-2 0-13,-6-7 17,-18-14 0,8 11-12,16 12-4,0 1 1,-21-7-1,20 7 0,4 1-1,1 0 0,-1 0 0,0 0 0,0 0 0,0-1 0,0 0-1,0 1 1,1-1 0,-1 0 0,0 0 0,0 0 0,-3 0 0,4 0 0,-1 1 0,1-1 0,0 0 0,-1 0 0,1 0 0,0 0 0,0 0 0,0 0 0,0 0 0,0-1 0,0 1 0,-3-3 0,0 0 0,-18-5 0,-28-3 16,37 9-7,1 0 0,-1-1 0,-6-3-9,18 6 15,-1 0 3,-12-3-5,9 1 13,0 1 1,0 0-1,-1 1 1,1-1 0,-1 1-1,-3 0-26,2 0 36,-1-1 0,0 0 0,1 0 0,-1 0 0,1-1 0,0 0 0,0-1 0,0 0 0,-7-4-36,12 6 62,0 2 3,-23-2 52,9-2-16,2-2-42,-23-6 92,31 9-129,1 1 0,-1-1 0,0 1 0,0 1 0,0-1 0,0 1 0,0 0 0,-1 1-22,-37 4 160,38-3-138,1-1 1,0 1-1,0 0 0,-1 0 0,0 1-22,1-1 10,0 1-1,0-1 1,0-1-1,0 1 1,-2-1-10,-42 0 20,44-1-17,-25 3 0,25-1-3,-6 1 0,-11 4 0,18-4 0,-1 0 0,-22-2 0,21 0 0,-22 3 2,16-2 3,1-1 0,0 0 1,-1-1-1,1 0 1,-4-1-6,-28-2 13,40 4-8,1 0 0,-1 1 0,1-1 0,-1 1 0,1 0 1,-3 1-6,-12 2 27,-7-3 12,9 0-25,0 0 0,0 1 0,0 0 0,0 1 0,0 1 0,-13 4-14,24-6 0,-1-1 0,1 1 0,0 0 1,0 0-1,0 0 0,0 1 0,1-1 0,-1 1 0,-2 2 0,5-3 0,-12 12 0,5-11 0,-7 1 0,11-4 0,-2 2 0,-16 12 0,-3 5 0,21-15 0,-8 9 0,4-3 0,-3 3 0,-1 0 0,-1-10 2,4-2 4,6-1 2,-3 0 0,5 0 0,2-1-7,-1 1 0,0 0 0,1 0 0,-1 0 0,0-1 0,1 1 0,-1 0 0,1 0 0,-1-1 0,0 1 0,1-1 0,-1 1 0,1 0 0,-1-1 0,1 1 0,-1-1 0,1 1 0,0-1 0,-1 1 0,1-1 0,0 1 0,-1-1 0,1 0-1,-1-10 3,1 6 2,4-4-2,-2 6 2,1-3-2,-1 2 2,1-3-2,1 3 2,33-21-4,-4 8-1,-28 14 0,-3 1 0,0 1 0,0 0 1,0 0-1,0 1 0,0-1 0,0 0 0,0 0 0,1 1 0,-1-1 1,2 1-1,25-6 8,77-27 166,-102 31-134,3 0 8,8-3 33,-13 4-69,1 0-1,0 0 1,0 0-1,0 1 0,-1-1 1,1 1-1,0-1 1,0 1-1,1 0-11,2 0 19,-1 0-1,1 0 0,-1-1 1,1 0-1,-1 1 0,1-2 1,-1 1-1,4-2-18,-3 1 12,1 1-1,-1-1 1,0 1-1,1 0 1,-1 0-1,4 0-11,-5 1 7,59-12 40,-45 7-37,-15 4-4,1-1-1,-1 1 0,1 0 1,-1 0-1,1 1 0,0-1 1,1 1-6,10 0 20,0-1 0,-1-1 0,15-3-20,-9 1 22,-11 2-1,-6 0 6,1 1 1,0 1-1,-1-1 0,1 0 0,0 1 0,-1 0 0,1 0 0,2 0-27,82 0 342,-87 0-322,-1 0-16,0 1-1,0-1 1,0 0-1,0 0 1,0 1-1,0-1 1,1 0 0,-1 0-1,0 0 1,0 0-1,0 0 1,0-1-1,0 1 1,0 0-1,0 0 1,0-1-1,1 1-3,19-4 38,-16 3-14,4-3 5,-2 3-8,0 0-1,0 1 1,0-1 0,0 1 0,0 0-1,1 1 1,0 0-21,9 0 28,79 5 115,-91-6-136,0 0 0,-1 1 0,1-1 0,-1 1 0,1 0 0,-1 0 0,1 0 0,1 1-7,33 8 36,-35-10-27,4 0-1,-7 0-7,0 0 0,0 1 0,0-1 1,0 0-1,0 0 0,0 1 0,0-1 0,0 1 0,0-1 0,0 0 0,0 1 0,0-1 0,-1 1 0,1 0 0,0-1 0,0 1 1,0 0-2,2 1 3,7 3 13,2 0 1,-1-1 0,0-1-1,12 3-16,17 6 44,-28-8-11,-1 2-1,0-1 1,3 3-33,-6-3 8,14 8-3,-19-12-2,27 11-1,5 1-2,-8-4 2,-12-4 7,0 0 7,-1-1 0,-1 2 0,6 2-16,-13-5 5,-1 0-1,0 1 0,0-1 0,0 1 1,0 0-1,-1 0 0,0 0 0,0 1 1,3 4-5,36 51 36,-27-37-30,1-3 0,-1 2 6,-2 1 0,-1 1 1,7 16-13,-3 6 9,-6-14-2,-4 1-4,-4 0 2,5 2-2,10 24 3,-12-40-7,-5-14 0,0 0-1,0 0 0,1-1 0,0 1 0,0-1 1,1 1-1,1 2 2,-2-5-3195,-2-2-12676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1:52.97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859 721 4400,'0'0'632,"0"0"-19,0 0-74,0-5-106,0-20 446,-2 22-826,1 2 1,1-2 0,-1 2-1,-1-1 1,1 0 0,-1 0-1,0 1 1,0-2-1,1 2 1,-1-1 0,0 1-1,0 0 1,-1-1 0,2 1-1,-2-1 1,0 1-54,-1 0 183,-27-27 543,23 19-410,0 1-1,-1 1 0,-6-4-315,6 5 109,4 2 109,-2-2 0,1 2 0,-1 1 0,0-1 0,0 1 0,0 0 0,-1 1 0,1-1 0,-3 0-218,-5 2 597,-2-1 1,2 1 0,-12 1-598,10 0 312,-1 0-1,1-2 1,0 1 0,-11-3-312,-25-6 728,-7 2-728,28 3 60,-69-10 658,85 15-684,0 0 88,2-1-1,-1-1 1,-12-3-122,24 5 29,1 0 0,-1-2 0,0 2 0,0 0 0,0 0 0,1 2 0,-1-2 0,0 0 0,0 1 1,0-1-1,1 1 0,-1-1 0,0 2 0,0-1 0,-1 1-29,-7 3 121,-34 11 172,42-15-191,1 0 3,-40 22 336,39-22-381,-8 5 190,5-5-254,6-4 23,13-6 94,9-11-105,-19 16-7,19-13 6,-8 9 1,0-1 0,1 2 0,4-1-8,25-14 16,-42 20-8,2-1 4,10-8-7,-11 8 8,0 1 1,6-11-8,-6 10 14,-3 3 4,3-1 0,7-2-1,-5 0-6,4-1-2,-5 0-4,3-5 3,-3 5 2,5-3-1,-5 3-6,3-6-1,-6 5 0,-1-7 0,0 10 2,2 0 2,13-30 106,-15 31-96,0 1 7,1-2-2,2-6 3,-1 6 2,-2 2-1,2-1-4,7-9 2,-8 9-4,-1 1-1,0-1 2,-3-5 4,3 5 2,-14-9 26,-5 7-5,-1 0-1,1 0 1,-5 2-53,0 0 66,-1-1-1,-2-2-65,20 4 20,0-1-1,0 2 0,0-1 1,0 0-1,-4 3-19,8-3 20,1 0 0,0-2-16,2 2-1,-1 0 1,-1 0-1,2 0 1,-1-1-1,0 1 1,1 0-1,-2-1 1,2 1-1,-1 0 1,1-2-1,-2 2 1,2-1-1,-1 1 1,1-2-1,-1 2 1,1-1-1,-2 1 1,2-1-1,0-1 0,-1 2 1,1-1-1,0 1 1,0-2-1,-2 1 1,2 1-1,0-1 1,0-1-1,0 2 1,0-1-1,0-1 1,0 2-1,0-1 1,0 0-1,0 1 1,0-2-4,2-1 6,-2 3 2,3-1-1,9-5-6,-1-1-2,-5 6-4,8-3 2,-9 2-1,1 0 0,0-1 1,-1 1-1,1-2 0,-1 1 0,0 1 0,0-3 0,1 1 4,-1 0-6,0 0 0,0 1 0,1 0 0,-1-1 0,5 0 6,32-10-66,-32 10 62,-2-1 1,1 1 0,-1 1 0,1 1 0,6-1 3,2-3 0,-2-2 0,-1 2 0,-3 1 2,-1-2 4,-6 5 2,6 0-1,0-5-4,-7 5 3,-3 2 2,0 0 0,0 0 0,0 0 0,0 0 0,1-1-1,5-6-4,-5 4 1,-1 3-10,0-1 0,0-6 6,3 4 6,7-1 1,-1-3-6,1 8-1,-7-9 0,-3-4 2,0 4 4,0 4 2,3-6 0,0 7-1,5-1-6,-7 4-1,1 1 0,-2-1 0,1 0 0,-1 0 0,2 0 0,-2 0 0,1 2 0,-1-2 0,1 0 0,-1 0 0,0 1 0,2-1 0,-2 0 0,1 2 0,-1-2 0,0 1 0,2-1 0,10 14 0,-2-10 0,3-1 0,16 7 0,-8-3 0,-17-9 0,16 11 0,-16-6 0,17 4 0,-20-7 0,3 0 0,-1 0 0,1 1 0,1-1 0,-1 1 0,0 1 0,-1-1 0,1 1 0,0-1 0,-1 0 0,1 1 0,2 2 0,4 2-3,-2-1 0,2 1-1,0-2 1,2 1 3,-2 0-3,-3-3-1,-2 3 0,2-1 0,-1 0 0,0 0-1,3 6 5,-3-4-4,0-2 0,-1 0 0,2 0-1,-1 0 1,1 1 0,3 0 4,26 20-10,-19-15 10,-14-8 0,-1-1 0,1 0 0,0 1 0,0 1 0,-2-2 0,2 0 0,0 2 0,-2-1 0,2 0 0,0 3 0,18 13 0,-16-15 0,1-1 0,12 18 0,-15-14 0,1-1 0,16 9 0,-4-4 0,-13-9 0,0 1 0,0-1 0,0 0-1,-1 1 1,0-1 0,1 2-1,-1-2 1,0 2 0,1-1 0,-2 0-1,3 1 1,10 13-3,-10-15 1,5 5 4,6 19-20,-11-15 9,1-8-4,3 3-6,-5-4-34,8-1-2469,2 0-9797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44:1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24575,'0'-4'0,"0"0"0,0 1 0,0-1 0,0 0 0,0 0 0,0-1 0,0 2 0,0 0 0,0 0 0,0 1 0,0 0 0,0 0 0,0 0 0,0 1 0,0-1 0,0 0 0,0 1 0,0-1 0,0 0 0,0 0 0,1 1 0,0-2 0,1 0 0,1-2 0,0 0 0,3-1 0,-3 0 0,3-1 0,-3 2 0,0 0 0,0 2 0,-1 0 0,0 1 0,0 1 0,0 1 0,0-2 0,-1 1 0,1-1 0,0 0 0,1-1 0,0 0 0,1 0 0,0-1 0,0 1 0,1-1 0,-1 1 0,2-1 0,-2 2 0,-1-1 0,1 0 0,-1 1 0,1 0 0,0 0 0,-1 0 0,1 0 0,-1 0 0,0 0 0,1 0 0,-1-1 0,0 0 0,0 1 0,1 0 0,-1 0 0,-1 1 0,1 0 0,-1-1 0,1 2 0,-1-1 0,-1 0 0,1 1 0,-1-1 0,0 0 0,2 1 0,0-2 0,1 1 0,0-1 0,0-1 0,0 1 0,0-1 0,0 1 0,0 0 0,-1 1 0,1-1 0,-2 2 0,1-2 0,-1 2 0,0-1 0,0 1 0,-1 0 0,1-1 0,1 0 0,0-1 0,1 1 0,0-1 0,1 0 0,0-1 0,0 0 0,-1 1 0,0 1 0,-1-1 0,0 2 0,-1-2 0,0 2 0,-1-1 0,1 1 0,0 0 0,-1 0 0,1 0 0,0 0 0,0-1 0,1-1 0,-1 0 0,1 0 0,0-1 0,-1 1 0,0 0 0,0 1 0,0 0 0,0 0 0,-1 0 0,0 1 0,0-1 0,1 0 0,0-1 0,2 0 0,1-1 0,0 0 0,1 0 0,0-1 0,-1 2 0,2-1 0,-3 1 0,0 0 0,0 0 0,-2 1 0,1 1 0,-1-1 0,0 1 0,0-1 0,-1 1 0,2-2 0,0 2 0,1-2 0,0 2 0,0-2 0,0 1 0,2 0 0,-3-1 0,2 2 0,-2-2 0,1 2 0,0-2 0,0 2 0,0-2 0,-1 1 0,1 0 0,-1-1 0,0 2 0,0-1 0,-1 0 0,0 1 0,0-1 0,-1 1 0,1 0 0,0 0 0,0 0 0,-1-1 0,1 0 0,1-1 0,1 0 0,1 1 0,0-1 0,-2 1 0,1-1 0,-2 1 0,1 0 0,-2 0 0,1 1 0,0-1 0,0 1 0,0-1 0,-1 1 0,1-2 0,0 2 0,0-1 0,1-1 0,0 1 0,0 0 0,1 0 0,-1-1 0,1 1 0,-1 0 0,0 0 0,-1 0 0,1 1 0,-1 0 0,0 0 0,0-1 0,0 1 0,0-1 0,-1 1 0,1 0 0,0 0 0,1 0 0,0 0 0,0-1 0,0 1 0,-1-1 0,-1 1 0,1 0 0,0 0 0,0 0 0,0 0 0,-1 0 0,2-1 0,-1 1 0,3-2 0,-2 2 0,4-2 0,-3 1 0,1-1 0,-2 2 0,0-1 0,-1 1 0,0-1 0,0 0 0,0 1 0,-1 0 0,1 0 0,0 0 0,1 0 0,0-1 0,2-1 0,-1 1 0,1 0 0,-1-1 0,2 2 0,-3-2 0,1 2 0,-2-1 0,0 1 0,-1 0 0,1 0 0,0 0 0,0 0 0,0-1 0,0 1 0,0-1 0,2 1 0,0 0 0,0 0 0,-1 0 0,0-1 0,1 0 0,-1 1 0,0 0 0,-1 0 0,2 0 0,-2 0 0,2 0 0,-1 0 0,1 0 0,0 0 0,0 0 0,0 0 0,-1 0 0,1 0 0,-2 0 0,2 0 0,-1 0 0,1 0 0,0 0 0,0 0 0,0 0 0,0 0 0,1 0 0,-2 0 0,-1 0 0,0 0 0,0 0 0,0 0 0,0 0 0,-1 0 0,1 0 0,1 0 0,0 0 0,2 0 0,0 0 0,1-1 0,-1 1 0,1-1 0,-1 1 0,-1 0 0,0 0 0,-1 0 0,1 0 0,-2 0 0,2 0 0,-1 0 0,1 0 0,0 0 0,0 0 0,0 0 0,0 0 0,-1 0 0,1 0 0,-2 0 0,1 0 0,-1 0 0,0 0 0,0 0 0,0 0 0,1 0 0,1 0 0,1 0 0,0 0 0,0 0 0,1 0 0,-1 0 0,-1 0 0,0 0 0,0 0 0,-1 0 0,1 0 0,-2 0 0,2 0 0,-2 0 0,1 0 0,-1 0 0,-1 0 0,1 0 0,0 0 0,0 0 0,0 0 0,-1 0 0,1 0 0,1 0 0,0 0 0,1 0 0,0 0 0,0 0 0,0 0 0,0 0 0,0 0 0,-1 0 0,1 0 0,-2 0 0,1 0 0,-1 0 0,0 0 0,-1 0 0,1 0 0,0 0 0,1 0 0,0 0 0,1 0 0,1 0 0,-1 0 0,2 1 0,-3-1 0,0 1 0,0-1 0,-1 0 0,0 1 0,0-1 0,0 1 0,1 0 0,0-1 0,1 1 0,0-1 0,0 1 0,1-1 0,-1 1 0,2 0 0,-2-1 0,0 1 0,0 0 0,0-1 0,0 1 0,0 0 0,0-1 0,0 1 0,-1 0 0,0-1 0,0 2 0,-1-2 0,0 1 0,0 0 0,0-1 0,0 2 0,0-2 0,0 2 0,-1-2 0,2 1 0,0 1 0,0-1 0,1 1 0,-1-1 0,0 0 0,1 1 0,0 0 0,1 0 0,0 0 0,0 1 0,-1-1 0,2 0 0,-2 0 0,0 0 0,0 0 0,0 0 0,1 0 0,-1 0 0,2 0 0,1 1 0,-3-1 0,3 2 0,-3-1 0,2 0 0,-2 0 0,0-1 0,0 2 0,-1-2 0,1 2 0,-1-2 0,1 1 0,-1-1 0,1 0 0,0 1 0,0 1 0,0-2 0,-1 2 0,1-2 0,-2 1 0,1-1 0,-1-1 0,0 1 0,0 0 0,-1 0 0,1 0 0,1 0 0,0 0 0,1 1 0,0 1 0,0-1 0,0 0 0,0 1 0,0-2 0,0 1 0,0 0 0,-1-1 0,1 1 0,-1-1 0,1 0 0,0 0 0,0 1 0,1-1 0,-1 2 0,0-2 0,0 1 0,0 0 0,0-1 0,0 2 0,1-2 0,-1 2 0,2-1 0,-1 1 0,-1 1 0,1-1 0,-1 0 0,0-1 0,0 1 0,-1-1 0,0 0 0,1 1 0,-1-1 0,1 1 0,0 1 0,1 1 0,-1 0 0,0 0 0,-1-2 0,-1-1 0,0 0 0,-1-1 0,1 0 0,-1-1 0,1 2 0,0 0 0,0 1 0,1 0 0,-1 0 0,1 0 0,-1 2 0,0-3 0,0 2 0,0-3 0,-1 1 0,0-1 0,-1 0 0,1-1 0,0 1 0,0 0 0,1 0 0,0 1 0,0 0 0,0 1 0,0 0 0,0-1 0,0 1 0,1-1 0,-1 0 0,0-1 0,0 0 0,0 1 0,0 0 0,1 2 0,-1-1 0,1 2 0,0-2 0,-1 0 0,-1-1 0,1 1 0,0-2 0,-1 0 0,0 0 0,-1 0 0,0 0 0,0 0 0,0-1 0,0 1 0,0 0 0,0-1 0,0 1 0,0 1 0,0 1 0,0 3 0,0 0 0,0 1 0,0-3 0,0 2 0,1-3 0,-1 0 0,1-1 0,0-1 0,-1 0 0,1-1 0,-1 1 0,0 0 0,0 0 0,1 0 0,-1 1 0,2 3 0,-1-1 0,1 1 0,-1-1 0,0-1 0,0-1 0,0 0 0,-1-1 0,0-1 0,0 1 0,0 0 0,0 0 0,0 0 0,0 0 0,0 1 0,1 1 0,0 1 0,-1-1 0,0 0 0,1 0 0,0-1 0,-1 0 0,0-2 0,0 1 0,0 0 0,0 0 0,0 0 0,0 1 0,0 1 0,0 1 0,0 2 0,1 0 0,0-1 0,0 1 0,-1-2 0,0 1 0,0-3 0,0-1 0,0 0 0,0 0 0,0 0 0,0 0 0,0 0 0,0-1 0,0 1 0,0 0 0,0 1 0,0 0 0,0 1 0,0 0 0,0 0 0,0 1 0,0-1 0,0 2 0,0-2 0,-1-1 0,1 1 0,-1-2 0,0 0 0,1 0 0,-1 0 0,0-1 0,0 1 0,-1 0 0,1 1 0,-1 2 0,0 2 0,-1 0 0,-1 2 0,1-1 0,-1 1 0,1-1 0,0-3 0,0 0 0,2-2 0,-2 0 0,2-1 0,0 0 0,-1 0 0,1-1 0,0 0 0,0 0 0,0 0 0,-1 0 0,0 1 0,1 0 0,-2 0 0,2 1 0,-2 0 0,1 2 0,-1-1 0,1 1 0,-1-2 0,1 0 0,1-1 0,-1 0 0,1 0 0,0 0 0,0-1 0,0 0 0,1 1 0,-1-1 0,0 1 0,0 0 0,0 0 0,0 1 0,-1-1 0,2 0 0,-2 0 0,2 0 0,-1 0 0,0-1 0,1 0 0,-2 0 0,2 2 0,-2 0 0,1 2 0,-1 1 0,-1 0 0,0 0 0,0 0 0,1-2 0,0 3 0,0-3 0,0 1 0,0-1 0,0 0 0,0 0 0,0 1 0,-1-1 0,0 1 0,0-2 0,1 2 0,0-2 0,0 1 0,0 0 0,-1 0 0,1 0 0,-1 0 0,1 0 0,0 0 0,1-1 0,-1-1 0,2 1 0,-1-1 0,0 0 0,1 0 0,-2-1 0,1 1 0,-1 2 0,0 1 0,-1 3 0,0 0 0,-1 0 0,1 0 0,0-1 0,1-1 0,1-1 0,-1-2 0,2 0 0,-2-2 0,-1 1 0,1-2 0,0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7:2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24575,'12'6'0,"1"-3"0,-4 1 0,-1-1 0,3 3 0,-5-3 0,2 2 0,-3-4 0,1 3 0,-1-1 0,-2 2 0,1 0 0,-1-2 0,2 1 0,0-3 0,0 3 0,3-1 0,-2 3 0,5-1 0,-5-2 0,2 2 0,-3-4 0,1 4 0,-1-3 0,0 1 0,0 2 0,0-2 0,1 2 0,-1 0 0,3 0 0,-2 1 0,2-1 0,-3-2 0,0 2 0,1-5 0,-1 5 0,0-5 0,0 5 0,3-2 0,-2 2 0,5 1 0,-2 0 0,2 0 0,1-1 0,-3 1 0,-1-3 0,-3 2 0,0-5 0,0 5 0,0-3 0,0 1 0,0 2 0,0-2 0,1-1 0,-1 3 0,0-4 0,-2 3 0,1-3 0,-3 3 0,3-3 0,-3 3 0,3-3 0,-1 3 0,2-1 0,0 2 0,0 1 0,0-3 0,1 1 0,-1-3 0,0 1 0,-2 0 0,2-1 0,-5 4 0,2-3 0,-2 3 0,3-2 0,-3 1 0,5-3 0,-2 3 0,0-3 0,-1 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2:02.77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667 84 4216,'0'0'296,"0"0"63,0 0 250,-4 3-49,-17 8-302,15-8 476,6-2-669,-1-1 1,1 1 0,0-1 0,0 2-1,0-2 1,-2 0 0,2 1-1,0-1 1,-1 0 0,1 2-1,0-2 1,-2 0 0,2 1-1,0-1 1,-1 0 0,1 0-1,-1 1 1,1-1 0,-2 0-1,2 0 1,0 0 0,-1 0-1,1 0 1,-2 2-66,-23 3 1623,8 0-1206,-1-1 32,-1-1 0,0-2 0,1 0 0,-10 1-449,-19-9 738,15 3-318,19 4-236,0 1-1,1 0 0,-1 2 1,-4 1-184,13-2 67,0 1 0,1-2 0,-1 2 0,1-2 1,-1 2-1,1 0 0,0 0 0,1-1 1,-1 1-1,0 0 0,0 1 0,1-1 0,0 0 1,-1 1-1,2 0 0,-2-1 0,0 4-67,1 0 48,-5 8 135,1 1-1,2-1 1,0 1-1,1-1 1,0 0-1,0 2 1,3-2-1,-1 2 1,1-1-1,1 0-182,1-4 60,-2-11 82,2 2 3,7 5-93,-6-5 61,-1-2 1,25 19 156,-24-17-188,-3-3 20,0 0 2,12 3 198,-12-3-294,0-2-1,0 2 1,0-1 0,0 1 0,0-2 0,0 2 0,0-1-1,0 1 1,0-1 0,0 1 0,0-2 0,0 2 0,0-1-1,0 1 1,-1-2 0,1 2 0,0-1 0,0 1 0,-2 0-1,2-1 1,0 1 0,0-2 0,-1 2 0,1 0 0,-1-1-1,1 1 1,0 0 0,-2-2 0,2 2-8,-3-1 26,-1-2-1,2 2 1,-1-1 0,0 1-1,-1 0 1,1-1 0,-3 1-26,-8-2 68,-1 0 0,1 0 1,-10 2-69,9 0 40,6-1-15,0 2 0,-1 0 0,1 0-1,-5 2-24,10-2 10,1 0-1,-1 1 0,1 0 0,-1-1 1,1 2-1,1-1 0,-1 1 0,-1-1 1,1 2-1,0-2 0,0 2 1,1-2-1,-1 2 0,-1 1-9,-6 6 45,1 0 0,1 0 0,0 1-1,1 0 1,0 0 0,1 2 0,-1-2 0,3 2 0,-2-1 0,2 1-1,0 4-44,0-6 52,2-8-28,1-1 0,1 1 0,-2 0-1,1 0 1,1 1 0,0-1 0,0 0-1,0-1 1,0 1 0,0 3-24,0-1 58,4 7-3,-2-8-40,-1-1 1,2 1-1,-2-1 1,1 1-1,0-1 1,3 4-16,-1-2 11,-3-2 22,5 3 6,4 6 21,1-3-48,-6-5 0,1 0 0,-2 0 0,2 0 0,1-1 0,-2 1 0,1-1 0,5 1-12,46 12 73,-54-16-53,-3 1-18,0-1 0,2 0-1,-2 0 1,0 1-1,0-1 1,0 0 0,1 0-1,-1 2 1,0-2 0,0 0-1,1 0 1,-1 0 0,0 0-1,0 1 1,2-1-1,-2 0 1,0 0 0,1 0-1,-1 0 1,0 0 0,2 0-1,-2 0 1,0 0-1,0 0 1,1 0 0,-1 0-1,0 0 1,1 0 0,-1 0-1,0 0 1,2 0-1,-2 0 1,0 0 0,1-1-2,16-2 34,-17 3-40,1 0 9,1 0-1,-1 0 1,-1-1-1,2 1 1,-1 0-1,0-2 1,1 2-1,-2-1 1,1 1-1,1-2 1,-1 2-1,-1-1 0,1 1 1,-1-1-1,2-1 1,-1 2-1,-1-1 1,2-1-1,-2 1 1,0 1-1,1-1 1,-1-1-1,1 1 1,-1 1-1,0-2 1,0 1-1,0 0 1,2-1-1,-2 1 0,0-1 1,0 2-1,0-1 1,0 0-1,-2-2-2,0 0 24,-25-7 4,26 9-6,-4 2 3,1 1-20,-21 6 51,24-6-52,-1-2 0,1 1 0,-1-1-1,2 1 1,-1-1 0,0 2-1,-1-1 1,2-1 0,-1 1 0,-1 1-1,2-1 1,-1 1 0,1-2-1,-1 1 1,1 0 0,-2 1 0,2-1-1,0 1 1,-1-1 0,1 0-1,0 1 1,0-1 0,0 1 0,0-1-1,0 0 1,0 1 0,0-1 0,0 1-1,0-1 1,0 0 0,1 1-1,-1-1 1,0 1-4,3 5 12,-2-2 0,2 2 0,0-1 0,0 1 0,1-2 0,0 2-12,24 34 39,-11-20-15,0-1 0,1-2 1,0 0-1,10 6-24,-17-17 4,31 16 23,37 14 9,-77-36-32,3 1 1,-3-1 0,1-1-1,0 1 1,0 1-1,1-2 1,-1 0 0,0 1-1,1-1 1,0 0-5,10 0 7,0 4-3,-10-2 1,2-2 0,-2 1 0,0-1 0,0 2 0,2-2 0,-2 0 0,2 0-5,26 1 26,-7 0 25,0-1 0,20-1-51,-38 0 11,0-2 0,1 0 0,-1 0 0,0 0-1,0 1 1,0-3 0,0 1 0,-1 0 0,4-2-11,-8 2 9,1 1 0,0 1-1,-2-3 1,2 3 0,0-3-1,-2 3 1,1-3 0,-1 1-1,1 1 1,-1-1 0,0 0-1,1 0 1,-2 0 0,1-2-9,1-4 20,-1 7 26,7-22 500,18 46-475,-12-11-52,-2 0 0,2 0 0,0-2 0,2 0 0,5 4-19,61 20 26,-78-31-25,0 1 1,1-1 0,-1 0 0,0-1 0,0 2 0,0-2 0,1 1-1,-1-1 1,4 0-2,8 0 4,0 2-2,29 0 8,3-3 2,8-2-8,-9 2 1,-10-3-2,-26 2 0,-10 2-2,2 0 1,0 0-1,-1 0 0,1-1 1,-1 1-1,0-2 0,1 2 1,-1-1-1,0 0 1,1 1-1,-1-2 0,0 1 1,0-1-1,1 1 1,-2 0-2,9-8 5,-9 8-2,-1-2 0,2 2 0,-1-2-1,0 1 1,1 0 0,-1 0 0,1 1 0,0-2 0,0 2 0,-1-1 0,2 1 0,0-2-3,14-22 16,-16 23-12,-1 1 0,1 0-1,-1-1 1,2 1 0,-2-2-1,0 2 1,0-1 0,1-1-1,-1 2 1,0 0 0,0-1 0,0-1-1,0 2 1,-1 0 0,1-1-1,0 0 1,-2 0 0,2 1-1,0-1-3,2 0 24,5-5 0,-6 4 0,-1 3 2,2 1 4,7 6 2,29 27 59,-14-12-51,0-4 1,-1-2 1,3 0-42,-22-14 5,0-1 0,-1 1 0,1-1 0,0 0 1,0 1-1,1-1 0,-1-1 0,1 2 0,0-2 0,-1 0 1,0 0-1,4-2-5,8 2 22,-2 0-10,0 0 0,0-1 0,0-1 0,0 1 0,11-5-12,-15 4 2,-6 0-1,0 1 0,0-1 0,-1 0 0,1 0 0,0 1 0,-1-2 0,1 2 1,-1-2-1,1-1-1,9-5 10,-2 1 0,2-1 0,-3 0 0,1-1 0,-1-1 0,-1-1 0,0 1 0,6-10-10,-11 13 21,2-2 0,-2 0 0,0 2 0,1-5-21,-5 11 26,0 2 8,0 0 4,0 0 2,0 0 2,0 0 3,4 2-4,117 64 67,-108-59-98,1 0 1,1 0-1,-1-1 0,2-1 0,-2-1 0,1-1 0,0 1 1,2-1-11,-10-1 2,-1-2 0,-1 1-1,2-1 1,-1 0 0,0 0 0,1 0 0,-2 0 0,1-1 0,1-1 0,-2 2 0,1-3 0,0 2 0,1 0 0,-2-2 0,1 0 0,-2 0 0,4-1-2,23-27 3,-2-4 2,-10 5-2,3-22 5,-4 22 0,-16 28 0,24-12 90,-24 12-78,-2 2 4,2 0 0,7 0-1,13 2 4,5-2-14,36-18-2,-6-3-5,-35 9-6,4-6 0,-5-6 0,-12-2 0,-6 19 0,-3 5 0,2 1 0,-2 0 0,0-1 0,1 1 0,-1-2 0,0 2 0,0-1 0,0 1 0,0-2 0,0 2 0,0-1 0,-1 1 0,1-2 0,0 2 0,-2-1 0,2 1 0,0-1 0,-1 0 0,1-3 0,-2-2 0,-13-11 0,8 7 0,11 7 0,9 2 0,-13 2 0,3-1 1,-1 1-1,1 0 0,0-1 1,1 1-1,-1 0 0,0 0 1,-1 0-1,1 1 0,0-1 0,0 0 1,1 1-1,3-1 3,35-5-2,-29 3-6,-1 1 0,1-2 0,-1-1 0,7-1 5,-14 3-2,-1-1-1,1 1 1,-1 0 0,1-1 0,0 1 0,-1-3 0,-1 3 0,1-1 0,0-1 0,-1-1 0,1 3 0,-1-4 2,1-1-6,0 0-1,0 0 1,-1-1-1,0-1 1,0 2 0,-2-1-1,2-1 1,-2 1 0,1 0-1,-2-1 1,0 2-1,0-1 1,0-1 0,-2 1-1,2 0 1,-1-1 0,-2 1-1,2 0 1,-2 1-1,0-2 1,-1 2 0,1-1-1,-2-1 7,2 5-6,0-1 1,0 0-1,-1 1 0,1 0 0,-1 0 1,0 0-1,0-1 0,-1 1 0,1 1 0,-1 1 1,0-3-1,0 3 0,1-1 0,-2 1 1,0 0-1,1 0 0,-1-1 0,-4 2 6,-6-5-5,-1 2 1,0-1-1,2-2 0,-1 0 0,1-2 1,0 1-1,1-1 5,-27-17-20,23 13 14,0 1 0,-2 1 1,-5-2 5,-13-4-2,-5 2 2,29 11-15,0-1-1,0 3 1,0 0 0,0-1-1,0 3 1,0-1-1,-2 1 1,2 1 0,-7 2 15,19-3-134,2 0-2906,0 0-11519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2:06.243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14 2529 2608,'0'0'297,"0"0"89,0 0 331,0 0 108,4-6 103,-2 3-802,26-40 2823,27-31-2949,-15 33 436,28-33-18,-44 47-76,0 0 1,16-28-343,-23 31 234,88-127 902,-67 94-681,74-89 493,-75 96-852,-20 29 124,87-102 89,-82 96-81,161-168 535,-118 129-479,66-89 329,-82 94-425,27-27-8,-67 77-88,1 0 0,5-10-92,-1 3 29,-2 1-12,21-24 93,27-21 266,12-7-376,33-27 320,-59 45 26,31-41-346,-68 79 10,17-20 58,67-90 126,-83 110-183,25-25 56,-18 19-40,64-65 154,-74 78-156,-1 1-1,-1 0 1,2 1 0,7-4-25,11-8 45,-11 7-27,13-8 98,8-8-116,-4-2 64,15-15 112,-43 39-112,-1-4-2,0 5-10,2-4 2,-3 5 2,1-1-9,10-15 153,-10 16-167,-2 1 7,-2 1 0,-5 5-1,7-6-33,-1 1 1,0 1-1,-1-2 0,2 1 0,-1 1 1,1-2-1,-2 1 0,1 0 1,1 1-1,-1-1 0,1 1-6,-12 14 36,-52 56 64,58-67-87,2-1-1,-1 2 0,-1-2 0,-7 5-12,-19 16 29,-75 77 52,63-60-50,26-23-5,3 1 1,-15 21-27,-14 20 43,-22 36 9,38-60-40,8-13 0,-4 3-8,1-2 1,5-4-2,4 1 2,-5-2-2,-13 13 5,17-17-2,1-4 2,1 2 0,2 0 0,-3 5-8,3-7 12,-2 1 0,2-1-1,-11 6-11,-5 6 7,-5 7 6,21-21-8,1 0-1,-7 6-4,-72 84 42,71-79-31,2-2-2,-2-1-1,1 1 1,-9 4-9,0 0 4,22-20-2,-25 32 3,9-13 0,2 0-2,1-2 2,1-6-2,-5 3 2,-3 2-2,-1 5 2,4-3-2,1-1 2,0 1-2,-2 4 2,-2 3-2,1 5 2,-3 4-2,-2-1 2,0-2-2,5-6 2,4-3-2,15-18-2,-21 28 6,-11 8 1,18-22-3,-2 6-2,0-4 2,5-6-2,9-13 0,-20 20 0,-11 12-3,19-13 0,0 1 2,-1 1 3,2-3-2,11-15-2,-20 23 6,-8 6 1,16-17-3,-5 8-2,0 1 2,0 3-4,1 1-1,-2 1 2,-4 4 3,-3-2-4,5-3-1,8-8 0,-16 15 0,29-33 0,-18 23 0,11-11 0,-23 42 0,30-51 2,3-5 4,-3 1 4,4-3 4,4-12 44,-3 7-2513,0 3-9763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2:31.38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35 3768,'0'0'168,"0"0"67,0 0 266,0 0 84,4 6 70,9 15 2,-9-14-58,-4 1-57,3 3-232,1 0 0,-1 0 0,1-1 0,4 8-310,1 1 135,-2 2 120,1-2 1,1-1-1,6 13-255,-8-18 189,1 4-92,1 1 243,0 0 0,3 0 0,-1 0 0,10 12-340,42 40 1543,16 11-1543,7-4 936,-40-37-388,-17-16-256,16 18 208,1 4-500,88 109 1363,-125-144-1291,-1 2 0,-1 0-1,0-1 1,0 1 0,-1-1-1,-1 2 1,1 3-72,1 3 20,-3-9 23,2 4 17,-1 1 0,2-2 0,0 0 0,2 0 1,-1 0-1,1-2 0,0 2 0,1-1 0,6 4-60,72 72 181,-41-48-87,-34-33-67,-2 2 0,0 0 1,0 1-1,5 6-27,68 69 97,-35-21-58,-14-16-17,-28-41-19,18 27 36,0 0-1,15 33-38,-30-52 15,0-1-1,0 1 1,7 5-15,2 2 30,15 25-30,8 19 44,63 105 144,-68-116-167,-3-8 12,-24-30-22,-2-3 7,2 0 0,0 1 1,2-1-19,2 6 20,0 0 1,4 13-21,1-3 17,38 78 21,2 4 12,-44-86-40,0-2 0,2-2 0,4 7-10,-14-22 4,0 1 1,-1-1-1,-1 0 1,2 6-5,24 33 27,-8-20 5,-8 0-12,-14-24-18,1 0 0,-1-1 0,2 3 0,-2-3-1,1 1 1,1 0 0,-2-2 0,3 4-2,-1-3 6,4 4 1,3 2 18,-3-1-17,-5-4 0,7 1 0,-5 1 0,4 3 0,-5-5 0,-3-3 0,-4-4-1,-25-26-6,26 27 0,-28-40-2,3 10 1,-4-2 0,-3-9 0,1-9 0,-45-102-8,61 110 8,-1 2 0,-2-1 0,-19-21 0,16 14 0,7 25 0,-5-8 0,-16-13 0,35 40 0,-25-27 0,6 9 0,1-5 0,-14-32 0,13 24 0,-5-11 0,-1 0 0,0 8 0,3 4 0,7 2 0,-2-3 0,-2 0 0,-5 0 0,-1 1 0,3-1 0,3 1 0,-3 2 0,-5 9 0,22 17 0,-34-16 0,35 24 0,0-2 0,-17-18 0,-8-10 0,26 26 0,-16-22 0,-2-6 2,20 26-1,-17-19 6,-4 3 1,-3-4-2,12 15-6,4-7 0,-6-24 0,-2-7 0,19 38 0,-17-29 2,13 34-1,-14-40 6,15 36-6,-16-35 6,14 38-6,1-6 2,-9-27 1,0 9 1,-2 10-2,11 16-2,-16-26 6,18 25-6,-14-18 4,15 19-5,-33-26 0,1 2 0,17 16 0,-56-40 18,66 50-16,-18-16 4,21 15-5,-20-15 4,-11-5-3,31 21-1,-18-17 4,19 16-5,-1 0 0,-21-11 0,2 4 0,-1-5 0,3-4 0,6-4 0,11 15 0,-17-29 0,6 18 0,9 17 0,2 0 0,-9-19 0,-6-19 0,0 2 0,1-2 0,17 36 0,-10-16 2,-6-6 6,15 22-7,1 1 1,-17-16 8,4 4-7,-11-15 10,21 19-10,1 2 3,1 7 1,-6-7-6,1-1-1,-4 1 0,-2 0 0,5 4 0,12 14 0,-3-6 1,1 1-1,-2 1 0,1-2 1,1 0-1,-2 1 0,1-1 0,-1 1 1,1-1-1,-1 0 0,0 2 1,2-1-1,-2-1 0,0 2 0,0 0 1,0-1-1,1 1 1,-1-1-1,0 0 1,2 1-1,-2 0 1,1-2-1,0 2 1,-1-1-1,2 0 1,1 3-1,16 35 8,6 19-2,6 1-6,-16-24 0,6 15 0,14 23 0,-30-66 0,16 29 0,-17-30 0,-3-5 0,1 3 0,0-3 0,1 1 0,-1 0 0,0 0 0,1 0 0,0-1 0,0 1 0,2 1 0,37 33 0,-32-32 0,26 32 0,-30-30 0,18 14 0,7 4 0,-24-21 0,21 23 0,-26-23 0,0-3 0,-2 1 0,1-1 0,1 0 0,-1 1 0,0-2 0,1 1 0,-1 1 0,1-2 0,-2 1 0,1-1 0,2 1 0,-2-1 0,1 2 0,-1-2 0,0 0 0,2 1 0,3 1 0,30 16 0,-8 0 0,-1 7 0,43 48-8,-66-70 8,-4-2 0,18 28 0,13 20 0,-26-40 0,20 34 0,-20-35 0,10 39 0,-15-39 0,1-5 0,-1-2 0,0 2 0,2-2 0,-2 2 0,1 0 0,-1-2 0,2 2 0,-1-1 0,-1-1 0,1 2 0,1-2 0,1 2 0,20 40 0,3 9 0,-25-45 0,2 0 0,18 14 0,-16-15 0,21 27 0,4 9 0,-2-7 0,-11-17 0,-4-2 0,-1 0 0,5 3 0,-2-7 0,-2-5 0,1 3 0,-8-3 0,-8-7 0,-8-6 0,-15-13 0,-7-15 0,-3-6 0,2-6 0,-1-3 0,0 0 0,2 4 0,6 4 0,7 8 0,14 24 0,2-2 0,-5-29 0,-5-1 0,10 33 0,5 9 0,3 7 0,22 54 0,-17-45 0,23 43 0,1 0 0,1-8 0,-18-30-1,-1-2 0,21 19 1,69 74-6,-82-83 6,-23-25 0,-1-5 0,0 2 0,0-2 0,0 0 0,0 1 0,2-1 0,-2 1 0,0-1 0,0 0 0,0 2 0,0-2 0,0 0 0,0 1 0,0-1 0,0 2 0,0-2 0,0 0 0,0 1 0,0-1 0,-2 1 0,2-1 0,0 0 0,0 2 0,0-2 0,-1 1 0,1-1 0,-2 0 0,2 2 0,0-2 0,-1 1 0,1-1 0,-1 0 0,1 0 0,-2 1 0,2-1 0,-1 0 0,1 0 0,-2 2 0,2-2 0,-1 0 0,1 0 0,-1 0 0,1 0 0,-3 0 0,-1-2 0,1 1 0,0 1 0,0-1 0,0-1 0,1 1 0,-1-1 0,1 1 0,0 0 0,-1-2 0,0 1 0,2 1 0,-2-2 0,1 0 0,-2 1-1,-11-11-1,-1-1 1,2 0-1,0-1 1,0-1 1,5 5-2,-1 1 1,1 1-1,2-1 0,-1 0 1,1-1-1,2 0 1,-2-1-1,1 1 1,-2-8 1,6 16-1,-2-7-1,-16-32-4,16 35 4,11 15 2,10 9 0,12 18 0,10 6 0,-1-2 0,8 3 0,13 10 0,-3 4 0,-6-2 0,-6 8 0,-4 12 0,1 1 0,-3-9 0,-1-10 0,0-1 0,-8-11 0,-5-12 0,-2-2 0,9 8 0,-25-31 1,2 5-2,19 33 3,-8-20 3,9 9-2,3 2 0,-11-15 10,-1 0 1,-2 1-1,0 2 1,-2 0-1,12 23-13,-16-24 8,20 38 22,-3 5-30,-3 7 4,-18-55-2,0 4 1,1 1 1,1-2-1,0 0 1,8 8-4,4 6 20,1-1 1,8 6-21,-26-36 13,3 2 3,-1-2 0,3 5 0,33 38 42,53 66-1,-92-108-51,1-1 0,-1 0-1,0 0 1,0 0 0,0 1 0,-1 0-1,0-1 1,1 2 0,-2-2 0,0 2-1,1 1-5,5 12 16,-7-19-13,0 0 0,0-1 0,0 1 0,0 0 0,0 0 0,0 0 1,0 0-1,-2 0 0,2 0 0,0 0 0,0 0 0,0 0 0,0 0 0,0 0 0,0 0 1,0 0-1,-1 0 0,1 0 0,0 0 0,0 0 0,0 0 0,0 0 0,0 0 1,0 0-1,0 0 0,0 0 0,-1 0 0,1 0 0,0 0 0,0 0 0,0 0 0,0 1 1,0-1-1,0 0 0,0 0 0,0 0 0,0 0 0,0 0 0,0 0 0,-2 0 1,2 0-1,0 0 0,0 0 0,0 2 0,0-2 0,0 0 0,0 0 0,0 0 0,0 0 1,0 0-1,0 0 0,0 0 0,0 0 0,0 1 0,0-1 0,0 0 0,0 0 1,0 0-1,0 0 0,0 0 0,0 0 0,0 0 0,0 1 0,0-1 0,2 0 0,-2 0 1,0 0-1,0 0 0,0 0 0,0 0-3,-10-8-2636,10 8-9323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1:47.213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2380 915 3768,'0'0'185,"0"0"78,0 0 290,0 0 122,0 0 177,0-7-106,0 5-827,0-8 435,1 1-1,-2-2 0,1 1 0,-1 0 1,-2-3-354,3 11 86,-2 0 0,2-1 0,0 1 0,0-1 0,-1 1 0,1 0 0,0-1 0,1 1 1,-1 0-1,0-1-86,2-17 435,-2-11 106,-2 1-1,0-1 1,-4-12-541,-7-47 1758,2-64-1758,7 91 349,1 34-120,0 1 1,-1-1-1,-3 1 0,0 0 1,-5-14-230,5 29 139,0 0 0,0 1 0,-2-1 0,1 2 0,-2 0 0,0 0 0,-4-3-139,3 3 27,-22-17 369,21 18-297,11 8-78,0 1 0,-1 1 0,-1-1-1,2-1 1,0 1 0,-2 1 0,1-2-1,1 2 1,-2-1 0,2 1 0,-2 0-1,2 0 1,-2-1 0,1 1 0,0 0-1,0 0 1,-1 0 0,2 0 0,-2 1-21,0-1 18,1 0 1,-1 0 0,0 0-1,0 0 1,0 0 0,1-1 0,-1 1-1,1 0 1,0-2 0,-1 1-19,-7-1 48,0 0 0,0 0 0,1 1 0,-1-1 0,0 2 0,-1-1 0,1 2 0,0-1 0,1 2 0,-1-1 0,0 1-48,-50 3 192,58-5-146,-2 2 1,-8 5-30,9-6 23,-1 3 0,-8 10-24,10-11 24,-3 0 0,-6 2-9,0 1 0,0 1 0,0 0 0,1 0 0,0 1-1,0 1 1,1-1 0,-5 6-31,9-8 23,-2 1 3,2 1 0,-2-1-1,1 1 1,1 1 0,0-1-1,0 1 1,-2 7-26,-3 7 76,4-12-45,2-1 0,0 1 0,1-1 0,0 1 0,1 0 0,-1 7-31,-42 259 600,35-217-462,2 0 138,-13 40-276,15-78 18,4-16-10,0 1 0,1 0 1,-1 0-1,1-2 0,0 2 0,1 0 1,0 2-9,-2 12 104,1-30-98,-1 2 0,1-1 0,1 1-1,-1-1 1,1-1 0,1 2 0,-1-1 0,1 1 0,1-2 0,-1 2 0,3-5-6,-2 2 6,-1 0 0,1 2 0,-1-2 0,-1 0 0,0 2-1,-1-3-5,1-20 9,0 16-7,1-8 4,2 1 0,0-1 0,-1 1-1,5-7-5,39-125 26,-33 120-18,0-1 2,1-1 1,4-5-11,1 9 3,-13 24-2,25-24 6,-3 4-1,-10 15-6,-4 7 0,24 6 0,-31 2 0,-2-2 0,22-4 0,2-3 0,10 1 0,19 0 0,-53 5 0,22 0 0,-9 2 2,-7 0 4,-1 1 8,0-1-1,-2 2 1,2 0-1,-2 0 0,2-1 1,-1 3-1,-1-1 0,0 0 1,-1 2-1,2-1 1,-1 1-1,3 4-13,-1-1 35,0 3 0,-2-3 0,2 3 0,-3-1 0,1 1 0,-2 0-1,1 0 1,3 9-35,-2 1 40,1-1-1,-2 2 1,-2 1-1,1-2 1,-1 19-40,5 55 147,-4-33 86,-1 36-233,-5-74 36,0-9-6,0-2 0,0 1 0,-1 1 0,-2-2 0,0 1 0,1-1 0,-7 13-30,6-15 32,2-9 0,1-3 0,1-1-25,1-1-1,-1-1 0,1 2 1,-2-2-1,1 2 0,0-2 1,-1 2-1,2-2 0,-2 1 1,1 0-1,-1 0 0,0-2-6,7-38 64,-3 28-47,-2-1 1,1 1-1,-2-16-17,0-1 7,1 2-1,-1-2 0,-2 2 1,-2-7-7,2-12 5,1-6 0,-3 13-1,1 13-2,-10-116 39,10 134-24,0 0-1,0 1 1,-2-1-1,1 0 1,-1 2 0,0-2-1,0 1 1,-2 1-1,0 0 1,1-1-17,-13-20 38,-3-7 47,0-1-3,19 34-74,2 1 0,-1 0 0,0-1 0,1 2 0,-2-2 0,1 2 0,-1-2 0,1 2 0,0-2 0,-2 1 0,1 1 0,1 0 1,0-1-1,-2-1 0,1 2 0,0 0 0,0 1 0,-1-2 0,1 1 0,0-1 0,-2 1-8,-3 0 7,0 1 0,0-2 1,0 2-1,0 0 0,0 0 0,0 2 0,0-2-7,-31 2 23,23-3-16,-1 0 1,1-2-1,-3-1-7,1 1 4,10 0 5,0 4-6,-10 4 1,-5 2 10,1 1 1,-17 9-15,-30 12 51,59-25-45,1 2 0,0-2 0,-1 3 0,2-1 0,0-1 0,-1 4-6,-44 41 20,48-44-14,0 1 2,-3 1-2,1 9 4,3-3-10,-7 26 0,6-16-2,3-15 2,-1-1-1,1 0 0,0 1 0,-2-2 1,0 1-1,0 0 0,-1-1 0,0 2 1,0-1 0,-13 29 0,14-30 0,-4 29 0,0 6 0,4-35 1,-2 39 6,5-40-4,0-5-3,1 2 1,-1-2-1,0 1 1,0-1-1,0 2 1,0-2-1,0 1 1,-1-1-1,1 2 0,0-2 1,-2 1-1,2-1 1,-1 0-1,1 2 1,-1-1-1,-2 3 1,1-3 0,2-1-1,-1 2 1,1-2-1,-1 1 1,1-1-1,-2 2 0,2-2 1,0 1-1,0-1 1,0 2-1,-1-2 1,1 1-1,1 0 1,-1 1-1,2 20 10,-2-21-9,0 0-1,0-1 0,0 2 1,0-2-1,0 1 1,-2-1-1,2 2 0,0-2 1,-1 1-1,1-1 0,0 2 1,-2-2-1,1 1 1,1-1-1,-3 5 3,2-5-3,-1 1 0,2-1 0,-1 0 1,1 1-1,-1-1 0,1 1 0,0-1 1,0 0-1,-2 1 0,2 1 1,0-2-1,0 0 0,0 1 0,0 1 0,0 12 0,2 7 0,-5-4 0,1-11 0,0-2 0,-4 17 0,5-21 0,1-1 0,0 2 0,0-1 0,-2-1 0,2 2 0,0-2 0,0 1 0,0 0 0,0-1 0,0 2 0,0-1 0,0-1 0,0 2 0,0-1 0,2-1 0,-2 1 0,0 1 0,0-2 0,1 1 0,-1 3 0,-6 15 0,-2 9 2,-7 62 46,10-55 39,-2 0 0,-1 5-87,-23 29 214,17-31-144,13-35-50,1-3-19,0 0 0,0 0 0,-2 1 0,2-1 0,0 0 0,0 0 0,-1 0 0,1 2 0,0-2 0,0 0 0,0 0 0,-1 0 0,1 1 0,0-1 0,0 0-1,0 0 1,0 2 0,0-2 0,0 0 0,-2 1 0,2-1 0,0 0 0,0 0 0,0 1 0,0-1 0,0 0-1,0 2 0,0-2 1,0 0-1,0 1 0,0-1 1,0 0-1,0 0 0,0 2 1,0-2-1,0 0 0,-1 0 1,1 1-1,0-1 0,0 0 1,0 0-1,0 1 0,-2-1 1,2 0-1,0 0 0,0 0 1,0 2-1,-1-2 0,1 0 1,0 0-1,0 0 0,-1 0 1,1 1-1,-3 2 12,3-2-10,-2 1-1,2-1 0,0 1-1,0-2 1,-1 1 0,1-1 0,0 1-1,-1 1 1,1-2 0,-2 1-1,2-1 1,-1 2 0,1-2 0,-2 1-1,2-1 1,-1 1 0,0-1 0,1 2-1,-2-2 1,1 0 0,-1 1-1,-13 6 3,0-4 3,-2 3 2,6-2 0,-31 10 26,29-11-26,9-3 0,-13 5 22,-54-10 62,-14-12-30,59 13-51,19 1-9,-18-7 1,17 7-2,-17-12 4,15 9-3,3 3-1,1-1 1,-19-20 1,-10-18-3,25 34-1,2 0 0,-2-1 0,0 2 0,-5-4 1,8 7-3,0 0 0,0-2 0,1 2 0,-1-2 0,2-1 1,-1 2-1,1-1 0,-1-1 0,2 0 0,-2-1 3,-36-80-15,34 71 17,5 11-5,-2 2 4,-25-32 14,-9-17-14,29 40-1,-1-1 0,0 4 0,0-4 0,4-4 0,7 12 0,-2 2 0,-8-12 0,-1 2 0,2-2 0,0 4 2,5-2 4,4-3 2,0 4 0,0 9 0,0-6-1,0-2-6,0 0-2,0 11-6,-3 1-1,-7 0 0,8 0 0,2 0 0,-3 1 2,-6 5 3,4-2-2,-5 3 3,-3-4 2,1-3 0,1 0-1,8 0-6,1 0 1,-6 0 3,5 0-4,2 0 1,-8 3 3,5 0-2,-7 2 3,-2-2 2,12-3 0,0 0 0,-1 0 0,1 1 0,-2-1 0,2 0 0,-1 0 0,1 2 0,-1-2 0,1 0 0,0 1 0,-1-1 0,1 2 0,-1-1 0,1-1 0,-2 3 0,2-2 0,-1 1 0,1-1 0,0-1 0,-1 1 0,-1 1 0,2-1 0,0-1 0,-2 2 0,1-1 0,1-1 0,-2 1 0,1-1 0,-43 13 0,14-3 0,-8 8 0,32-12 0,-2-2 0,-40 10 0,6-3 0,-3 3 0,0 0 0,2-6 0,32-5 0,-37 0 0,17-3 0,19 3 0,-1 2 2,4-3 4,9-2 2,1 0 0,0 2 0,0-2-7,0 0 0,0 0-1,0 2 1,0-2 0,0 0-1,0 0 1,0 1 0,0-1-1,0 0 1,0 0 0,0 2-1,0-2 1,0 0 0,0 0-1,0 1 1,0-1 0,1 0-1,-1 0 1,0 1 0,0-1-1,0 0 1,0 0 0,2 0-1,-2 2 1,0-2 0,0 0-1,0 0 1,1 0 0,-1 0-1,0 1 1,0-1 0,0 0-1,2 0 1,-2 0 0,0 0-1,1 0 0,24 10 7,13 0-6,-25-6-1,-5-1 0,2 0 0,-2-2 0,0 0 0,2 1 0,4-1 0,-4-1 0,-2 0 0,27 9 0,-9 0 0,7 5 0,-27-8 0,-1 0 0,2-4-3,-1 3 1,1 0-1,0-1 0,-2 2 0,1-2 0,0 2 1,-1 1-1,1-2 0,-2 1 0,2 1 0,-2 0 0,-1-2 1,1 2-1,0 2 0,-1-2 0,0 0 0,-1 3 3,-2-8 0,2 1-1,-2 0 0,1 0 1,-1-2-1,0 2 1,0 0-1,0 0 0,0-1 1,0 1-1,-1 0 1,1 0-1,0 0 0,-2-2 1,2 2-1,-1 0 1,0-1-1,-1 1 0,1-1 1,-1 0-1,1 0 1,0 1-1,-1-1 0,1 0 1,-2-1-1,0 2 1,-4 3-2,0-1 1,0 1-1,-1-2 0,-1 2 1,1-2-1,-3 0 2,1 2 0,10-6 0,-1 0-1,1 0 1,0 0 0,-2 0 0,2 0-1,-1 1 1,1-1 0,0 0-1,-1 0 1,1 0 0,0 1 0,-2-1-1,2 0 1,0 0 0,-1 2-1,1-2 1,0 0 0,0 1 0,-2-1-1,2 0 1,0 2 0,0-2-1,0 1 1,0-1 0,-5 4 0,-27 6 0,-26 4 0,50-14 0,6 0 0,0 0 0,0 0 0,-1 1 0,2-1 0,-2 0 0,2 2 0,-1-2 0,0 1 0,0-1 0,1 1 0,-2 1 0,2-1 0,-1-1 0,1 2 0,-3 0 0,-9 7 2,10-5 3,2 4-2,1-6 3,3 1 1,25 12-2,-19-14-4,0-1 1,40 9 3,7-1-1,-45-6-4,29 10 0,-37-10-1,1-1 0,1 0 0,-1 1 0,-1 1 0,1-2 0,-1 2 0,-1-2 0,3 2 0,-3 0 0,1 0 0,1 1 1,-2-1-2,-1-2 0,1 2-1,-1-2 1,0 2-1,-1-2 1,2 2 0,-2 0-1,1-2 1,-1 2-1,2 0 1,-2-2 0,0 2-1,0 0 1,0 0-1,0-2 1,0 2 0,0 0-1,-2 0 1,2-2-1,-1 2 1,-1 1 2,1 2-5,-2-1 1,0 1-1,1-1 1,-1 1-1,0-1 0,-1 1 1,0 0-1,-1-2 0,1 0 1,0 2-1,-3-1 5,-8 8-8,1-2 0,-3 0-1,2-1 9,12-9 0,-11 6-4,-14 0 1,22-5 3,-20 9 0,13-4-1,13-7 1,0 0 0,0 0 0,0 0 0,0 0-1,0 0 1,0 0 0,0 0 0,0 0 0,0 0 0,0 0 0,0 0 0,1 0 0,-1 0 0,0 0 0,0 0-1,0 0 1,0 1 0,0-1 0,0 0 0,0 0 0,0 0 0,0 0 0,0 0 0,0 0 0,0 0-1,0 0 1,0 0 0,0 0 0,0 0 0,0 0 0,0 0 0,0 0 0,0 0 0,0 0 0,0 0 0,0 0-1,0 2 1,0-2 0,0 0 0,0 0 0,0 0 0,0 0 0,0 0 0,0 0 0,0 0 0,0 0-1,0 0 1,0 0 0,0 0 0,0 0 0,0 0 0,0 0 0,0 0 0,0 0 0,0 0 0,0 0 0,10 4-3,1-1 0,2 0 1,-2-2-1,0 2 0,1-3 1,0 1-1,-1-1 0,12-1 3,-11-1-3,1 2 1,-1 0-1,1 2 1,0-2-1,-1 3 0,-1-2 1,2 2-1,0 0 0,-2 1 1,3 1 2,-6 1-2,3 5 2,10 5 606,-16-14-4034,7 11-10685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1:49.44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0 738 5208,'0'0'664,"3"-5"-111,0 1-344,2-9-275,-3 2 3107,14 15-2514,38 48 737,-43-41-1012,-2 0 1,1 0-1,0 2 1,-2-2-1,1 2 1,-2 1-1,0-2 0,-2 2 1,1 0-1,0 0 1,-1 6-253,-3-16 207,2 6 37,39 81 1004,-40-87-1108,3 4 22,-4-3-20,7 7-10,-5-5-15,3 4 0,-3-7-2,6 3 1,-9-5-99,2-1 0,-1 1-1,-1 0 1,0 0 0,1-1 0,-1 1 0,1 0 0,-1 0 0,-1 1-1,1-2 1,1 2 0,-2-2-17,3 5 23,-3-5 52,12 12 33,-11-10-40,1-2-53,-1 0 0,1 1 0,-1-1 0,0 1 1,1-1-1,-2 0 0,1 1 0,1-1 0,-2 1 0,1-1 0,-1 2-15,3 4 79,-2-4-4,-1-3-68,0 1-1,0-1 1,0 1 0,2-1 0,-2 2 0,0-2-1,0 1 1,1-1 0,-1 2 0,0-2 0,1 1-1,-1-1 1,2 0 0,-2 1 0,0-1 0,1 0 0,-1 2-1,2-2 1,-2 0-7,11 14 207,-10-13-196,-1 1 0,2-1 0,-1-1 0,0 1-1,1 1 1,-1-1 0,1 1 0,-1-2 0,0 1 0,2 0-11,0 2 73,-3-3-69,1 0-1,-1 0 1,0 0-1,2 0 1,-2 0-1,1 0 1,-1 0-1,0 2 1,2-2-1,-2 0 1,0 0-1,1 0 1,-1 1-1,0-1 1,1 0-1,-1 0 1,0 1-1,2-1 1,-2 0-1,0 0 1,0 2-1,1-2 1,-1 0-1,0 1 1,0-1-4,0 2 4,2-2 0,-2 0 0,0 1 0,0-1-1,0 0 1,1 1 0,-1-1 0,0 0 0,1 2 0,-1-2 0,0 0 0,2 0 0,-2 1 0,0-1 0,1 0 0,-1 0-1,0 0 1,2 0 0,-2 2 0,0-2 0,1 0 0,-1 0 0,1 0 0,-1 0 0,2 0-4,-1 0 13,-1 0 1,2 0-1,-1 1 1,0-1-1,1 0 1,-2 1-1,1-1 1,1 0-1,-1 2 1,-1-2-1,1 1 1,1-1 0,-2 2-1,1-2 1,-1 1-1,2-1 1,-2 1-1,1 1 1,0-1-14,13 10 117,-8-9-56,2-1-55,18 19 249,-22-16-239,0-1 3,-1 1 0,1-1 0,0 1 1,0-1-1,1-1 0,-1 1 1,1 0-1,-1-2 0,6 4-19,-7-5 33,17 4 39,-16-3-60,0 1-1,0-1 1,0 0-1,1 1 0,-3 1 1,3-2-1,2 5-11,7 1 34,-3-2-17,1 1-1,1-2 1,-2 0 0,2-1 0,-1 1 0,1-2-1,2 0-16,30 1 303,35-1-303,-58-2 105,66 0 168,-11 0-39,-61 0-180,0-2 0,0 1 0,-1-1 0,2 0 0,1-3-54,72-14 177,-37 8-71,24-10-106,22-17 72,-84 32-53,-1-1 1,0 0-1,7-5-19,4-4 14,-12 11 4,-10 2-14,22-17 5,17-16-1,-35 29-7,32-20 5,-35 25-5,2-3 2,1 0 1,-1 1 0,1-2-1,2-5-3,37-32 47,-36 33-34,0 0-1,0-1 1,-2 0 0,5-6-13,-6 7 0,4-7 14,0-1-1,-1 0 1,0-2-14,-9 17 3,9-29 39,1 9-21,-4 3 19,3 2 0,-2 0-1,5-3-39,-9 12 14,2-1 0,-2 2 0,0-2 0,0 0 0,-1 1-1,0-3 1,0 3 0,-1-9-14,11-82 79,-12 97-77,-1-1-1,0 0 1,0 1 0,0-1 0,0 0 0,-1 1 0,1-1 0,-1-2-2,-1 1 2,1-2 1,1 1-1,-2-1 0,2 1 1,0-1-1,2 1 1,-1-4-3,-1 4 2,0 1 1,-4-25-2,3 23-1,1-31 2,0 33-1,4-18 4,-3 15-3,9-28 6,1-38 16,-7 62-15,-4-6-6,-2-4 1,0 15-3,1-18 6,1 5-1,0-11 4,0-1-2,1 27-7,-2-21 6,1 22-5,-2-1 1,-12-14-2,12 17 271,-5-8-233,2 7-3022,5 3-10344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1:56.39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1 5208,'0'0'32,"0"0"3,0 0 10,0 0 46,0 0 171,0 0 67,3 6 77,7 16 14,-3-12-16,4-2-196,-1 3 1,-1-1 0,1 1-1,-1 1 1,5 7-209,-3-2 390,1-2 1,8 9-391,-2-13 480,-17-11-450,-1 2 0,2-2 0,-2 1 0,0-1 0,1 1 0,-1-1 0,0 2 0,2-2 0,-2 1 1,0-1-1,0 2 0,0-1 0,1-1 0,-1 1 0,0-1 0,0 2 0,0-1 0,0-1 0,0 2-30,-6 3 393,-10-5-300,9-3-12,-2 1 0,2-3 1,-1 3-1,1-3 0,0 1 0,0 0 1,1-2-1,-1 2 0,2-1 0,-2-1 0,1 0 1,1-1-82,-2-1 294,2 2-4,-2-5-8,6 4-20,1-5-14,0 9-32,0 3-16,0 0-32,4 1-125,0 1 0,1-1 0,-1 1 0,0-1 0,-1 0 0,1 2 0,0-2 0,-1 2 0,1 0 0,-1 0 0,1 0-43,26 19 102,-3 2 1,0 1-1,-2 0 0,10 14-102,-31-33 54,-1 2 8,1-3-4,3 4-5,-4-6-9,-3-3 1,-1-1-39,1-1-1,-2 1 1,2 0-1,-1-1 1,1 1-1,-1-1 1,-1 1-1,2 0 1,-1 1-1,-1-2 1,1 1-1,1-1 1,-3 2-6,0-4 10,-5-4 15,1 1 0,-1 0 1,-1 0-1,-9-4-25,11 6 14,1 1 0,1 0 0,-2-2 0,1 2 0,1-1-1,0-1 1,-3-2-14,-24-40 167,31 45-132,1 3-6,0 0-9,0 0 1,0 0-3,0 0-4,4 14 9,8 9-6,2-2 0,11 14-17,-8-12 2,-11-14 0,6 12 6,1 0 1,2-2 0,1 1 0,-1-1 0,2 0 0,11 7-9,-24-22 7,0-1-2,-1 0 0,0 0-1,0 1 1,1-1-1,-3 1 1,2 0 0,0-1-1,-2 1 1,2 2-5,-2-3 23,-1-3 1,0 0 1,0 0 4,-7-17 17,-4-4-20,-3-2 0,0 4 0,-1-2-26,-5-6 24,-9-15 14,11 17-13,9 14 2,1-2 0,0 1 0,-2-4-27,10 14 15,-3 0 4,-1-3 72,8 14-64,11 17-35,-13-24 15,8 12 1,1 0 0,0 0 0,2-1 1,-1 0-1,1-1 0,1-1 0,0 0 0,3 2-8,30 23 42,-30-20-28,28 24 65,-34-30-66,-8-4-2,-2 5 2,-1-11-12,0 0-1,-1 0 1,1 1-1,0-1 1,0 0-1,0 0 0,-2 0 1,2 2-1,0-2 1,0 0-1,-1 0 1,1 0-1,0 0 1,-2 1-1,2-1 1,0 0-1,0 0 1,-1 0-1,1 0 1,0 0-1,-1 0 1,1 0-1,0 0 0,-2 0 1,2 0-1,0 0 1,-1 0-1,1 0 1,0 0-1,-2 0 1,2 0-1,0 0 1,0-1-1,-1 1 0,-7-3 4,-1 0 0,1-1-1,-1 0 1,2 0 0,-1-1-1,1 0 1,0-1 0,0 1-1,0-1 1,0 0 0,1-1-1,-2-2-3,-16-19 36,2-2-1,-6-13-35,11 19 33,13 13 52,14 15-66,18 19-15,5 9 7,-6-7-3,-8-8 2,1 1-1,-2 1 1,-1 1-1,14 19-9,23 38 26,-49-73-21,3 3-2,-4-3 2,5 3-2,-5-1 2,1 2-2,-2-3 2,-3 4-2,0-4 2,0 6-2,-3-10 2,-2 1-3,-1-2 1,1 0-1,-1 1 0,0 0 0,2 1 0,-1-1 0,-5 2-2,8-3 1,-5 3 1,2-2-1,-2 2 0,0-2 1,0-1-1,0 2 0,-2-2-1,-19 3 17,-111 18 79,78-7-22,54-12-32,0-2-75,-47-1 397,51 1-275,3 0-1,0 0 0,0 0-4,3-1-14,3-8-2,-5 9-64,-1 0 1,1-1 0,-1 1-1,2 0 1,-2 0 0,1-2-1,-1 2 1,0 0 0,1 0 0,-1 0-1,2 0 1,-1 0 0,-1 0-1,2 0 1,-2 0 0,1 0-1,-1 0 1,1 0 0,-1 0-1,2 0-4,1 0 12,51-12 112,-10 1-13,-33 9-99,-10 1 14,2-2 1,-2 0-21,1 0-1,-1 1 1,2-3-1,-2 3 0,-1-1 1,2-1-1,-1 1 1,-1-1-1,2 1 1,-2-1-1,0-1 1,1 3-1,-1-3 1,-1 3-1,1-3 1,0 3-1,-2-3 1,2 3-1,-1-3 0,-1 3-5,-2-11 22,-1 2-1,-1 0 1,-1-1-1,0 1 1,-3-1-22,7 8 7,-27-51 58,28 52-45,2 3 4,0 0 2,0 0 3,0 0-2,0 0-23,-1 0-1,1 0 1,-2 0 0,2 0-1,-1 0 1,1 0 0,-1 0 0,1 0-1,0 0 1,-2 0 0,2 0 0,-1 0-1,1 0 1,-2 2 0,2-2 0,0 0-1,-1 0 1,1 0 0,-1 1-1,1-1-3,44 82 86,-38-70-76,2 9 29,-6-20-21,-4-14-9,-21-90 32,21 100-40,2 2 1,-1-2-1,1 2 0,-2-2 1,1 1-1,1 0 0,-1 0 1,-1-1-1,1 2 0,-1 0 1,1-1-1,0-1 0,-1 2 1,-1 0-2,1-2 8,2 3 5,0 0-2,0 11 6,-2-10-15,2 1-1,0-1 1,0 1 0,-1-1 0,1 0-1,0 1 1,0 1 0,0-2-1,1 0 1,-1 1 0,0 1-2,3 5 5,0 0 0,0-1 0,-1 2 0,3-2 0,-1 1-1,0-1 1,2 3-5,6 4 8,1-2 0,-8-6-1,7 1-4,-11-6 3,0-8 5,1 7-11,-2-1 1,0 0-1,0-1 0,0 1 1,0-1-1,0 1 0,0 1 1,0-1-1,-2-1 0,2 1 1,0-1-1,0 1 0,-1 1 1,1-1-1,0-1 0,-1 1 1,1 1-1,-2-2 0,2 1 1,-1 0-1,-2-3 5,-7-3-2,6 2 2,-3-2-2,6 5 3,2 4 1,3 8-6,10 3-1,13 9 0,-19-16 0,24 12 0,-32-18 0,0 0 0,0 0 0,0 0 0,0 0 0,-1 1 0,1-1 0,0 0 0,0 0 0,0 0 0,0 0 0,0 0 0,0 0 0,0 0 0,0 0 0,-1 0 0,1 0 0,0 0 0,0 0 0,0 2 0,0-2 0,0 0 0,0 0 0,0 0 0,0 0 0,0 0 0,0 0 0,0 0 0,0 0 0,0 1 0,0-1 0,0 0 0,0 0 0,0 0 0,0 0 0,0 0 0,0 0 0,0 0 0,0 1 0,0-1 0,0 0 0,0 0 0,0 0 0,0 0 0,0 0 0,0 0 0,0 0 0,0 2 0,0-2 0,0 0 0,0 0 0,0 0 0,1 0 0,-1 0 0,0 0 0,0 0 0,0 0 0,0 0 0,0 0 0,0 0 0,0 1 0,1-1 0,-13 2 0,12-2 0,-18 1 0,4-1 2,12 0 4,4 0 1,6 4-4,-2-1 2,58 26 4,-45-20-9,-5-6-1,-11-3-6,0 1-1,7 6 0,-9-6 0,-9 13-72,8-12 80,0-2-1,-2 1 0,2 1 1,-1-2-1,1 1 1,-1-1-1,1 1 0,-2-1 1,2 2-1,-1-2 0,1 1 1,-2-1-1,1 2 0,1-2 1,-1 0-1,-1 1 0,2-1 1,-1 0-1,-1 1 0,1-1 1,0 0 0,-27 7-11,19-5 10,5-1-6,-4-1-2,3 0-4,-6 0-3,9 0-26,2 0-22,0 0-62,0 0-54,2 0 5,3 0 1,-3 0-1,1 0 1,0 0 0,0 0-1,-1-1 1,0 1-1,1-2 1,1 2 174,-1-1-1299,13-2-9381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1:58.37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74 147 5024,'4'4'123,"-2"-3"-27,-1 2 0,2-1 0,-2-1 0,1 2 0,-1-2 0,1 2 0,-2 0 1,1-2-1,0 2 0,1 0 0,-2 0 0,1 1-96,-1 0 596,0 4 8,0-5-47,0-3-30,3 2-95,4 2-42,-3-1-67,6 1-22,-7-4-268,-2 0-1,2 0 1,-2 0-1,2-2 1,-2 2-1,2 0 1,-1-1-1,0 1 1,0 0 0,-1-1-1,2-1 1,-2 2-1,1-1 1,1-1-1,-2 1 1,0 0-33,2 1 38,-1-2-12,-1 2 0,-1-1 1,1 1-1,1-2 0,-1 2 0,1-1 0,-1 1 1,0-1-1,-1-1 0,2 2 0,-1-1 0,1-1 1,-2 1-1,1 0 0,-1-1 0,1 2 0,-1-1 1,2-1-1,-2 1 0,1 0 0,-1-1 0,0 1 1,0-1-1,2 1 0,-2 0 0,0-1 0,0 1 1,0-1-1,0 1 0,0 0 0,0-1 0,-2 1 1,2-1-1,0 1 0,0 0 0,-1-1 0,1 1 1,-2-1-1,2 1 0,-1 0 0,1-1 0,-1 1 1,1-1-1,-2 2 0,1-1 0,-1 0 0,2 1 1,-1-2-1,0 1 0,-1 1 0,1-2 0,-1 2 1,1-1-1,0 1 0,-1-1 0,1 1 0,-1 0 1,1-2-1,0 2 0,-1 0 0,1 0 0,-1 0 1,1 0-27,-2 0 30,2 0 1,-2 0 0,2 0 0,-1 2 0,-1-2-1,2 0 1,0 1 0,-2-1 0,1 1 0,1-1-1,-2 2 1,2-1 0,-2 1-31,2-1-39,-2 2 167,0-2 4,2 1-127,-1-2 27,1 1-1,1-1 1,-2 1 0,1-1 0,0 2 0,1-1 0,-2-1 0,2 2-1,-1-1 1,0 0 0,1-1 0,-2 2 0,2-1 0,0 1 0,-1-1-1,1-1 1,0 1 0,-2 1 0,2-1 0,0 1 0,0-1 0,0 0-1,0 1 1,0-1 0,0-1 0,0 2 0,0-1 0,0 0-1,0 1 1,2-1 0,-2 1 0,0-1 0,1 0-32,1 1 21,-2-1 1,1-1-1,0 2 1,1-1-1,-1 0 1,0-1-1,1 2 0,-1-1 1,2-1-1,-2 2 1,1-2-1,-1 1 1,1-1-1,0 1-21,7 1 120,-4 1-69,2-2 0,-1 0 1,1 1-1,0-2 0,-1 0 0,1 0 1,1 0-52,-7 0 80,2 0 17,-1 0-88,-2 0 0,1 1 0,0-1-1,-1 0 1,2 0 0,-2 0 0,1 0 0,-1-1 0,2 1 0,-1 0 0,-1 0 0,1 0 0,-1 0 0,2 0 0,-2-2 0,1 2 0,-1 0-9,2-1 7,-1 0 0,0 1 0,1-2 0,-1 1-1,1-1 1,-1 1 0,0 0 0,1-1 0,-1 1 0,-1-1 0,2 1 0,-1 0 0,-1-1 0,1 1 0,-1-1 0,2 1 0,-2 0 0,0-2-1,1 1 1,-1 1 0,0 0 0,0-2 0,0 1 0,0 1 0,0 0 0,0-2 0,0 1 0,-1 1 0,1 0 0,0-1 0,-2-1-7,2 2 7,-9-20 85,9 20-84,0 1 1,-2-2-1,2 1 1,0 1-1,-1-2 1,1 2-1,-2-1 0,2 1 1,-1-1-1,1 1 1,-1-2-1,1 2 0,-2 0 1,1-1-1,1 1 1,-2 0-1,2-2 0,-1 2 1,0 0-1,1 0 1,-2-1-1,1 1 0,-1 0 1,1 0-9,-5 1 20,-1 1 0,0-1 1,2 1-1,-2 0 0,1 0 0,-4 2-20,9-3 35,0-1-31,1 0 0,-2 0 0,2 0 0,-1 0 0,1 0 0,-2 2 0,2-2 0,-1 0 0,1 0 0,-1 0 0,1 1 0,-2-1 0,2 0 0,-1 2 0,1-2 0,0 0 0,-2 1 0,2-1 0,-1 0 0,1 1 0,0-1 0,-1 2 1,1-2-1,0 1 0,0-1 0,-2 2 0,2-2 0,0 1 0,0-1 0,0 1 0,0-1 0,0 2 0,0-2 0,0 1-4,0 2 19,0-2 1,0 2 0,0 0-1,0-2 1,2 2 0,-2 0-1,1-2 1,-1 2 0,1-1-1,1 2-19,-1-3 35,2 1 4,0 0-42,35 7 134,-38-9-129,1 0 0,0 0 0,-1 0 1,2 0-1,-1 0 0,-1 0 1,2-2-1,-2 2 0,1 0 1,0 0-1,-1-1 0,2 1 1,-2 0-1,1-1 0,-1 1 1,2 0-1,-2-2 0,1 2 1,-1-1-1,1 1 0,-1-2 1,2 2-1,-2-1-2,1 0 5,2-2-1,0-1 0,0 1 0,-2-1-1,2 1 1,-2-1 0,2 1 0,-2-1 0,1-1-1,-1 1 1,1 1 0,-1-1 0,-1 0 0,1 0 0,-1 0-1,0-1 1,0 1 0,0 0 0,0 0 0,-1 0-1,1-1 1,-1 1 0,1 2 0,-3-5-4,0-3 10,-1-1 0,0 1 0,-2 0 1,0 2-1,1-2 0,-1 0 0,-1 2 0,-1-2-9,6 7 20,-2 4 4,1 1-19,1-1-1,-1 1 1,1-1-1,0 0 0,-1 1 1,1-1-1,0 1 1,0 0-1,-1 0 1,2 1-1,-2-2 1,2 2-1,-1-2 1,1 2-1,0 0 0,-1-2 1,1 2-1,-1 0 1,2 0-1,-1-1 1,0 1-1,1 1-5,-6 10 21,5-9-6,-2-1 0,1 0 0,1 0 0,1 0 0,-1 1 0,1-1 0,-2 0 0,2 1 0,0 2-15,2-1 33,2 7-2,-4-9-4,4-3-2,2 5-20,-4-5-3,1 2 1,0-2-1,0 2 1,1-1-1,-1-1 1,0 0 0,-1 1-1,3-1 1,-3 1-1,3-2 1,-3 1-1,3-1 1,-3 1-1,3-1 1,-3 0-1,3 0-2,-1-1 8,4-6 0,-8 7-7,2-1 0,-1-1 0,-1 2 0,1-1 0,1-1 0,-2 1 0,1 0 0,-1-1 0,2 2 0,-2-1-1,0-1 1,1 1 0,-1 0 0,0-1 0,0 1 0,1-1 0,-1 1 0,0 0 0,0-1 0,0 1-1,0-1 1,0 1 0,-1 0 0,1-1 0,0 1 0,0-1 0,-1 1 0,1 0 0,-2-1 0,2 1-1,-1-1 1,1 2 0,-2-1 0,2 0 0,-1-1 0,0 1 0,1 1 0,-2-2 0,1 1 0,-1 1-1,0-3 2,-1 1 0,0-1 1,0 0-1,0 2 1,1-2-1,-1 1 0,-1 1 1,1 0-1,0-2 1,-1 1-1,1 2 0,-1-1 1,1 0-1,-1 1 0,0-2-2,-5 2 7,2 0-1,-1 2 0,1-2 0,-1 1 0,1 0 0,-2 2 0,-3 1-6,10-4 13,-9 16 33,8-12-43,3-3-1,-1 1 0,1-1 0,0 0 1,-2 2-1,2-1 0,0-1 1,0 0-1,0 1 0,0-1 0,0 1 1,0 0-1,0 0 0,0-1 0,0 2-2,3 1 16,7 6-1,-10-9-14,1-1 0,1 2 0,-2-2 0,1 1 0,1-1 0,-2 2 0,1-2 0,0 1 0,1-1 0,-1 1 0,1-1 0,-2 0-1,1 0 1,0 2 0,1-2-1,3 1 2,16 5 4,-3-8-3,-13 5-3,-5-3 0,1 0 0,0 0 0,-1 2 0,2-2 0,-1 0 0,1 0 0,-2 0 0,1 0 0,0 0 0,1 0 0,-2 0 0,1 0 0,1 0 0,-2 0 0,1 0 0,0-2 0,1 2 0,-2 0 0,1 0 0,1-1 0,-1 1 0,10-6 0,-1-4 0,-3-6 0,-7-7 0,-8-3 0,-8-6 0,-1 5 0,16 27 0,0-1 0,-1-1 0,1 2 0,-1-1 0,2 1 0,-1-2 0,0 2 0,-1-1 0,1 1 0,-1-1 0,1 1 0,0 0 0,-2-2 0,-14 5 0,2 5 0,9-3 0,-23 24 2,11-9 3,5 2-2,9-15-1,4-7-2,-10 40 12,10-35-4,1 7 0,2-6 0,7 6 0,-3-7 0,1-4-3,1 0-1,1 1 0,-2-2 0,2 1 0,-2-1 0,2-1-4,-7 1 2,-2 0 0,2 0 1,0 0-1,0 0 0,-2-2 0,2 2 1,-1-1-1,0 1 0,1-1 0,-2-1 0,2 2 1,-2-1-1,2-1 0,-2 1 0,2 0 1,-1-1-1,-1 1 0,2-2 0,-2 2 1,1-1-1,-1 1 0,0-2 0,1 2 1,-1-2-1,-1 1 0,3-2-2,-3 3 2,0-1 1,0 1-1,0-2 0,0 2 1,0-1-1,0 0 0,0 0 1,0 1-1,-1-2 0,1 2 0,-2-1 1,2 1-1,0-2 0,-1 2 1,-1-1-1,2 1 0,-1-1 1,0 1-1,-1 0 0,1-1 0,1 1 1,-2-1-1,1 1 0,0 0 1,-2-1-1,1 1-2,-2-2 3,1 2 1,1-2-1,-1 1 0,-1 1 0,1-2 1,-1 2-1,1 0 0,-1-1 1,1 2-1,-1-1 0,1-1 1,-1 2-1,-2 0-3,-15 3 17,18-3-4,1 2 1,2-2-12,-2 0 0,1 1 0,1-1 1,-2 0-1,1 1 0,1-1 0,-1 0 0,-1 2 0,2-2 1,-1 1-1,1-1 0,-2 1 0,2-1 0,-1 2 1,1-2-1,-1 1 0,1 1 0,-2-2 0,2 1 1,0-1-1,-1 1 0,1 1 0,0-2 0,0 1 0,0 1 1,-2-1-1,2-1 0,0 1 0,0 1 0,0-1 1,0-1-1,0 2 0,0-1 0,0-1 0,2 1 0,-2 1-2,1 5 6,2-2 0,-2 2 0,2-1 0,0 0 0,0-1 0,1 2-1,-1-3 1,1 2 0,0 0 0,0-1 0,1-1 0,0 1 0,-1-1-1,2 0 1,0 0 0,-1 0 0,1 1 0,5 0-6,-10-3 1,2-2 1,0 1-1,0 0 1,-2-1-1,2 2 1,0-2-1,-1 1 1,0-1-1,1 0 1,-1 0-1,1 0 1,0 0-1,0 0 0,0 0 1,-2-1-1,2 1 1,0 0-1,-1-2 1,0 1-1,1 1 1,-1-1-1,0-1 1,1 1-1,-1-1 1,0 1-1,1 0 1,-2-1-1,2-1-1,15-20 3,-7-7 2,-9-1-2,-4-1 2,-5 4-2,-3 5 2,-5 3-2,14 19-3,-1-1 1,1 2 0,-1-1-1,1-1 1,-2 2-1,2-1 1,-1 1-1,1 0 1,-2-1 0,2 1-1,-1 0 1,0 0-1,0 0 1,1-2 0,-2 2-1,2 2 1,-1-2-1,1 0 1,-2 0 0,2 0-1,-1 1 1,-1-1-1,2 1 1,0-1-1,-1 2 0,-5 1 3,0-1-1,0 3 1,2-1-1,-8 3-2,12-6 0,-1 1 1,1-1 0,0 0 0,-2 1 0,1-1 0,1 1 0,0-1 0,-1 0 0,1 1 1,-1-1-1,2 1 0,-1 0 0,0 0 0,1-1 0,-2 2 0,1-2 0,1 1 0,0 1 0,-2-2 0,2 2 0,0-2 0,0 3-1,-1-4 1,1 2 0,0-1-1,0 1 1,0-1-1,0 0 1,0 1-1,0-1 1,0 1-1,0-1 1,1 0-1,-1 1 1,0-1 0,0 0-1,2 1 1,-2-2-1,1 1 1,-1 1-1,2-1 1,-2 0-1,1 1 1,-1-2-1,1 1 1,1 1-1,-1-2 1,2 4 0,19 14 0,-19-15 51,15 12 287,-5-5-2879,1 3-8206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2:38.925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606 42 3232,'7'6'144,"18"12"84,-18-13 337,0 4 145,-7-4 220,-7 9 35,4-8-98,0 5-75,2-10-217,-1 1-417,-10 8 529,12-10-634,-2 0-1,2 0 0,0 1 0,-1-1 0,1 0 1,0 0-1,-1 0 0,1 1 0,0-1 0,-2 0 1,2 0-1,-1 0 0,1 0 0,0 0 0,-2 0 0,2 0 1,-1 0-1,1 0 0,0 0 0,-1 0 0,1 0 1,-2 0-1,2 0 0,0 0 0,-1 0 0,1 0-52,-4-8 229,-1 1 1,3-1-1,-3-1 0,3 1 0,0 0 0,-1-1 0,2 1-229,1 6 314,-3 0-1,-1-4-289,-3-2 394,0 1 0,0 0-1,-1 0 1,-1 0 0,-5-5-418,9 10 302,-8-3-13,12 5-240,-2-1 1,0 1-1,0 1 0,0-1 1,2 0-1,-2 0 1,1 2-1,-1-2 1,1 1-1,0-1 0,-1 2 1,1-1-1,0 0 1,0 1-1,-1-2 0,2 1 1,-2 2-1,0-2-49,-1 2 91,-4 3 5,-8 4 138,1-2 0,0 0 0,-1-1 0,-12 5-234,25-11 33,1 0-1,-1 1 1,0-1 0,2 1 0,-2-1 0,0 0-1,2 1 1,-2 1 0,1-2 0,0 2 0,0-2-1,1 2 1,-2 0-33,-19 36 290,-2 0-20,17-29-214,0-3 12,1 0 0,1 0-1,-1 1 1,-1 5-68,6-12 73,1-1 14,0 0-6,0 0-77,-2 0-1,2 0 1,0 0-1,-1 0 0,1 0 1,0 0-1,-1 0 1,1 0-1,0 0 0,0 0 1,-2 0-1,2 0 1,0 0-1,-1 0 0,1 0 1,0 2-1,0-2 1,-2 0-1,2 0 1,0 0-1,0 1 0,-1-1 1,1 0-1,0 0 1,0 0-1,0 1 0,0-1 1,-1 0-1,1 0 1,0 2-1,0-2 0,0 0 1,0 0-1,0 1 1,0-1-1,0 0 0,0 2 1,-2-2-1,2 0 1,0 0-1,0 1 0,0-1 1,2 0-1,-2 1-3,7 20 221,-3-7-150,-3-8-40,-1 0 1,2-2 0,-1 1 0,0-1 0,1 2-1,1 0-31,-2-4 40,14 10 96,9 20 180,-21-31-254,0 2 3,16 19 452,-10-20-265,-21-4-149,-167 2 546,177 0-645,0 0 0,1 0 0,-1 0 0,0 0 0,0 0 0,1 0-1,-1-1 1,0 1 0,0 0 0,1-1 0,-1 1 0,0-2 0,-1 1-4,-17-8 43,15 8-11,-6 0 5,5 1-4,-4 4-3,5-3-12,-9-1-3,7 2-6,-5 2-1,8 0-1,-1 4-4,2-3 2,-1 3-2,2-4 2,-1 3-2,2-3 2,1 2-2,0-2 2,0 5-2,1-5 2,9 11-1,-10-11-2,-1 17 8,1-11-7,3-4 3,2 1 2,-2-5 0,-2 0 0,11 6 2,-7-5 4,4 5 2,-5-5 0,4 3 0,-4-3 0,3 5 0,-1-4 2,2 3 3,-3-3-4,3 2-2,-8-5-14,1-1 0,1 0 0,-2 2 0,1-2 1,-1 0-1,1 0 0,1 1 0,-2-1 0,1 0 0,1 0 0,-2 0 1,1 0-1,0 0 0,-1 0 0,2 0 0,-1 0 0,1 0-1,3 0 4,23 6-2,-17-6-145,2-2 0,-2 1-1,0 0 1,1-2 0,-1 0-1,0-1 1,4-2 143,-2 2-1799,55-17-12214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2:39.63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0 3952,'0'6'-2,"0"1"1,1-2-1,1 1 0,-1-1 1,1 1-1,-1 0 0,2-1 1,0-1-1,1 6 2,1 4 0,18 29 103,37 54 38,-56-89-123,2-1 0,-2-1 0,1 1 0,2 0 0,-1-1 0,0-1 0,1 1-1,0-1 1,0 0 0,0 0 0,1-1 0,2 2-18,7 2-292,39 26-2188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2:42.05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3 1 2968,'-2'10'80,"1"-7"-35,1-1 1,0 1-1,0 0 1,0 1-1,1-1 1,-1 0-1,0 0 1,2-1-1,-1 3 1,1-1-46,-2-1 441,2 1-2,0 0 1,-1 2 0,1-2-1,-2 0 1,1 0-1,0 2 1,-1-2-440,2 7 479,-1-9-98,3 25 944,-4-24-930,0 1 4,31 106 2533,-11-27-1539,-12-56-885,1-2 0,2 0 0,4 9-508,-1 11 1202,-13-37-317,-1-26-684,0 11-147,-1 0 0,0-1 0,-1 1-1,-1-2 1,1 1-54,-7-22 145,8 22-114,-8-26 242,-7-24-273,9 41 35,4 9-1,0 1 0,0 0-1,-1 0 1,1 0 0,-1 0-1,0 1 1,-3-2-34,3 2 51,-6-4 1,6 5-8,-2-4 0,5 6-8,-6-5 210,10 25-230,1 0 0,1-1 0,1 1-1,1-1 1,6 9-16,-11-17 4,25 35 43,-26-40-41,-1-3 2,0 0 0,0 0-4,3-4 5,-10-18-4,-5-27 9,7 36-6,3 9 0,-8 0 0,8 5-1,2 8-4,0-5 2,9 17 0,-4 2 1,7 3-1,4 11-2,7 22 6,-19-45-4,1 2 0,2-1 0,0-1 0,0 1 1,2-2-1,3 5-5,1 0 12,-10-14-8,1 1 1,-1-1 0,0 0-1,1 0 1,0 0 0,0-1 0,-1 1-1,3-1 1,-2 0 0,0 0-1,0 0 1,2-1 0,-2 1 0,2-1-1,-1 0-4,78 26 134,-81-26-104,-2-2 2,2 3 2,5 5 6,-6-5 8,-1-3 4,0 0-8,0 0 5,0 0 14,0 0 7,-3 0 2,1 0-63,-1-2 0,0 2 0,0 0-1,0-1 1,1 0 0,-1 1 0,0-2-1,2 1 1,-2-1 0,0 1-1,2 0 1,-2-1 0,0-1-9,-35-29 120,-1-3-50,29 30-46,5 0-5,-2 1 0,1-1 0,1-1 0,-1 0 0,0 1 0,-2-6-19,2 5 9,2 0 0,0 1 0,0-2 0,0 1 0,-1-1 0,3 2 0,-1-2 0,-1-7-9,-1 0 18,1 0 0,1-2 1,2 1-1,-2-6-18,2 1 13,1 5 1,-2 0-1,1-1 0,0 1 1,-4 0-1,3-1 0,-3 1 1,0 1-1,-6-14-13,9 26 13,1 0 1,-7-12-9,6 11 8,-1-1-3,1-1-1,-1 1 1,0 0 0,2 0-1,-2 0 1,1-1-1,1 1 1,0-4-10,-1 5 3,1-3 4,6 16-6,7 25-1,-5-1 0,-6-27 0,14 35 0,52 134-24,-58-156 24,2-2 0,-10-14 0,13 15 2,13 16 43,-23-30-26,10 6 5,-8-7-4,-2 0-1,2 2 1,-2-2 0,0 2 0,0-1 0,0 1 0,1-1 0,-3 1-1,3 0 1,-3 2-20,5-4 39,7 3 13,6 9-23,-1-2 0,2 0 0,2-2 0,-2 1 0,1-2 0,1-1 0,2-1-29,18 7 272,-11-5-3202,-14-4-10449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7:2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24575,'0'8'0,"0"-1"0,0-3 0,2 1 0,1 0 0,2 0 0,0 1 0,0-3 0,0 1 0,-2-1 0,2 0 0,-4 1 0,1-1 0,0 2 0,1-3 0,2 3 0,0-2 0,3 2 0,-2 0 0,2 1 0,0-1 0,-2 1 0,2-1 0,-2-2 0,-4 2 0,3-5 0,-4 5 0,3-3 0,-1 3 0,2 0 0,0 1 0,3-1 0,1 1 0,0-1 0,-1 1 0,-3-1 0,0 0 0,1 0 0,-1 1 0,-2-1 0,-1 0 0,0 0 0,1 0 0,3 0 0,-1 0 0,0 0 0,0 0 0,0 1 0,1-1 0,-3 0 0,1 0 0,-3 1 0,1-1 0,0-2 0,1-1 0,2 0 0,1 4 0,-1 0 0,-2 2 0,2-3 0,-5 0 0,5 0 0,-3 0 0,1 0 0,2 0 0,-3 1 0,1-1 0,2 0 0,-4 0 0,3 1 0,-3-1 0,4-2 0,-5 1 0,5-3 0,-5 4 0,5-2 0,-2 2 0,2 0 0,0 0 0,0 3 0,-2-2 0,2 2 0,-2-2 0,0-1 0,2 0 0,-5 0 0,3 0 0,-1 0 0,-1 0 0,1 0 0,0-2 0,-1 2 0,3-3 0,-1 1 0,0 1 0,1-1 0,-1 3 0,3-1 0,-1 0 0,0 0 0,0 1 0,-2-1 0,2-2 0,-5 1 0,5-4 0,-3 5 0,3-2 0,1 2 0,-1 0 0,0-2 0,-3 2 0,1-5 0,-3 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2:46.32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96 73 1264,'-3'8'29,"-8"31"1161,-1 2 0,-2-1-1190,-3 2 686,3 2-1,-2 14-685,14-45 31,-3 35 87,5-43-101,-1 16 19,1 2-1,0-2 0,1-1 0,2 1 1,4 17-36,-7-35 13,3-2 0,10 1-9,-11-2-3,1-2 0,0 1-1,0 0 1,-2 1 0,2-2-1,0 1 1,-2-1 0,3-2-1,34-27 2,-2-13 4,-9-1-5,-10-3-1,-2 2 0,-2 4 0,-6 9 0,-7 30 0,1-1 0,-1 0-1,0 1 1,0-1 0,-1-1 0,1 3 0,-2-3 0,2 0 0,-8 6-8,2 2 8,5-2-1,0 1 1,-1-2-1,1 1 1,-1 1 0,2-2-1,-1 1 1,0 0 0,-1 1-1,2-2 1,-1 1 0,1 1-1,-2-1 1,2 0 0,-1 1-1,1-1 1,0 1 0,-1-1 0,-2 7-1,-22 43-6,5-8 6,2 7 1,15-37 4,0 0-1,1-2 1,0 1 0,1 1 0,1 0-1,-2-1 1,4 1 0,-2-1 0,3 1-1,-2-1 1,3 4-4,0 12 37,-4-27-3,4 1-1,-2-2-41,-1 0 17,2 1 0,-2-1 0,2 0 1,-1 0-1,0 0 0,0 0 0,1 0 0,-2 0 0,0 0 0,2 0 0,-1 0 0,0-1 0,0 1 0,-1-2 0,2 2 0,-2-1 1,1 1-1,1-2 0,-2 1 0,0 0 0,2-1-9,6-2 15,-7 3-2,1-1 0,0-1 0,0 2 0,0-2-1,-1 2 1,1-2 0,0 0 0,-2 2 0,2-2 0,1-3-13,45-59 148,-46 61-131,-1-1 0,0 1-1,0-1 1,-1 0 0,1 1 0,-1 0 0,0-2 0,-1 2 0,2-1 0,-2 0 0,0 0-1,0 1 1,-2-5-17,2 1 19,0-9 51,-1-1-1,-2 1 1,0-1-1,-1 1 0,-1-1-69,3 7 37,1 8 17,-6 3-12,5 0-37,1 0-1,0 0 1,1 0 0,-2 0-1,1 0 1,-1 0 0,1 0-1,1 0 1,-1 0 0,-1 1-1,1-1 1,1 0 0,-2 0-1,1 2 1,0-2 0,1 0-1,-2 1 1,1-1 0,1 2-1,-2-2 1,2 1-1,-1-1 1,1 1 0,-1 1-1,-1-1-4,-1 2 9,1 1 0,-1-1 0,1 1 0,0 0 0,0 0 0,-1 1 0,2-1 0,0 0-1,-1 0 1,2 0 0,-1 1 0,1 0 0,-2-1 0,2 1 0,0 0-9,-1 8 5,0-1 14,1 2-1,0 0 1,0 0-1,1 0 1,0 0-1,4 7-18,-4-7 12,2 2 14,0-2 0,-1 0 0,3 0 0,0 0 0,2 7-26,-1-7 14,-3-10-3,-2 0 1,2 0-1,-2 0 1,2 1-1,0-1 1,0-1-1,1 1 1,-1 0 0,-1-1-1,3 0 1,-1 1-1,1 0-11,1 0 8,5 2 26,3-2-19,-1-3 0,1 2 0,11-1-15,-11-5 27,19-13-1,-27 12-24,0-1-1,-1 0 0,-1 1 0,2-1 0,-2-1 0,0 0-1,3-2 2,-1-2 0,0 2-1,3-9-1,7-29 2,-9 4-2,-6 6 0,-1 33-1,0 0 1,0 0 0,0 2-1,0-2 1,-1 0 0,1 0 0,0 2-1,-2-2 1,2 0 0,-1 2-1,1-2 1,-1 2 0,-1-2-1,1 0 1,-1 2 0,1-1-1,0 0 1,-1 0 0,1-1-1,-2 2 1,2 0 0,-1-1-1,-1 1 1,2-1 0,-2 1-1,2 0 1,-2-1 0,2 1-1,-4 1 1,5-2 0,-1 2-1,1 0 1,-1 0-1,1 0 1,-2 0-1,1 0 0,1 0 1,-2 0-1,2 0 1,-1 0-1,0 0 1,1 0-1,-2 0 0,2 2 1,-1-2-1,1 0 1,-2 0-1,2 0 1,-1 1-1,1-1 0,-1 2 1,-2-2-1,-10 9 0,2 5 1,4 5 0,4 3 0,5 2 1,0-13 4,3 0-1,-1 0 0,0 0 1,2-1-1,-1 1 1,1-1-1,1 0 0,0 0 1,0 0-1,3 1-4,1-3 27,1-2-16,2-2-1,0 0 1,0-1 0,0 0 0,0 0 0,0-2-1,0 0 1,0-1 0,4 0-11,19-5 12,-33 3-8,-1 1-1,0 0 1,1-1 0,-1 1-1,-1-1 1,1 0 0,1 0-1,-1-1 1,-1 2 0,0-2-1,1 0 1,0 1 0,0-1-1,-2 0 1,1 0-1,0-1-3,1 0 5,-2 2-3,1 1 1,-1 0 0,1-2 0,-1 1-1,0 1 1,-1 0 0,2-2-1,-1 1 1,-1 0 0,0 0-1,2-1 1,-2 2 0,0-2-1,1 2 1,-1-2-3,1-5 6,1-2-1,-1 6-3,1 1 1,-2 0-1,0 0 1,1 0-1,-1 1 1,0-1-1,0 0 1,0-1-1,-1 1 1,1-1-3,0-2 6,0 2-3,0 0 0,-2 0 0,2 0 0,0-1 0,-1 3 0,-1-3 0,1 1-1,1 0 1,-3 0 0,2 0 0,-1 1 0,0-1 0,0 1 0,-1-1-1,1 1 1,-1-1 0,0 1 0,0 0 0,1 0 0,-4-1-3,3 1 0,2 2 0,1-1 0,-2 2 0,1-1 0,1 1 0,-1 0 0,-1-1 0,1 1 0,-1 0 0,1-2 0,1 2 0,-1 0 0,-1 0 0,1-1 0,-1 1 0,1 0 0,0 0 0,-1 0 0,1 0 0,-10 0-2,5 1-3,-4 2 2,9-3 3,1 0 0,0 0 0,0 0 0,0 0 0,0 0 0,0 0 0,0 1-1,0-1 1,0 0 0,0 0 0,0 0 0,0 0 0,-2 0 0,2 0 0,0 0-1,0 0 1,0 0 0,0 0 0,0 0 0,0 0 0,0 0 0,0 0 0,0 0-1,0 0 1,0 0 0,0 0 0,0 2 0,0-2 0,0 0 0,0 0 0,0 0-1,0 0 1,0 0 0,0 0 0,0 0 0,0 0 0,0 0 0,0 0 0,0 0-1,0 0 1,0 1 0,0-1 0,0 0 0,0 0 0,0 0 0,0 0 0,0 0-1,0 0 1,0 0 0,0 0 0,0 0 0,0 0 0,0 0 0,0 0 0,6 16-3,0-2-1,1 0 1,0-2 0,1 2 0,0 0 3,22 25 0,5 0 0,1-4 0,13 7 1,-42-39 7,21-6 4,-21 2-11,0-2 0,1 0-1,-1 1 1,-1-1 0,4-1-1,-3-1 1,-2 1 0,2 0 0,-1-2 0,1 2 0,-2-1-1,1-2 0,-2 2 1,0 1-1,1-1 1,-3-1-1,3 0 0,-3 1 1,1-1-1,0-1 0,0 0 1,0-1 0,-2-1 0,2 1 0,-2 0 0,1 1-1,-2-45 2,-6 7-2,-4 10 0,-5 9 0,-3 7 0,-5 12 0,-2 6 0,1 5 0,10 7 0,6 5 1,8-15 0,0 1-1,0-1 1,0 0-1,0 1 1,0-1-1,0 1 1,0-1-1,1 0 1,-1 1 0,0-1-1,2 1 1,-2-1-1,1 0 1,-1 1-1,2-1 1,-1-1-1,-1 2 1,1-1-1,1 0 1,-1 1 0,1-2-1,-1 1 0,5 6 11,3 4-3,7 9 8,2 0 0,18 13-16,-32-29 1,10 10 12,2-1 0,-1-1 0,2 1 0,0-2 0,16 9-13,-23-20 14,3-2-10,-2-2 1,1 1 0,0-1-1,6-4-4,-4-2 15,-6 2-9,1-1 1,-2 1-1,0-2 0,-2 0 0,6-6-6,-8 9 6,1 0 0,-1 0 0,0 0-1,-2 0 1,2 0 0,-1-2 0,-1 2-1,0 0 1,-1-1 0,0 1 0,0-7-6,0 12 7,0 0-6,0 0 1,0-1 0,0 2 0,0-2-1,-1 2 1,1-2 0,-1 2 0,1-2 0,-2 1-1,1 0 1,1 0 0,-3-2-2,3 4 5,-1-1-1,1 1 1,-2-2 0,1 2-1,1 0 1,-2-1 0,2 1-1,-1 0 1,0-2 0,1 2-1,-2 0 1,1-1 0,1 1-1,-2 0 1,1 0 0,1 0-1,-1 0-4,-4 0 24,3 0 0,-1 0 0,0 0 0,0 1 0,0-1 0,1 2 0,-1-2-1,1 1 1,-3 2-24,5-3 8,-2 1-1,2-1 1,-1 2-1,1-2 0,-1 1 1,1 1-1,0-2 1,-2 1-1,2 0 0,0-1 1,0 2-1,-1-1 1,1 1-1,0-2 0,0 1 1,0 0-1,0-1 1,0 2-1,0-1 0,0 1-7,0-1 11,0 0 3,1 2 0,-1-1 0,0 0 0,2 0 0,-2-1 0,1 2 0,-1-2 0,1 2 0,-1-1 0,2-1 0,-1 0 0,1 2 0,-1-1 0,0-1 0,1 2-14,26 23 150,-18-17-98,5 3 5,0 1 0,2-2 0,0 0 0,5 2-57,-18-10 7,1-2 0,-1-1 1,0 1-1,0 1 0,0-2 0,1 1 1,-1-1-1,0 0 0,0 0 0,0 0 0,1 0 1,-1-1-1,0 1 0,3-2-7,0 1 6,-6 1-4,1 0 1,1-1-1,-2 1 0,2 0 1,-2-2-1,1 2 1,0-1-1,0 1 0,-1-2 1,1 1-1,0 1 1,0-1-1,-1-1 0,1 1 1,-1 0-1,0-1 1,2 1-3,3-6 5,20-20 2,-17 13 0,1-25-1,-10 33-5,0 1-1,0-2 0,0 1 0,0-1 0,-2 2 1,1-2-1,-1 0-5,1 0 0,0-2-1,-1 2 1,-1 0 0,1 0 0,-1 2 0,0-2 0,-1 0 0,0 1 0,1-1 0,-3 2 0,2-1-1,0 0 1,-2 1 0,1-1 0,-1 2 0,-4-4 5,9 8-6,-1-2-1,1 1 1,-2 1-1,2-2 1,-1 2-1,1-1 1,-2 1-1,2 0 1,-1-1-1,1 1 1,-2 0-1,2 0 1,-1 0-1,0 0 1,0 0-1,1 0 1,-2 1-1,2-1 1,-1 0-1,-1 0 1,2 1-1,0-1 1,-1 2-1,1-2 1,-2 1-1,2 1 1,-1-2-1,1 1 1,-1 0 0,1 1-1,0-1 1,-1 1-1,1-1 1,1 0-1,-2 1 1,1-1-1,0 1 1,1-1-1,-2 0 1,2 1-1,-1 1 1,1-2-1,-2 0 1,2 2 6,0 15-4,3-13 5,-1 0 0,0-1 0,1 0 0,0 1 0,0-1 0,0 0 0,-1 0 0,3 0 0,-3 1 0,3-1-1,38 32 18,-33-27-18,4 2 20,1 0 0,1-1 0,-1 0 0,2-2 0,-1 0 0,1 1 0,17 3-20,-33-12 4,1 0 0,-1 2 0,0-2 0,1 0 1,-1 0-1,1 0 0,-1 0 0,2 0 0,-2 0 0,1 0 0,-1 0 1,0 0-1,1 0 0,-1-2 0,1 2 0,-1 0 0,2-1-4,4-2 10,29-9 2,-22 2 9,-12 10-19,2-4 2,0-1-1,0 1 1,0 0-1,1 0 0,-1 0 1,-1-1-1,-1 0 0,3 1 1,-3-2-1,1 0 0,-1 2 1,0-1-1,0-1 0,-1 0 1,1 1-1,-1-6-3,3-29 25,-5 34-23,1-1 0,0 0-1,-2 0 1,0-7-2,0 8 0,1 0 0,-2 2-1,2-1 1,-2 0 0,1 1 0,0-1-1,-1 0 1,0 1 0,0 0 0,-1 0-1,1 0 1,-1 1 0,0-1-1,0 1 1,-1-1 0,1 1 0,0 0-1,0 0 1,0 0 0,-2 2 0,-1-2 0,6 2-3,-1 1 1,1 0 0,-1 0-1,1 0 1,0 0 0,-1 0-1,1 0 1,-1 0 0,1 0-1,0 0 1,-1 1 0,2-1-1,-1 0 1,-1 2-1,1-2 1,0 0 0,-1 1-1,1-1 1,-1 1 0,1 1-1,1-2 1,-1 1 0,-1-1-1,1 2 3,-16 23-54,16-22 52,1-1 0,-2 1 0,2 0 0,0 0 0,0-2 0,0 2 0,0 0 0,0 0 0,2-1 0,-2 1 0,0 0 0,1 0 0,0 0 0,-1-1 0,2 1 0,-1-1 0,1 0 0,-1 1 2,14 27-1,16 10 1,-24-33 1,0 1 0,0-1 0,2 0 1,-1 0-1,0-1 0,1 1 0,-1-1 1,2-2-1,0 1 0,-2 0 0,2-1 1,1-1-1,-1-1 0,0 1 0,4 0-1,-9-2 3,-1-1-1,2 0 0,-2 0 0,2-1 1,-2 1-1,2-1 0,-2-1 0,1 1 0,0-1 1,-1 1-1,1 0 0,0-2 0,3-1-2,-2 1 2,5-6 6,-3-2-4,1 0-1,-2 0 1,0 0 0,-1-2-1,0 2 1,0-2 0,-1 1-1,2-12-3,-1-21 2,-6 38-3,1 2 0,-1-1 1,-1-1-1,1 1 1,-2 1-1,1-2 0,0 1 1,-1 1-1,1-1 0,-2 0 1,0 1-1,2-1 0,-3 1 1,1-1-1,0 2 1,-1-2-1,0 2 0,0-2 1,-3-1 0,2 5-20,-4-1-8,3 6-16,5-1 32,-2 3 0,0-1 1,0-1-1,2 1 0,-1 0 1,1 0-1,0 0 0,-1 1 1,1-1-1,-1 0 1,2 0-1,-1 0 0,1 2 12,0-2-5,0-1-1,0 0 0,0 0 1,0-1-1,0 1 1,1 1-1,-1-1 0,2 0 1,-2 0-1,1 0 0,1-1 1,-1 1-1,0 0 1,1 0-1,-1 0 0,2-2 1,-2 2-1,1 0 1,1-2-1,-1 2 0,1 0 6,24 15-3,-18-15 3,-2-1 1,0 1-1,0 0 0,-1 0 0,1-2-1,0 2 1,6 0 0,6-6 1,-10 0 0,-5 3 0,0-1 1,2-1-1,-2 1 0,0 0 0,0-1 0,0-1 1,1 2-1,-1-2 0,0 0 0,-1 1 1,1-1-1,2-1-1,-2 1 1,3-7 7,-3 3-4,-1-1-1,0-1 1,-1-1-1,0 2 1,-1 0-1,1-1 1,-1-1-1,-1 2 1,0 0-1,0-2 1,-1 1-1,1 1 1,-3-2-1,0-1-3,2 4 15,-5-4 6,0 8-3,-29 3 2,33 0 0,-1 3 0,1-2-18,2-1 1,-1 2 0,0-1-1,-1-1 1,1 2 0,-1-1-1,2 0 1,-1 1 0,0-2-1,1 1 1,-2 2-3,2 0 25,2 1-15,-1 2 0,2-2-1,-2 0 1,2 0 0,-2 0-1,2 0 1,0 1 0,0-1-1,0-1 1,-1 1-1,3 0 1,-3-1-10,7 5 20,1-1 0,-2 2 0,10 2-20,-5-7 54,9-3-32,0-1 1,-1-1 0,12-2-23,-10-4 20,-6-3-177,-1 1-1,0-1 1,0-1 0,-1-2 0,-1 1 0,0-1 0,1-4 157,48-50-5620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2:47.39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267 0 4312,'-27'20'-12,"23"-18"7,1 3 1,0-3 0,1 1-1,-1 1 1,0-1-1,0 1 1,2 1-1,-2-3 1,0 7 4,-1-2 8,1-3 10,0 0 0,2 0 1,-2 1-1,2-1 0,-1 0 0,1 0 1,0 0-1,-1 0 0,1 1 0,1 0 0,-2 1-18,0 16 861,-3 1 0,-2 7-861,7-30 17,0 0 0,0 2 0,0-2-1,0 1 1,0-1 0,2 0-1,-2 2 1,0-2 0,0 1 0,0-1-1,0 0 1,1 1 0,-1-1 0,0 0-1,0 2 1,2-2 0,-2 0-1,0 0 1,1 1 0,-1-1 0,0 0-1,1 0 1,-1 2 0,0-2-1,2 0 1,-2 0 0,1 0 0,-1 0-1,0 1 1,2-1 0,-2 0-1,1 0 1,-1 0-17,15 3 54,-9-3-18,1 0 0,-1-2 0,1 2 0,-2-1 0,2 0 0,-1-1 0,-1 1 0,2-2 0,-1 2 0,0-2 0,-1 0 0,1 0 0,-1-1 0,0 1 0,0-1 0,-1 0 0,2 0 0,-2-1 0,0 1 0,3-4-36,-5 6 16,-1 0 0,0 0-1,2-1 1,-1 1 0,-1-1 0,0 0 0,-1 2 0,2-2 0,-1 0-1,-1 0 1,2 0 0,-2 1 0,1-1 0,-1 0 0,0 0 0,0 0 0,0 1-1,0-1 1,-1 0 0,1 0 0,-2-1-16,2 1 12,-1 2 0,1-2 0,-2 2 0,1-1 0,0 0 0,-1 0 0,1 1 0,-1-1 0,1 0-1,0 0 1,-1 1 0,-1-1 0,2 1 0,0 1 0,-2-1 0,1-1 0,1 1 0,-2 1 0,2-2 0,-2 1 0,0 1 0,2 0 0,-2-1 0,2 1 0,-2 0 0,0 0-1,2 0 1,-3 0-12,-9-2 38,-1 4 1,1-2-1,-1 1 0,-2 2-38,0-3 13,12 1-1,-2-1 0,1 2 0,-1-2 0,2 1 0,-2 0 0,2 1 0,-6 2-12,5-3 24,-2 2-10,0 0 0,0 0-1,1 0 1,-1-1 0,2 3 0,-2-3 0,1 2 0,1 1-1,-1 0 1,2-1 0,-3 3-14,-4 6 47,-1 1-1,1 0 0,1 0 1,2 1-1,0 1 1,-4 5-47,12-17 5,-1-1 0,1 0 1,0 1-1,0-1 1,0 1-1,0-1 0,0 1 1,0-1-1,1-1 0,-1 3 1,2-3-1,-1 1 1,-1 1-1,2-1 0,-1 0 1,2 3-6,-2-2 4,3 4 2,1 0-1,-1 1 0,0-1 0,2-1 1,-1 2-1,1-2 0,1 0-5,0 2 2,-2-2 1,1 0 0,1 0 0,0-1-1,-1 1 1,1-1 0,1-2 0,-1 1 0,3 1-3,-1 0 1,-4-2 2,0-1-1,1 1 1,-1-1 0,1-1-1,0 0 1,-1 1 0,2-2-1,-1 0 1,2 2-3,-4-3 1,-1 2 2,-1-2 0,0 0 0,0 0 0,1 0 0,-1 0 0,0 0 0,1 0 0,-1-2 0,0 2 0,1 0 0,-2-1 0,2 1 0,-2-2 0,2 1 0,-2 1 0,2-1 0,-1-1 0,0 1-3,24-23 18,-25 21-18,0 2 3,1-1-1,-1 0 0,1 0 1,-2-1-1,1 1 0,-1 0 1,1-1-1,-1 1 0,0 0 1,0-1-1,0 1 0,0 0 1,0-1-1,0 1 0,0 0 0,0-1 1,-1 1-1,1 0 0,0-1 1,-1 2-1,-1-2 0,2 2 1,-3-3-3,3 2 0,0 1 2,-1-2 1,0 0-1,-1 2 1,2-2-1,-1 0 1,-1 2-1,1-2 1,0 2-1,-2-1 1,1-1-1,1 2 1,0 0-1,-2-2 1,1 1-1,0 1 1,0 0-1,-1-1 1,1 1-1,0 1 1,-1-2-1,1 1 1,0 1-1,-1-1 1,1 1-1,-1-2 1,0 2-1,0 0 1,2 0-1,-2 0 1,0 0-1,0 0 1,-1 0-3,1 0 16,3 4 0,0-2-16,0-2 1,0 0-1,-1 0 1,1 1-1,0-1 1,0 0-1,0 0 1,0 2-1,0-2 0,0 0 1,0 0-1,0 1 1,0-1-1,1 0 1,-1 0-1,0 1 1,0-1-1,0 0 1,0 0-1,0 2 1,0-2-1,0 0 1,2 0-1,-2 1 1,0-1-1,0 0 0,0 0 1,1 0-1,-1 0 1,0 2-1,0-2 1,2 0-1,-2 0 1,0 0-1,77 79 32,-30-31-19,8 4-9,-4-8 1,3-7-3,-48-33-2,1-1 0,-1 0 0,1-1 0,1 1 0,-1-1 0,6 2 0,-5-3 0,1-1 0,-1 2 0,1-2 0,-1 0 0,0-2 0,2 1 0,6-2-1,-2 0 1,1-1-1,-1-2 1,0 1-1,0-1 1,8-5 0,-4-2-12,1-5 3,-3-1-1,11-15 10,-24 33-6,-2-2 0,2 0-1,-2 0 1,1 1 0,-1-1-1,1 0 1,-1 0-1,0 0 1,-1-1 0,2 1-1,-2 1 1,1-3 6,1-6-10,-1 7-8,0 0 0,-1 0 1,2-1-1,-2 0 1,0 1-1,0-1 0,0 1 1,0-1-1,-2 0 0,2 1 1,-2-4 17,2 5-19,-2 2 0,2-1 0,-1 1 0,-1-1 0,1 0 1,1 0-1,-1 1 0,-1-1 0,1 1 0,-1 0 0,1 1 0,0-2 0,-1 1 1,1-1-1,-2 1 19,0 0-34,0-1 0,1 2 0,-1-1 1,-1-1-1,1 2 0,0 0 0,0-1 1,0 1-1,1 0 0,-3 0 0,3 0 1,-1 1-1,0-1 34,-4 2-155,-3 5 12,10-6 134,0-1-1,0 2 1,0-2-1,0 1 1,0 0-1,0-1 1,0 2-1,0-2 0,0 1 1,2 1-1,-2-2 1,0 1-1,0-1 1,1 1-1,-1 1 1,0-2-1,1 1 0,-1-1 1,2 2-1,-2-2 1,0 0-1,1 1 1,1 0 9,-1 1-18,5 6 0,26 24-96,29 23-138,11 1 252,-21-20-141,-37-27 89,2-1 1,-2 0-1,1-1 1,1 0 0,-1-1-1,0 0 1,15 2 51,-29-8-6,-1 0 0,0 0 1,1 0-1,-1 0 1,2 0-1,-2 0 0,0 0 1,1 0-1,-1 0 0,0 0 1,2 0-1,-2 0 0,0 0 1,1 0-1,-1-1 0,0 1 1,1 0-1,-1 0 0,0 0 1,2-2-1,-2 2 6,17-11-297,-2 0 0,0-2 0,12-11 297,16-19-3766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2:48.29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1 593 3504,'80'127'60,"-73"-116"-57,-6-8-1,1 0 0,-1-2 0,0 2 0,1 0 0,-1-2 1,2 2-1,-2-1 0,1 0 0,0 0 0,1-1 0,-1 2 0,2-2-2,13 11 15,1-3-1,11 7-14,-23-15 6,-1 2-1,1-2 0,0 1 0,-1-1 1,2-1-1,-1 2 0,-1-2 1,1 0-1,1 0 0,-1 0 0,-1 0 1,1-2-1,1 1-5,0-1 6,5-2 35,1-6-21,-1 1 0,0-1-1,-1-1 1,-1-1 0,1 1-1,-3-1 1,2 0 0,0-4-20,7-21 20,-15 22 33,-3 5-37,0 2 1,-1-2-1,-1 2 1,1-2-1,-1 1 1,0 1-1,-1-2 1,0 2-1,-1 1 1,0-2-1,-6-6-16,-30-27 123,28 30-95,12 10 33,0 2-51,1 0 1,-2 0-1,1 0 0,1 0 0,-1 0 0,1 0 1,-2 0-1,1 0 0,1 0 0,-2 2 0,2-2 1,-1 0-1,0 0 0,1 1 0,-2-1 0,2 0 0,-1 0 1,1 1-1,-2-1 0,2 2 0,-1-2 0,1 0 1,0 1-1,-1-1 0,1 2 0,-2-2 0,2 1 1,0 0-11,-1 1 16,1-1 1,0 0 0,0 1 0,0-1 0,0 2-1,0-2 1,0 1 0,0-1 0,0 1 0,1-1-1,-1 0 1,0 1 0,2 1 0,-1-2-17,2 9 45,2-2 0,0 1 0,0-1 1,1-1-1,2 6-45,2-1 19,-2-2 19,-1-2 0,2 1 1,-1-1-1,2 2-38,64 57 185,-67-61-151,-1-2 1,-1 0-1,2-1 0,0 1 0,-1-1 1,1 0-1,0-1 0,1 1 0,-1-1 1,0 0-1,3 0-34,1 1 39,-4-2 0,0 0-1,0 1 1,0-1 0,0 1-1,0-2 1,1 0 0,-1 0-1,0 0 1,0-2 0,0 1-1,0-1 1,3 1-39,-6 0 15,9-5 65,-3-1-59,0-1 0,-2-1 0,0 1 0,1-2 0,0-2-21,0-5 48,-5 3-35,-1 0 1,0 0-1,-1-2 0,0 2 1,-2-1-1,0 1 0,0-1 1,-3-12-14,-7-6 5,3 21 3,2 7-5,-2-1 0,1 1-1,-1 0 1,0 1 0,0 0 0,-1 0 0,1 0-1,-2 1 1,2 0 0,-1 0 0,0 0-1,-1 2 1,-2-2-3,4 3 4,0 0 0,0 0 1,0 0-1,0 0 0,0 2 0,0-1 0,0 0 0,0 1 0,0-1 0,0 2-4,4-2 35,2 4 4,-5 11-17,6-16-19,0 0-1,0 0 0,0 0 0,0 2 0,0-2 0,0 0 1,0 0-1,0 0 0,0 1 0,0-1 0,0 0 0,0 0 0,0 0 1,0 2-1,0-2 0,0 0 0,0 0 0,0 0 0,0 1 1,0-1-1,0 0 0,0 0 0,0 0 0,2 1 0,-2-1 1,0 0-1,0 0 0,0 0 0,0 0 0,0 0 0,1 2 0,-1-2 1,0 0-1,0 0-2,60 61 108,-54-55-73,-1-1 1,1 1 0,0 0 0,1-2-1,4 4-35,4 2 28,-4-2 45,2 1 0,-2-2 0,2 0 0,-1-2 0,1 2-1,1-1 1,0-2 0,3 2-73,1-2 104,0 0 0,14 0-104,-29-4 17,1 0 1,-1-1-1,1 1 1,-1-1-1,1 1 0,-1-2 1,1 1-1,-1-1 0,1 1 1,-1 0-1,0-1 1,0-1-1,-1 2 0,1 0 1,0-2-1,3-1-17,-4 1 18,3-1-3,-1-1 0,-2 3 0,1-3 0,0 1 0,1 0 0,-2-2 0,0 2 0,1 0 0,-1-2 0,0 2 0,0-1 0,-1 0 0,1-4-15,-1 2 10,2-10 24,-2-26-1,-6-5-25,2 37-7,0 0-1,0-1 1,-4-7-1,6 15-3,-1 1 1,1-1-1,-2-1 1,2 3-1,-2-1 0,2-1 1,-2 1-1,0 0 1,0 0-1,1 0 0,-4-2 3,2 3-45,-5 2-3,5 5 7,1-4 31,2 0 8,0 1-1,1-1 1,-2-1 0,1 2-1,-1-1 1,1 0 0,1 1 0,-1-1-1,1 1 1,-2-1 0,2 0-1,-1 1 1,1 1 2,-2-2-1,2 2 0,0 0 1,0-1-1,0 0 0,0 1 0,2-1 0,-2 0 0,0 1 1,1-1-1,-1 0 0,2 1 0,-2-1 0,1 0 0,0 1 1,1-2-1,-1 2 0,1-2 0,-1 2 1,9 7 13,-2-2 0,2 2 0,0-3 0,-1 1 0,1-1 0,1 0 0,1 0 0,7 3-13,-12-6 0,2-1 20,-2 1 0,1-2 0,0 1 0,1-2 0,-1 2 0,1-3 0,-1 1 0,0-1 0,8 0-20,6 1 61,-18 1-67,-1-2 11,-1 0 1,-1 0 0,0 0 0,2 1-1,-1-1 1,-1 0 0,2 0-1,-2-1 1,0 1 0,1 0 0,1 0-1,-2-2 1,0 2 0,1 0 0,1-1-1,-2 1 1,0-1 0,1-1-1,-1 2 1,1-1 0,-1 0 0,0-1-1,1 2 1,-1-1-6,16-26 15,-13 13 6,-4 6-17,0-2-1,0 2 1,-1-2-1,-1 1 0,1 0 1,0 0-1,-2-1 1,0 2-1,0 0 1,-1-1-1,0 1 1,0-1-1,-2 1-3,-20-25 2,13 19-6,6 7 1,1 0-1,-1 0 1,0 0 0,-1 1-1,1 0 1,-8-3 3,6 3-8,43 21 0,2 2 8,20 10 0,34 12-2,-88-38 2,1 1-1,0-1 1,0-1-1,1 1 1,-1-1-1,0 0 0,-1 2 1,1-2-1,1 0 1,-1 0-1,0 0 1,0-2-1,1 2 0,-1-1 1,0 1-1,-1-1 1,3 1-3,3-6-22,-5 2 22,-1-2 0,1 2 0,0 0 0,0-2 1,-2 1-1,2 1 0,-2-2 0,1 0 0,-1 1 0,1 1 0,-2-3 3,0 5-2,1 1 0,-1 1-1,0-2 1,0 1 0,0 0 0,0 1 0,0-2-1,-1 1 1,1-1 0,0 2 0,0-1-1,0 0 1,-2-1 0,2 2 0,0-1 2,-7-13-10,0 1 1,-1-1 0,0 2-1,-1-1 1,-3-2 9,-5 2-33,11 10 23,-12-7-10,0 2-1,-2 0 1,2 1 0,-2 1 0,-8-2 20,-65-19-71,91 26 68,0 1 0,0-2-1,-1 2 1,2-1 0,-2 0-1,2 1 1,-2-2-1,2 1 1,-2-1 0,1 1-1,1 0 1,0-1 0,-1 1-1,-1-2 4,-1-1-6,4 4 6,0 0 0,-1 0 0,1-2 0,0 2-1,0 0 1,0 0 0,-2 0 0,2 0 0,0-1 0,0 1 0,0 0 0,-1 0-1,1-1 1,0 1 0,0 0 0,0 0 0,0-2 0,0 2 0,0 0 0,-1-1-1,1 1 1,0 0 0,0 0 0,0-2 0,0 2 0,0 0 0,0-1 0,0 1-1,0 0 1,0 0 0,1-1 0,-1 1 0,0 0 0,0-2 0,0 2 0,0 0-1,0 0 1,0-1 0,1 1 0,-1 0 0,0 0 0,0-2 0,5 1 0,-3 0 0,3-1 0,-3 2 0,3-1 0,-1-1 0,-1 2 0,1 0 0,0-1 0,0 1 0,73-6-986,10-2-3940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7:34.86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35 0 5384,'0'0'313,"0"0"75,0 0 279,0 0 71,1 6 13,0 22 201,0 0 0,-3 14-952,0-10 815,3 21-815,0-33 282,-1 1 0,-1-1-1,-1 11-281,0-9 250,1 0 0,1 20-250,6 112 777,-6-82-507,-3 122 371,6-123-386,0-24-52,2 48 494,-8-71-379,3-22-223,0-2 20,0 0-14,0 0-95,-1 0-1,1 1 1,0-1 0,0 0 0,0 0-1,-1 0 1,1 0 0,0 0 0,0 0-1,-1 1 1,1-1 0,0 0 0,0 0-1,0 0 1,-1 0 0,1 0 0,0 0-1,0 0 1,-1 0 0,1 0 0,0 0-1,0 0 1,-1-1 0,1 1-1,0 0 1,0 0 0,-1 0 0,1 0-1,0 0 1,0 0 0,0-1 0,-1 1-1,1 0 1,0 0 0,0 0 0,0 0-1,0-1 1,-1 1 0,1 0 0,0 0-1,0-1 1,0 1-6,-5-42 80,1-1 1,2 0-1,1-2-80,0 1 11,0 4 40,-1 12-25,2 0 0,1 0 0,2-13-26,3-167 208,-6 199-195,0 5 4,0-1 0,0 1 1,0-1-1,0 1 0,-1-1 0,0 1 0,0-1 0,0 1 0,0 0 0,-1-2-17,-2-7 68,3 8 54,1 13-85,3 40 6,-2 1 0,-2 0 0,-4 17-43,3-47 4,0 40 12,0 132 30,-1-126-34,0 0 44,9-122-40,-5 50-2095,-1 7-8339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7:44.93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3 18 2696,'4'45'377,"7"209"3526,-10-230-3794,6 44 614,-7-68-723,22 210 1436,-21-192-1383,0 63 267,4 188 644,-4-265-895,-1 1 1,1-1-1,-1 0 0,0 1 0,-1-1 1,1 1-1,-1-1 0,1 0 1,-1 1-1,-2 2-69,-1 11 544,3-38 11,-1-36-247,-6-76-11,7 102-122,-7-222 406,0 153-410,3-61-12,5 128-78,1-12-24,1-23 150,4-16-207,-6 80 47,0 3 6,-1 6-9,-7 68 9,5-27 24,2 16-77,0 19 38,-2 86 9,2-134-7,-4 158 18,5-151-4,1-18-28,5 155 101,-5-175-123,3 66 321,4 4-325,-2-86 194,-3 5-178,-2 5 2,1-1-1,-1 1 1,0-1-1,0 0 0,0 1 1,-1-1-1,1 0 1,-1-1-18,5-51 158,-1-18-158,-3 42 114,2-143 42,-3 138-56,-3-154 37,2 151-49,-3-165 37,5 169-50,9-134 151,-10 153-204,0 14 24,1 9 1,1 0-39,-1-3-5,0-1 1,0 1 0,-1-1 0,1 1 0,-1-1 0,0 1 0,1-1 0,-1 1 0,0 0 0,-1-1 0,1 3-4,-2 123 53,1-94-18,1 154 21,0-148-10,-1 185 20,1-179-18,4 187 88,0-69 144,-2-181-200,-1 13-70,-1 1 0,1-1 0,-1 1 0,0 0 0,1-1 0,-1 1 0,-1-3-10,0-109 84,0 85-24,-5-148 23,6 138-28,-6-160 26,4 161-26,-3-159 25,4 160-34,6-137 58,-3 109-48,-1 59-16,0-1 7,0 6-26,0 6-1,1 3-13,0 0 0,0 0 0,-1 1 0,0-1 0,0 0 0,0 5-7,1 25 30,10 109 8,-10-112-10,-2 251 84,-6-205-98,3-48 28,-9 152 68,10-169-87,0 1 5,1-1-1,0 1 1,1 10-28,2-29 45,-1 2-242,-1 0 35,1 0-1,0 1 0,0-1 1,-1 0-1,1 0 1,0 0-1,-1 0 0,1 0 1,-1 0-1,1 0 1,-1-1-1,0 1 0,1-1 163,-1 2-11727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8:29.32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1354 4488,'0'0'160,"0"0"60,3-4 240,27-45 510,-12 19-284,-13 20-605,13-15 462,53-70 643,-38 60-707,-1 7 160,2 1 1,8-3-640,29-19 688,-63 42-589,1 1 1,-1-1 0,0-1 0,-1 0-1,1 0 1,-2-1 0,2-1-100,0 0 60,61-72 863,-21 14-551,8-22 352,-38 65-426,1 2 0,3-2-298,5-1 212,-3 5 50,2 1 1,3-1-263,-2 2 44,-11 6 99,1 2 0,1 0 0,-1 1 0,2 1-143,17-7 154,8-11 297,-1-1 1,10-11-452,-37 26 76,-11 10-42,0-1 0,0 0 0,0 0 0,0-1 0,-1 0 0,0 0 0,0 0 0,0 0 0,0-1 0,2-4-34,0 0 55,2 0-1,-1 0 1,1 1-1,0 0 1,4-3-55,-1 0 92,1 0-1,5-10-91,-9 12 23,-5 7-2,0-1-1,0 0 1,0-1 0,0 1 0,-1-1 0,0 1-1,1-2-20,1-3 23,-1 4-4,4-6 3,-5 7 2,4-2 0,-5 4 0,0 1-4,11-16 63,-11 15-64,-1 2 3,0 0 4,-2 1-1,-2 4-18,0-1 0,0 1 0,1 0 0,0 0-1,-1 1 1,2-1 0,-1 1 0,0 0 0,0 3-7,-6 11 13,-10 15 7,-43 60 32,56-84-50,4-7 2,0 0 0,0-1 0,0 1 0,-1-1 0,1 0 0,-3 3-4,-22 23 75,-21 18-75,14-19 37,-108 78 79,122-90-98,1 0 0,1 1-1,-7 8-17,17-16 5,-6 6 9,0 1 1,1 1-1,1 0 1,-4 8-15,8-13 4,-60 99 72,66-107-74,-44 63 76,-4 1-78,26-41 23,-1-2 0,-11 9-23,27-27 2,-16 12 8,-95 60 39,21-5 18,43-35-22,54-38-32,-5 3 69,19-24-52,0 1 1,2 0 0,2-1-31,9-7 4,10-5 1,12-5-2,2-7 2,1-7-4,0-7-1,-1-9 0,0-5 0,0 2 0,-5 13 0,-13 18 0,-9 13 0,-12 16 0,-9 9 0,-2 3 0,-8 9 0,-20 23 0,-9 15 0,-4 10 0,-7 7 0,-8 4 0,27-39 0,-6 4 0,-32 24 0,4-8 0,8-10 0,12-8 0,18-8 0,25-24 0,0-1 0,1 1 0,-1-1 0,1 0 0,-1 1 0,1-1 0,-1 1 0,1 0 0,-1-1 0,1 1 0,-1-1 0,1 1 0,0 0 0,-1-1 0,1 1 0,0 0 0,-1 0 0,1-1 0,0 1 0,0 0 0,0 0 0,2-1 0,1-1 0,-1 0 0,0 0 0,1 0 0,-1 0 0,0 0 0,1-1 0,-1 0 0,35-23 0,18-11 0,5-5 0,1-5 0,-6 2 0,-10 3 0,-13 9 0,-18 20 0,-15 12 0,1 0 0,0 0 0,0 0 0,0 0 0,0 1 0,0-1 0,0 0 0,0 0 0,0 0 0,0 0 0,0 0 0,0 0 0,0 0 0,0 0 0,0 0 0,0 0 0,0 0 0,0 0 0,0 0 0,0 0 0,0 0 0,0 1 0,0-1 0,0 0 0,0 0 0,0 0 0,0 0 0,0 0 0,0 0 0,0 0 0,0 0 0,0 0 0,0 0 0,0 0 0,0 0 0,0 1 0,0-1 0,0 0 0,0 0 0,0 0 0,0 0 0,0 0 0,0 0 0,0 0 0,0 0 0,0 0 0,0 0 0,0 0 0,0 0 0,0 0 0,0 0 0,0 0 0,0 0 0,0 0 0,0 0 0,1 1 0,-1-1 0,0 0 0,0 0 0,0 0 0,0 0 0,0 0 0,0 0 0,0 0 0,-10 16 0,-24 23 0,-17 9 0,-17 6 0,-7 3 0,-2 7 0,51-39 0,-17 21 0,21-19 0,-9 15 0,-7 16 0,15-19 0,10-15 0,11-19 0,6-8 0,7-11 0,20-30 0,8-6 0,3 3 0,7 2 0,8-4 0,4-2 0,1 1 0,-2 0 0,-5-4 0,-7-2 0,-3-1 0,3-13-3,-18 26-2,10-10 5,6 3 0,-1 9 8,14-9-8,-53 46 0,103-81 44,-96 76-40,25-24 28,-36 32-32,59-56 245,-2-4 1,4-10-246,-55 62 41,1 0 0,0 1 0,3-2-41,0-1 13,43-43 154,-34 36-111,-13 12-28,0-1 1,0 0-1,0-1-28,-6 7 35,-1 0 3,1 0-9,0 0 0,0 0 0,0 0-1,0 1 1,0-1 0,0 1 0,1-1-29,-1 1 48,-1-1 4,0 1-272,8-12 803,-9 13-661,0 0 0,1-1 0,-1 1 0,0 0 0,0-1 0,0 1 0,1 0 0,-1 0 0,0-1 0,1 1 0,-1 0 0,0 0 0,0 0 0,1-1 0,-1 1 0,0 0 1,1 0-1,-1 0 0,0 0 0,1 0 0,-1 0 0,1 0 0,-1 0 0,0 0 0,1 0 0,-1 0 0,0 0 0,1 0 0,-1 0 0,0 0 0,1 0 0,-1 0 0,0 0 0,1 1 0,-1-1 78,0 0-12775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9:01.453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1 5208,'0'0'352,"0"0"89,0 0 359,0 0 85,0 0-34,1 5-146,2 22 26,-2 0 0,0 1 0,-2 15-731,1-39-25,-2 32 403,1-9 351,1 0 0,2 23-729,-2-40 193,1 6 208,0-12-240,1 0 0,0-1 0,0 1 0,0-1 0,0 0 0,0 0 1,1 1-162,4 5 292,-5-4-15,-2 6-8,0-8-35,0-3-16,1 1-21,4 5-10,-4-4-20,-1-2-3,1 1-10,5 2-3,-5-2-6,271 2 1391,-194-14-1430,-27 5-28,-47 5-44,4-1 3,-6 1-26,1 1 0,-1-1 0,1 1 0,-1 0 0,1 0 0,-1 0 0,1 0 0,0 0-11,20 1 96,-19-2-69,3-4 2,-5 4-4,-2 0-24,0 1-1,0 0 1,0 0-1,1 0 1,-1 0-1,0 0 1,0 0-1,0 0 1,0 0-1,0 0 1,0 0-1,1 0 1,-1 0-1,0 0 1,0 0-1,0 0 1,0 0-1,0 0 1,1 0-1,-1 0 1,0 0-1,0 0 1,0 0-1,0 0 1,0 0-1,0 0 1,1 1-1,-1-1 1,0 0-1,0 0 1,0 0-1,0 0 1,0 0-1,0 0 1,0 0-1,0 1 1,0-1-1,1 0 1,-1 0-1,0 0 1,0 0-1,0 0 1,0 1-1,0-1 1,0 0-1,0 0 1,0 0-1,2 5 0,15-1 64,-7-4-57,-2-3-2374,-6 2-9472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9:44.46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64 4488,'0'0'305,"0"0"103,0 0 392,0 0 105,0 0 13,0 0-24,0 0-99,0 0-74,0 0-210,0 0-60,0 0-47,0 0-15,0 0-9,0 0 5,0 0 13,0 0 0,0 0-3,4-1-63,28-9 520,-30 9-758,0 0 1,1 0 0,-1 1-1,1-1 1,-1 1-1,1 0 1,-1 0-1,1 0 1,-1 0 0,1 1-95,12-1 357,-14 0-118,0 0-226,-1 0 0,1 0-1,-1 0 1,0 0-1,1 0 1,-1 0 0,1 0-1,-1 0 1,0 0-1,1-1 1,-1 1 0,1 0-1,-1 0 1,0 0-1,1 0 1,-1-1 0,0 1-1,1 0 1,-1 0-1,0-1 1,1 1-1,-1 0 1,0-1-13,1 1 19,0-1 0,-1 0 0,1 1 0,0-1 0,-1 1 0,1-1 0,0 1 0,0-1 0,0 1 0,0 0 0,-1-1 0,1 1-1,0 0-18,16-3 356,-1 0 0,0 2 0,0 0 0,2 1-356,-17 0 24,0 0 0,0 0-1,0 0 1,0 0 0,0-1 0,0 1-1,0 0 1,0-1 0,0 1-1,0-1 1,0 0 0,0 1-1,1-1-23,13-7 158,1 5 50,0 1 0,0 0 1,0 2-1,7 0-208,-20 0 22,13 0 142,0 0 1,-1-1-1,1-1 0,14-4-164,-24 5 59,0 0 0,0 1 0,1-1 0,-1 2 0,6 0-59,4 0 38,-15-1-5,2 0 1,30 0 254,-25 0-219,57 0 555,-62 0-583,3 2-3,-3 0-12,3 1-3,-3-3-4,3 0 2,-3 0-4,3 0-2,-4 0-4,-2 0 2,1 0-2,4 0 3,-3 0 2,-2 0 0,0 0 0,0 0-1,1 0-4,5 0 3,-5 0 2,-1 0 0,2 0 0,4 0 0,-3 1 0,2 0 0,-2 0 0,4 2-1,-4-1-4,2 3 2,-3-2-2,2 4 2,2 1-4,-3 1-2,-2 0-6,0 6-1,0-10 0,3 8 0,4 6 0,-6 1 0,0 0 0,-2 1 0,0 4 0,-2 7 0,1-28 0,1 7 0,3 0 0,0 7 0,-2-5 0,1-3 0,-2 0 0,-1 0 0,5 2 0,-1 2 0,0-1 0,2 0 0,-3-5 2,-1-5 3,1 5-4,1 0-2,-2-7-6,-1-1-2,0 0-4,0 0 2,0 0-2,0 0 2,0 0-2,0 0 2,0 0-2,0 0 3,0 0 2,0 0-4,0 0-16,0 0-13,0 0-2724,0 0-10756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0:04.45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0 207 4488,'0'0'264,"0"0"96,0 0 384,0 0 113,0 0 71,0 0-8,0 0-120,0 0-87,0 0-243,0 0-65,0 0-10,5-3-69,11-11-202,-8 10 170,2 1-212,51-14 896,-51 15-691,-1 0 0,1 1 0,-1 1-1,1 0 1,6 1-287,3 0 538,0 0 0,0-1 1,0-1-1,0 0 0,5-3-538,-18 2 51,12 2 425,-12 0-229,15 0 160,-4 0-160,0 0 0,0-1 0,0-1 0,12-3-247,-21 3 72,-1 1 0,1 0 0,0 0 0,2 1-72,-2 0 41,0 0 0,0-1 0,0-1 0,3 0-41,21-6 180,1 2-1,0 1 1,0 2 0,12 2-180,9 5 203,-33-2-116,54 0 216,-72-2-270,4 2 6,8 4 15,-10-4-41,0 0-1,1-1 0,-1 1 1,1-1-1,0 0-12,163 2 243,-146-7-187,-3-1-20,45-2 295,0 4-1,46 4-330,-27 0 81,-39-1-50,50 0 116,-40-11 91,-16 11-160,-1-2-1,21-5-77,-32 1 62,82-14 67,-58 19-65,-43-2-25,-7 2-33,1 1 1,-1-1-1,0 1 0,0-1 0,1 1 0,-1 0 0,0 0 0,1-1 0,-1 1 0,0 0 0,1 0 0,-1 0 0,0 1 0,0-1 0,1 0 0,-1 1 0,1-1-6,3 0 12,-1 0 0,1 0 0,0 0 0,0-1 0,4-1-12,25-3 36,-5 5-20,-16 0-8,-2 0 0,104 0 114,-110 0-116,-1-1 0,0 1 0,0-1 0,0-1 0,1 1 0,-1 0 0,0-1 0,3-2-6,-5 3 1,0 0 12,0 0 1,14 0 18,-1 0 1,12 1-33,26 0 1,-40 0 1,-9-1 3,3-1-2,-3 1 2,5-5-2,-4 5 0,9 2 2,18-1 9,-21 0-6,-7 0 0,5 0 0,-6 0 0,1 0 0,-1 0-6,10 0 32,0 0 1,12-4-35,-21 3 11,3-3 2,-5 2-2,-2 2 2,0 0-2,12 0 5,-9 0-10,4 0 2,4 0-1,1 0-6,0 0-1,1-2 0,4-3 0,-4-1 2,-10 4 3,4-3-2,-3 2 2,2-1-2,-4 3 3,-4 2 1,1 0-65,-11 4 401,-4-3-3555,14-1-11467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0:30.223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276 615 4312,'0'0'376,"0"0"76,0 0 304,0 0 80,0 0 17,-4 4-134,-32 20 598,22-11-957,9-8-168,0 0-1,1-1 1,-1 0-1,-1 0 1,1 0-1,-5 2-191,8-6 71,0 1-1,-1-1 1,1 0-1,0 0 1,-1 0-1,1 0 0,0-1 1,0 1-1,-1-1 1,1 1-1,0-1 1,-2-1-71,0 1 128,0-1 0,0 1 0,0 1 1,0-1-1,-3 0-128,4 1 61,1 0 0,-1 0 0,1 0 0,-1 0 1,1 0-1,-1-1 0,1 0 0,0 1 0,-1-1 0,1 0 0,0-1 0,-1 1 1,1 0-1,0-1 0,0 1 0,0-1 0,0 0 0,0 0 0,0 0-61,-12-7 166,9 6-27,0-1 0,0 0 0,0 0 0,-3-3-139,6 4 30,1 1 0,-1 0 0,1-1-1,0 1 1,-1-1 0,1 0 0,0 1 0,1-1 0,-1 0 0,0 0 0,1 0 0,-1 0 0,1 1 0,0-1 0,0 0 0,0 0 0,0-2-30,-2-18 125,2 22-107,-1-1 0,1 1 0,0 0 0,-1-1-1,0 1 1,1 0 0,-1-1 0,0 1 0,1 0 0,-1 0-1,0 0 1,0 0 0,-1-1-18,1 1 13,1 0 0,-1 0 0,0 1 0,1-1 0,-1 0 0,1 0 0,-1 0-1,1 0 1,-1 0 0,1 0 0,-1 0 0,1 0 0,0 0 0,-1 0 0,1 0 0,0 0 0,0 0 0,0-1 0,0 1-13,-1-6 47,1 1 0,0-1 0,0 0 0,0 0 0,1 1 0,0-1 1,0 0-1,0 1 0,1-1 0,0 1 0,0-1 0,0 1 0,1 0 0,1-1-46,-3 5 39,1 0 0,-1-2-34,18-15 117,-14 14-102,-2 4-4,3 2-1,-3-1 0,3 0-1,-5 0-4,-1 0 3,1 2 2,2 5 0,-3-4 2,-1 4 3,1-6-2,0-1 3,0 0 4,0 0 4,0 0 2,-3-11 26,7-188 176,-3 190-222,0 0-1,0 0 0,1 1 0,0-1 0,1 0 0,0 1 0,3-8-11,-6 14 4,11-16 8,-8 14-10,11-20 4,-7 11-1,1 3-4,3 4-1,-2 6 0,-6 0 0,16 17 0,33 45-9,-50-61 2,-2 0 7,0-1 0,0 0 0,0 1-1,0-1 1,0 0 0,0 1-1,0-1 1,1 0 0,-1 1 0,0-1-1,0 0 1,0 0 0,0 1-1,1-1 1,-1 0 0,0 0 0,0 0-1,1 1 1,-1-1 0,0 0-1,0 0 1,1 0 0,-1 0 0,0 0-1,0 1 1,1-1 0,-1 0-1,0 0 1,1 0 0,-1 0 0,0 0 0,1 0-1,-1 0 1,0 0 0,1 1-1,-1-1 1,0 0 0,1 0-1,-1 0 1,0 1 0,0-1-1,1 0 1,-1 0 0,0 1-1,0-1 1,1 0 0,-1 1-1,0-1 1,0 0 0,0 1-1,0-1 1,1 0 0,-1 1-1,0-1 1,0 1-2,1-1 0,-1 0-1,1 1 1,-1-1-1,1 1 1,-1-1-1,1 0 1,-1 1-1,1-1 1,0 0-1,-1 1 1,1-1 0,-1 0-1,1 0 1,0 0-1,-1 0 1,1 0-1,0 0 1,-1 0 2,3-16-5,0 1 0,0-1 0,1 1 0,1 0 0,1 0 0,0 0 0,2-3 5,-4 15-5,18-5 3,-17 9 2,21-5 0,-19 6 0,1 1 0,22 6 0,0 3 0,-7 2 0,-20-11 0,-1-1 0,1 0-1,-1 1 1,1 0-1,-1-1 1,0 1 0,0 0-1,0 0 1,-1 1-1,1-1 1,-1 0 0,1 1-1,-1-1 1,0 1-1,0-1 1,0 1 0,-1-1-1,1 1 1,-1 0-1,0 2 1,0 0-3,-1 0-1,1-1 1,-1 1-1,-1 0 1,1 0-1,-1 0 0,0-1 1,0 1-1,0-1 1,-1 0-1,0 0 0,0 0 1,-2 3 3,-13 13-20,17-20 8,1-1 2,-1-2 4,1-7 4,0 5 2,0 3 0,12-27 0,-4 8 0,3 3 2,-7 11-1,-2 4 0,-1 0 0,2-1 0,-1 1-1,0 0 1,0 0 0,0 0-1,1 1 1,-1-1 0,1 0-1,1-1 1,0-1 1,16-3 3,-16 5-3,23-5 4,-2 4-1,8 3-2,-2 2 2,-10 0-4,-20-2-1,0 0 0,0 0 0,0 1 0,0-1 0,0 1 0,0-1 0,0 1 0,0-1 0,0 1 0,0 0 0,0-1 0,0 1 0,0 0 0,0 1 0,0-1 0,0 1 0,0 0 0,0-1 0,0 1 0,0 0 0,0 0 0,0 0 0,0 1 0,-1 0 0,1 0 0,0 0 0,-1 0 0,0 0 0,0 0 0,0 0 0,0 0 0,0 1 0,-6 31 0,-7 1 0,-2-4 2,-3-7 3,2-6-2,2-5 3,4-2 2,8-10 0,2-2 0,0 0 2,2-1 2,0 0-8,-1 0 0,1 1 1,0-1-1,0 0 1,0 1-1,0 0 0,0-1 1,0 1-1,0 0 0,0 0 1,0 0-1,0 1 0,0-1 1,2 1-5,27 10 11,-23-8-7,-3-1-1,1 1 0,0 0 0,-1 0 1,0 0-1,0 1 0,0 0 0,0 0 0,0 0 1,0 1-1,2 3-3,-6-6 1,1 0 1,-1 0-1,0 0 0,0 0 1,0 0-1,0 0 0,0 0 1,0 1-1,0-1 1,-1 0-1,1 1 0,-1-1 1,0 0-1,1 1 0,-1-1 1,0 1-1,0-1 1,0 1-2,-1 4 3,0 0 1,0 0 0,0-1-1,-2 6-3,2-9 1,1-2 0,0 0 0,-1 0 0,1 0 0,0 0 0,-1 0 0,1 0-1,-1 0 1,0 0 0,1 0 0,-1 0 0,0 0 0,1 0 0,-1 0 0,0 0 0,0-1 0,1 1 0,-1 0 0,0-1-1,-3 4 3,-43 41 39,45-44-31,-13 6-4,14-3 24,10-2 47,1 2-77,-9-3-1,0 0 0,1 0 0,-1 1 0,0-1 0,0 0 0,0 0 0,0 1 0,0-1 0,1 2 0,-2-2 0,1 0 0,-1 0 0,0 0 0,1 0 0,-1 0 0,0 0 0,0 0 0,0 1 0,0-1 0,1 0 0,-1 0 0,-1 0 0,1 0 0,0 1 0,-5 17 0,3-17 0,1 1 0,-1-1 0,1 1 0,-1-1 0,0 0 0,0 1 0,0-1 0,-2 1 0,0 0 0,-1-1 0,1 1 0,-1-1 0,1 0 0,-1 0 0,1 0-1,-1-1 1,-2 0 0,6 0 0,-2-1-1,0 1 1,1 0-1,-1-1 0,0 1 1,0-1-1,0 0 0,0 0 0,0-1 1,-2 1 0,-5-2-1,-24-2 1,22 2-2,-8-4 7,-16-17-36,33 21-2079,3 2-8335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7:3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24575,'0'7'0,"0"1"0,2-3 0,1 0 0,2 0 0,1 3 0,-1-2 0,-2 5 0,2-5 0,-2 2 0,0-3 0,1 1 0,-3-1 0,1 0 0,0 0 0,-1 0 0,4 1 0,-2-1 0,2 3 0,1 1 0,-1 2 0,1 1 0,0-3 0,0 2 0,-1-5 0,0 4 0,-2-4 0,0 1 0,-1-2 0,1 0 0,-1 0 0,3 0 0,-2 1 0,2-1 0,-2 3 0,2-2 0,-2 2 0,-1-3 0,1 0 0,-1 0 0,1 1 0,2-1 0,0 0 0,0 0 0,1 3 0,-1 1 0,1 0 0,0 2 0,-1-5 0,-2 2 0,2-3 0,-5 0 0,3 0 0,-1-2 0,-1 2 0,3-2 0,-1 2 0,0 0 0,1 0 0,0 3 0,1-2 0,1 5 0,-1-5 0,0 2 0,1-3 0,-3 1 0,1-1 0,-3 0 0,3 0 0,-3 0 0,3 0 0,-1 1 0,2-1 0,1 3 0,-1 1 0,1-1 0,-1 0 0,1-2 0,-1-1 0,-2 0 0,1 0 0,-3 0 0,4-2 0,-5 2 0,5-2 0,-2 2 0,2 0 0,-2 3 0,2-2 0,-2 5 0,0-5 0,2 2 0,-5-3 0,2 0 0,1-2 0,-3 2 0,3-3 0,-3 4 0,2-1 0,1 0 0,0 3 0,2 1 0,-2 2 0,0 1 0,2-3 0,-2 2 0,0-6 0,2 6 0,-2-5 0,1 2 0,0 0 0,-3-2 0,4 5 0,-2-2 0,1 0 0,1 2 0,-5-3 0,5 1 0,-1 2 0,-2-5 0,4 5 0,-6-5 0,5 2 0,-4 0 0,3-2 0,-3 2 0,4 0 0,-2-2 0,0 5 0,2-3 0,-2 1 0,2 2 0,-2-5 0,2 2 0,-4 0 0,4-2 0,-5 5 0,5-5 0,-2 2 0,0 0 0,1-2 0,-3 5 0,4-5 0,-2 5 0,2-2 0,1 2 0,0 1 0,-1-4 0,1 7 0,0-6 0,0 6 0,0-3 0,0-1 0,-1 1 0,1 0 0,0-4 0,-1 3 0,1-5 0,0 5 0,-1-5 0,0 2 0,1-3 0,-1 3 0,-2-2 0,2 2 0,-2-2 0,0-1 0,2 3 0,-2 3 0,2 1 0,1 2 0,-3-2 0,2-4 0,-2 3 0,3-2 0,-3 3 0,2-4 0,-2 3 0,2-2 0,1 3 0,0-4 0,-3 3 0,2-5 0,-5 2 0,5-3 0,-5 1 0,3-1 0,-3 0 0,0 0 0,2-2 0,-2 1 0,5-1 0,-3 2 0,1 0 0,2 0 0,-3 0 0,4 0 0,-3 1 0,2 2 0,-3-2 0,2 2 0,-2-3 0,0 0 0,-1 0 0,1 0 0,1-2 0,-1 0 0,1-3 0,-1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7:48.03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21 106 4312,'0'0'192,"0"0"55,0 0 218,0 0 48,-3-5-25,-7-15-21,9 17-377,0 0 0,0 0 0,0 0 0,0 0 0,0 0 0,1 0 0,-1 0 0,1-1 0,0 1 1,0 0-1,0 0 0,0 0 0,0-3-90,1-3 166,-1 7 22,0-2 6,0 4-121,-1-1 0,1 1 1,0-1-1,0 0 0,0 1 1,0-1-1,0 1 0,0-1 1,0 1-1,0-1 0,0 0 1,0 1-1,0-1 0,0 1 1,0-1-1,0 0 0,0 1 1,0-1-1,1 1 0,-1-1 1,0 1-1,0-1 0,1 1 0,-1-1 1,0 1-1,1-1 0,-1 1 1,0-1-1,1 1 0,-1 0 1,0-1-1,1 1 0,-1-1 1,1 1-1,-1 0 0,1 0 1,-1-1-74,2 0 172,-2 1-4,1 1 1,5 0 3,-3 0-9,3 2-6,-4-2-9,8 5 491,-1-2-473,-4-2-4,4 1-1,-5-2 6,3 2 5,-5-2 16,0 0-129,-1 0 0,1-1 0,-1 1 0,1-1 0,-1 1 0,1-1 0,0 1 0,-1-1 1,1 0-1,-1 0 0,2 0-59,-2 0-33,7 1 251,1 0 0,-1 0 1,0 1-1,2 1-218,14 3 232,-15-5-100,0 2 1,0-1-1,0 1 0,5 3-132,-10-5 51,10 5 77,-5-2-21,1 0 0,-1-1 0,1 0 1,0-1-1,0 0 0,1-1-107,62 3 1688,8-4-1688,-67 0 164,-12 0-80,-2 0 1,0 0-4,0 0-2,0 0-4,0 0 2,0 0-4,-2 1-13,-7-1 0,0 0-1,-1 0 1,-6-2-60,-18-1 57,23 3-51,-23 2 20,0 4 13,-24 9-39,34-8 1,17-6-1,-26 5 0,28-5-6,1 0 0,-1 1 0,0-1 0,1 1 0,0 1 0,-1-1 0,1 1 0,0-1 0,0 1 0,0 1 0,1-1 0,-1 1 0,1-1 0,-1 1 0,1 0 0,0 1 0,0-1 0,1 0 0,-1 1 0,1 0 0,0 0 0,0 0 0,0 1 6,0-2-44,1 4 0,0-7-8,1-1 2,1 2 4,2 6 3,-3-7-4,0-1 1,0 0 4,0 0 1,0-2-4,0-6 5,0 6 36,-1 0 0,0 0 0,0 1 0,1-1 0,-1 0-1,0 1 1,0-1 0,-1 0 0,1 1 0,0-1 0,0 1 0,-1 0 0,1 0 0,-1-1 4,1 1-5,-19-17-41,17 16 43,0 0-1,1-1 1,-1 1-1,1-1 1,-1 1 0,-1-3 3,-26-55-40,30 59 46,-3-4-21,3 5 17,0-1 1,0 1-1,0 0 1,0-1-1,0 1 1,0 0 0,0-1-1,1 1 1,-1 0-1,0-1 1,0 1-1,0 0 1,1 0-1,-1-1 1,0 1-1,0 0 1,1 0-1,-1-1 1,0 1-1,1 0 1,-1 0 0,0 0-1,0 0 1,1-1-1,-1 1 1,0 0-1,1 0 1,-1 0-1,0 0 1,1 0-1,-1 0 1,0 0-1,1 0-2,5-1 34,-1 0 0,1 1-1,0 0 1,0 0 0,0 0 0,0 1-1,0 0 1,3 1-34,7 1 94,92 8 540,-102-10-592,-1 0-1,1-1 1,-1 1 0,1-2 0,-1 1-1,1-1 1,2 0-42,12-2 162,3 0-71,38-5 1362,55 1-1453,-90 5 396,-1-2 0,17-5-396,4 3 571,-18 2-352,-6 3 14,-16 2-208,-4-1 55,0 1 0,17 5 82,-17-5-116,-2-1 8,0 0-10,0 0 2,-3 0 4,-134 5 172,34 3-154,-50 5 160,104-8-159,-4 1 304,-27-1-373,9-3 472,69-2-450,-3 3 11,27-2-18,-17-1-15,17 1 0,-17 1 0,0-1 0,13-2 0,8-5-2,-6 3-2,-19 3 3,50-1 8,4-2-7,-20-3 48,22 0-48,-40 4 7,-6 0 13,-1 1 0,0 1-1,0 0 1,0 0 0,2 1-20,26 4 124,1-3 0,14-2-124,-42 0 16,-1 0 1,1-2 0,-1 0 0,0 0 0,10-4-17,-8 4 13,-7 2-2,-1-1 1,0 0-1,0 0 1,0 0 0,-1 0-1,5-3-11,4 2 33,1-1 0,-1 2 1,1 0-1,0 0 0,0 1 0,8 2-33,6-1 29,40 3 159,-42-1-132,40 0 164,17-4-220,8 0 133,-85 1-125,1 0 2,-1 0 0,1 0 0,0-1 0,-1 1 0,1-1-1,-1-1 1,1 0 0,2-1-10,-2 1 15,1 0 0,0 1 0,-1-1 0,1 1 0,0 1 0,0 0 0,1 0-15,-1 0 30,-6 0-25,1-1 0,0 1 1,-1 0-1,1-1 0,-1 1 0,1-1 1,0 0-1,-1 0 0,1 0-5,6-2 5,34-6 52,-27 5-48,1 1 0,-1 0 0,1 2 0,-1 0 0,6 1-9,-8 0 6,-3 0 2,1 0 0,-1 1 1,0 0-1,6 2-8,0 0 20,-15-3 0,2 0 0,47 8 201,-43-7-169,-7-1-49,1 0 0,-1 0-1,0 1 1,1-1-1,-1 0 1,0 0-1,1 0 1,-1 0-1,0 0 1,1 0-1,-1 0 1,0 0-1,0 0 1,1 0-1,-1 0 1,0 0-1,1 0 1,-1 0-1,0-1 1,1 1 0,-1 0-1,0 0 1,0 0-1,1 0 1,-1-1-1,0 1 1,0 0-1,1 0 1,-1-1-1,0 1-2,7-5 10,19 3 58,18 2-84,-42 0 9,17 0-32,6 0 30,-24-1 14,4 0 21,4 11-8,-6-1 317,-1-4-4123,-2-5-13415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7:50.08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21 40 4400,'0'5'105,"0"15"33,0-15 108,0-5 52,-2 0 75,-5 4 47,5-4 113,2 0-10,-2 2-174,-4 3-30,4-4 34,2-1 23,0 0 40,0 0 24,0 0 40,0 0 12,0 0-9,34 3 1318,197-3 1683,-220 0-3262,0-1 0,0-1 0,0 0 0,2-1-222,-5 1 133,1 0 1,0 1-1,0 0 0,0 0 0,4 1-133,17 2 265,17 1 527,0-2-1,6-3-791,-45 1 65,-1 0 0,1-1 0,-1 0-1,0-1 1,3-1-65,27-9 430,-32 12-374,0 0 1,0 1-1,0-1 1,0 1-1,0 0 0,0 1 1,2 0-57,12 0 173,-6-1-48,0-1-1,1-1 1,12-3-125,-12 2 77,0 1 0,0 0 0,1 1-77,26-3 252,-10-2 15,-11 7-139,-1 0 0,3-2-128,23-1 186,-19-2-89,-20 2-74,0 1-1,1 0 0,-1 0 1,2 1-23,97 0 283,-35 0-217,-42 0-56,-24 1-8,-3-1-1,1 0-1,0 0 0,-1 0 1,1 0-1,-1 0 0,1-1 0,0 1 1,-1 0-1,1-1 0,-1 1 1,1-1-1,-1 0 0,1 0 0,2-1 0,-2 1 0,-1 0 0,1 1 0,0-1 0,0 0 0,0 1 0,-1 0 0,1-1 0,0 1 0,0 0 0,0 0 0,1 0 0,23 0 0,0 0 0,1 0 0,-1 0 0,5 0 2,23 0 71,-53 0-60,-1 0 2,2 0-4,3 2 2,-1 0-4,5 1-1,-7-2 0,-1-1-1,5 0-4,-5 0 3,-1 0 2,2 0-1,4 0-4,-3 0 3,3 0 2,-5 0 0,-1 0 0,0 0 0,0 0 0,0 0-2810,0 0-11243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7:52.480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239 1 4128,'13'71'393,"-12"-67"94,2 2 113,4 12 26,-1 0-1,0 1 1,-1-1 0,-1 1 0,1 9-626,3 28 980,-3 11-980,0-12 576,0 2-196,-2-22-200,1 12 546,2 0 1,2 0 0,5 13-727,-11-52 242,-1-1 0,1 1-1,-2 1 1,1 1-242,2 14 185,1 4 360,-3-8-218,3 6 63,-1 1 1,-1-1-1,-1 0 0,-2 22-390,0-11 232,8 55 231,-7-75-291,0 7-7,2-3-76,2 9 107,-3-28-156,0 0 0,1 1-34,-1 18 153,-1 0-2,0 10-25,0-29-106,0-2 5,1 1-4,4 6 2,-3-4-4,-1 3-2,0-3-4,-1 5 2,0-6-4,0 24 197,-1-37-192,0 0-1,0-1 1,-2-8-22,-5-41 27,4-41-3,-6-78 22,9 163-39,0 0-1,-2 0 1,0 1-1,0 0 0,-2-2-6,-7-35 59,-3-25-59,9 40 43,2 0-1,0-19-42,3 48 4,1-66 8,1-17 11,-1 83-20,0 0-1,0 0 1,-1 0 0,0 0-1,0 0 1,-2-4-3,-3-9 4,5 18-2,-1-22 1,1 21-3,0 0 0,3-17 0,0 17 0,-1 0 0,-2-15 2,2 15 0,-4-3 1,-5-12 6,7 16-2,-4-4-4,4 5 3,1 2 1,0-5-4,0 4-1,0 4 1,1 7-2,1 13-1,-1-18 0,6 19 0,4 14 0,-3-12 0,-2 10 0,-1 9 0,0 6 0,-3-30 2,11 109-12,-5-79 4,7 70-12,-12-94 10,-1 1 0,-1 18 8,-4 0-6,2-14-2,0 0 0,2 5 8,1-4-1,2 58-14,-5-86 14,4 25 0,4 6 1,-3-5 0,0-17 0,-1-1 0,-3-10 0,0-1 0,0 1 0,0-1 0,0 1 0,0-1 0,0 1 0,1-1 0,-1 1 0,0-1 0,1 0 0,0 1 0,-1-1 0,1 0 0,0 1 0,-1-1 0,1 0 0,-1 0 0,0 0 0,1 0 0,-1 0 0,0 0 0,0 0 0,0 0 0,1 0 0,-1 0 0,0 0 0,0 0 0,0 0 0,-1 0 0,1 0 0,0 0 0,0 1 0,-1 1 0,3 14 0,0-15 0,-1 28 0,0-19 0,2 4 0,1-2 0,-5-4 0,-1-8 1,0 0 0,0 0-1,0 0 1,-1 0 0,1-1-1,0 0 1,0 1 0,0-1-1,-1 0 1,0 0-1,3 0 0,-40 0 9,9-1-9,-15 2 0,8 2 0,-3-1 2,-2 3 3,-3 0-2,33-3 0,-7 1 3,0-2 0,0 0 0,-2-1-6,16-1 1,7-3-1,17-11-1,-13 11-2338,-5 4-9328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8:34.453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1355 62 3320,'-3'-5'129,"-8"-12"77,2 4 611,0-2-466,9 13 203,0 2 102,-1-2-56,-2-4-47,3 5-147,0 1-46,2 2-32,6 4-203,-1 0 0,0 0 0,0 1 0,0 1 0,4 5-125,71 103 963,-74-104-913,18 23 305,43 35 44,-54-57-292,0-1 0,1 0 0,0-2 1,0 0-1,7 2-107,-11-6 54,40 21 488,-28-15-376,-1 1 1,0 2 0,5 4-167,31 27 393,-45-34-214,0 1 0,0 0 0,5 9-179,-11-12 46,-5-7-9,0 1 0,-1-1 0,1 1 0,-1 0 1,0 0-1,0 0 0,0 1 0,0 3-37,42 121 883,-43-126-663,-1-3 40,-1-2-16,-20-45 196,-21-20-211,29 53-82,-67-57 54,52 48-41,-12-9 112,-30-17-272,0-1 377,1-6-377,25 16 143,11 7 179,-14-20-322,44 48 60,0-3 11,3 4-6,1-2-1,-1 6-63,0 0 0,0 0 0,0 0 0,0 0 0,0 0 0,0 0 0,0-1 0,0 1 0,0 0 0,0 0 0,0 0 0,0 0 0,0 0-1,0 0 1,0 0 0,0 0 0,0 0 0,0 0 0,0 0 0,0 0 0,0 0 0,0 0 0,0 0 0,0 0 0,0 0 0,1 0 0,-1 0-1,0 0 1,0 0 0,0-1 0,0 1 0,0 0 0,0 0 0,0 0 0,0 0 0,0 0 0,0 0 0,0 0 0,0 0 0,0 0-1,0 0 1,0 0 0,0 1 0,0-1 0,1 0 0,-1 0 0,0 0 0,0 0 0,0 0 0,0 0 0,0 0 0,0 0 0,0 0 0,0 0-1,0 0 1,0 0 0,0 0 0,0 0 0,0 0 0,0 0 0,0 0 0,0 0 0,0 0 0,0 0 0,0 0 0,0 0 0,0 1 0,0-1-1,0 0 0,55 29 114,-51-26-104,6 2 1,-1 1 0,0 0-1,0 1 1,0 1 0,0-1-1,-1 1 1,-1 1 0,1 0-11,64 74 53,-48-57 23,20 16-76,14 13 39,42 48 6,-80-80-12,130 171 146,-101-125-76,63 101 390,-109-164-479,13 12 204,-14-16-111,-2-2 1,-3-4-8,-33-38 146,2-2 0,-26-47-246,46 67 13,-19-33 96,-40-51 9,59 90-50,10 14-52,-7-8 11,0 1 0,-1 0 0,0 1 0,0 1-1,-14-8-26,-46-25 167,68 39-118,0-2-2,5 6-39,1 1 0,-1-1 1,1 0-1,0 0 0,-1 0 0,1 0 0,0 0 0,1 0-8,11 6 10,-4 0-5,27 22 30,47 53 6,-47-41-5,8 15-36,-6-8 11,132 143 27,-143-160-31,-1 3-4,-5-3 2,-4-6-4,-5-5-1,-5-8 0,-8-12 0,1 0 0,-1 0 0,0 0 0,0 0 0,0-1 0,0 1 0,0 0 0,0 0 0,0 0 0,1 0 0,-1 0 0,0 0 0,0 0 0,0 0 0,0 0 0,0-1 0,0 1 0,0 0 0,0 0 0,0 0 0,0 0 0,0 0 0,0 0 0,1-1 0,-1 1 0,0 0 0,0 0 0,0 0 0,0 0 0,0 0 0,0-1 0,0 1 0,0 0 0,0 0 0,0 0 0,0 0 0,0 0 0,-1 0 0,1-1 0,0 1 0,0 0 0,0 0 0,0 0 0,0 0 0,0 0 0,0 0 0,0-1 0,0 1 0,0 0 0,0 0 0,0 0 0,-1 0 0,1 0 0,0 0 0,-34-54 31,31 49-28,2 3 0,0 0 1,-1 0-1,1-1 1,0 1-1,-1 1 1,1-1-1,-1 0 1,0 0-1,0 1 1,1-1-1,-1 1 1,0-1-1,0 1 1,0 0-1,0 0 1,0 0-4,-8-1 5,4 0 23,0 1 0,-1-1-1,1 0 1,0-1 0,0 0 0,1 0-1,-1 0 1,0-1 0,1 0 0,0 0-1,-1-1-27,-7-10 40,1 0 1,1-1-1,-2-4-40,-27-39 47,39 58-46,-11-15 14,1 0 0,0-1 0,-3-7-15,-1-10 4,-3-6 1,-4-5-4,0 1-1,-1 3 0,-4-1 0,-7-1 0,-3 6 0,-2 7 0,3 6 0,0 4 0,2 3 0,-1 4 0,3 0 0,7-2 2,5-4 3,0-3-2,15 13-1,2 5-1,1 0 0,-1-1 0,0 1 0,0 1 0,0-1 0,-2-2-1,2 1 1,-1 1 1,-20-10 3,-17-9 1,34 19-6,-21-20 2,2-1 4,21 23-6,1-1 0,-7-12 0,9 13 0,1 1 0,1 0 0,-1 0 0,1 1 0,-1-1 0,1 0 0,-1 0 0,1 0 0,0 0 0,-1 0 0,1 0 0,0 0 0,0 1 0,-1-1 0,1 0 0,0 0 0,0 0 0,0 0 0,0 0 0,0 0 0,-1-14 0,1 1 0,5 2 0,-1 2 0,-9 2 0,2 5 0,-8-16 0,11 19 0,-9-15 0,-4 1 0,-5 4 0,-10-1 0,6 6 0,-9-11-9,30 16 7,-1 0 1,1 0-1,-1 0 1,0 0-1,1 0 0,-1 0 1,0 1-1,1-1 1,-1 0-1,0 1 0,1 0 1,-1-1-1,1 1 0,-1 0 1,1 0-1,0 0 1,-2 1 1,0 0-2,-1 0 0,0 0 1,-1 1 0,1 0-1,0 0 1,1 0-1,-1 0 1,-2 3 1,-4 9-4,0 0 0,-7 15 4,7-11 0,8-16 0,-22 17 0,19-16 0,-22 25 0,23-22 0,3-5 0,0 0 0,-1 0 0,1 0 0,-1 0 0,0 0 0,0 0 0,0 0 0,1-1 0,-1 1 0,-2 0 0,0 2 0,-9 4 0,1-2 0,-8 7 0,-4 10 0,-61 63-8,69-72 8,15-14 0,0 0 0,0 0 0,-1 0 0,1 1 0,0-1 0,0 0 0,0 1 0,1-1 0,-1 1 0,0 0 0,0-1 0,0 1 0,0 0 0,0-1 0,0 1 0,-3 2 0,0 0 0,-14 15 0,1-1 0,-20 23-1,8-12-4,28-28 5,-32 26-16,-20 12 16,15-16-18,20-10 6,0 1 0,1 2 0,0 0 0,1 1 0,-6 8 12,14-15-4,-27 40-28,-59 80-44,85-119 73,-20 20-14,-58 53-13,50-51 22,9-9 6,-6 7 2,-58 54-8,65-65 8,-22 15-9,45-33 4,-1-1 2,7-4-2,55-48 2,-11 14-4,38-36 1,-36 28 4,6-10 2,-10 7 0,-14 13 0,-10 9 0,-7 8 0,-13 18 0,0 1 0,0 0 0,0 0 0,1 0 1,-1 0-1,0 0 0,0-1 0,0 1 0,0 0 0,0 0 0,1 0 0,-1-1 0,0 1 0,0 0 0,0 0 0,0 0 0,0-1 0,0 1 0,0 0 0,0 0 0,1-1 0,-1 1 0,0 0 0,0 0 0,0-1 0,0 1 0,0 0 0,0 0 0,0-1 0,0 1 0,-1 0 0,1 0 0,0-1 0,0 1 1,0 0-1,0 0 0,0-1 0,0 1 0,0 0 0,0 0 0,-2 0 0,1 1 1,-1-1-1,1 1 0,-1 0 1,1-1-1,-1 1 1,1 0-1,0 0 1,0 0-1,-1 0 1,1 1-1,0-1 0,0 1 0,-16 17 2,15-15-1,-26 29 9,-1-1 0,-17 13-10,36-36 2,-41 40 5,-11 7-4,2-6 2,11-9-2,0 7 3,48-48-6,1 0 0,0 0 0,-1 0 0,1 0 0,0 0 0,0 1 0,-1-1 0,1 0 0,0 0 0,0 0 0,-1 1 0,1-1 0,0 0 0,0 0 0,0 1 0,-1-1 0,1 0 0,0 1 0,0-1 0,0 0 0,0 1 0,0-1 0,0 0 0,0 1 0,-1-1 0,1 0 0,0 1 0,0-1 0,17-7 0,6-3 1,-4 2-4,-1-1 0,0-1 0,5-5 3,-19 14 0,16-17 0,13-12 0,51-46-8,-75 68 8,-5 5-1,-1 0 0,0 0-1,0 0 1,0-1 0,0 1-1,1-3 2,48-65-9,-42 57 3,-1 0 0,5-9 6,-3 4-1,27-48-7,-7 16-2,27-34 10,-48 72 0,-4 5-2,0 1 1,0-1-1,1 2 1,5-5 1,102-92-10,-61 59 4,39-33-4,-56 48 10,0-5 0,-9 1 0,-5 3 0,-2 2 0,-14 18 0,21-27 2,16-22 39,-42 57-26,7-11 51,-7 11-62,11-10 84,-10 9-64,1-3 0,-3 4 2,2 3-1,-1-1-12,3 1-33,4 12 192,-6-9-122,-2 2 4,1-2 2,3 3-1,-1-3-6,2 2-3,-2-3-12,3 3-2,-2-2-19,1 0 0,0-1 0,0 1 0,0-1 0,1-1 0,-1 1 0,1-1-1,1 0-12,3 3 27,21 10 27,-1 2 0,0 2 0,13 12-54,-33-24 16,14 8 8,-18-12-16,-1 0 0,0 1 0,0 0 0,0 0 0,0 0 0,0 1 0,-1-1 0,2 4-8,-2-4 11,-1 0 1,1 0-1,0 0 0,0-1 0,0 1 0,0-1 0,5 3-11,3 2 30,-4-3-18,2 2 22,0 0-1,-1 1 0,1 0 1,5 7-34,-11-10 6,9 19 52,-12-22-53,0-1-1,0 1 0,1-1 0,-1 1 0,0-1 0,1 1 0,-1-1 0,1 0 0,-1 0 0,1 0 0,0 0 0,-1 0 0,1 0 0,0-1 0,1 2-4,0-1 5,16 6 35,0-1-1,7 0-39,-5-1 65,20 9-65,-12-1 20,-13-5-9,3 0 6,0 2 0,0 1 0,5 5-17,40 32 12,-50-37-12,6 4 19,-2 0 0,6 8-19,3 11 10,-19-21 0,1-1 1,0 0 0,5 3-11,-3-7 12,-5-4-9,-1 0 0,1 0 1,-1 0-1,0 1 0,0 0 1,1 2-4,26 23 8,-26-26-7,-2 1 1,12 22 3,-9-16 2,0-1 0,1-1 0,6 7-7,-1 0 1,-10-9-1,-3-4 0,1-1 1,0 1-1,1-1 0,-1 1 0,0-1 0,1 0 0,-1 0 0,1 0 0,-1 0 1,2 1-1,-1 1 1,13 11 6,11 12 25,-25-25-26,0 1 1,2 5-4,-3-6 5,1 4-1,-1-6-6,0 0 1,0 0 0,0 0 0,0 0-1,0 0 1,0 1 0,0-1-1,0 0 1,0 0 0,0 0-1,0 0 1,0 0 0,0 0-1,0 0 1,0 0 0,0 1-1,0-1 1,0 0 0,0 0-1,0 0 1,0 0 0,0 0-1,0 0 1,0 0 0,0 0-1,0 1 1,0-1 0,0 0 0,0 0-1,0 0 1,0 0 0,0 0-1,0 0 1,-1 0 0,1 0-1,0 0 1,0 0 0,0 0-1,0 0 1,0 0 0,0 0-1,0 0 1,0 1 0,0-1-1,0 0 1,-1 0 0,1 0-1,0 0 1,0 0 0,0 0-1,0 0 1,0 0 0,0 0 0,0 0-1,0 0 1,0 0 0,0-1-1,-1 1 1,1 0 0,0 0-1,0 0 1,0 0 0,0 0-1,0 0-1,-16-15 19,0-1-1,2-1 0,-4-6-18,2 4 11,6 8-9,6 7 0,0-1 1,0 0-1,0 0 1,-2-4-3,-12-16 9,-33-51 18,23 24-9,-20-25 1,40 66-14,0-1 0,-1 1 0,0 1-1,-1 0 1,0 0 0,-10-7-5,9 8 3,-74-60 26,44 37-13,33 26-14,-13-10 11,1-1-1,0-1 0,1-1 1,1-1-1,-8-11-12,2-4 20,-50-68 84,68 96-95,1 0 0,-1 0 0,1-1 1,1 0-1,-1 0 0,1 0 0,1-1 0,-1 0 0,1 0 0,-2-8-9,5 15 9,0 2-1,7 11 7,9 13-10,15 18-1,4 3-4,-17-19-6,-14-19 4,-6-6 2,-6-6 0,-6-8 0,-22-22 0,-31-27 18,63 58-13,-3-4-2,7 8-3,0 0 0,0 0 0,0 0 0,0 0 0,0 0 0,0 0 0,0 0 0,-1 0 1,1 0-1,0 0 0,0 0 0,0 0 0,0 0 0,0 0 0,0 0 0,0 0 0,0 0 1,0 0-1,0 0 0,0 0 0,0 0 0,0 0 0,0 0 0,0 0 0,0 0 0,0 0 1,0 0-1,0 0 0,0 0 0,-1 0 0,1 0 0,0 0 0,0 0 0,0 0 0,0 0 1,0 0-1,0 0 0,0 0 0,0 0 0,0 0 0,0 0 0,0 0 0,0 0 0,0 0 1,0 0-1,0-1 0,0 1 0,0 0 0,0 1 0,0 0 0,0 0 0,0 0 0,-1 0 0,1-1 0,0 1 0,1 0 1,-1 0-1,0 0 0,0 0 0,0-1 0,0 1 0,1 0 0,-1 0 0,0 0 0,1-1 0,-1 1 0,0 0 0,1 0 0,1 1 0,5 14 0,-4-13 0,-2-3 0,0 1 0,0 0 0,0 0 0,0 0 0,0 0 0,0 0 0,0 0 0,0 0 0,0 0 0,-1 1 0,1-1 0,0 0 0,-1 0 0,1 1 0,-1-1 0,7 11 0,-1-3 0,-6-9 0,0 1 0,0-1 0,0 0 0,0 0 0,1 0 0,-1 0 0,0 1 0,0-1 0,1 0 0,-1 0 0,0 0 0,0 0 0,0 0 0,1 0 0,-1 0 0,0 0 0,0 0 0,1 0 0,-1 0 0,0 0 0,0 0 0,1 0 0,-1 0 0,0 0 0,0 0 0,1 0 0,-1 0 0,0 0 0,-1-10 0,-8-4 0,-7-2 0,-7-3 0,0 3 0,2 5 2,-18 1 27,38 10-18,1 0 2,1 3-4,6 8-1,1 1-1,-1-2 1,4 3-8,-1 2 3,-3-3 3,-8-12-6,1 0 0,0 0 1,0 0-1,-1 0 0,1-1 0,0 1 0,-1 0 0,1 0 0,0 0 0,0 0 1,-1 0-1,1 0 0,0 0 0,-1 0 0,1 0 0,0 0 0,-1 0 0,1 0 0,0 0 1,-1 0-1,1 1 0,0-1 0,0 0 0,-1 0 0,1 0 0,0 0 0,0 1 0,-1-1 1,1 0-1,0 0 0,0 0 0,-1 1 0,1-1 0,0 0 0,0 1 0,0-1 1,0 0-1,-1 0 0,1 1 0,0-1 0,0 0 0,0 1 0,0-1 0,0 0 0,0 1 1,0-1-1,0 0 0,0 1 0,0-1 0,0 1 0,0-1 0,0 0 0,0 1 0,0-1 1,0 0-1,0 1 0,0-1 0,0 0 0,0 1 0,1-1 0,-1 0 0,0 0 1,0 1-1,0-1 0,0 0 0,1 1 0,-1-1 0,0 0 0,0 0 0,-22-3 0,-6-7 0,-4 3 0,20 4 0,6 1-2,14 6-2,-1-2 3,-1 0 1,0 0 0,0 1 0,0 0-1,0 1 1,0 0 0,-5-3 0,15 10 0,-10-8 1,3 0 0,-7-3 5,-2 0 2,-3-3-1,-7-4-2,1 0 1,-1 1-1,-1 1 0,1-1 1,-1 2-1,-6-3-5,6 6 1,11 1-1,0-1 0,-1 1 0,1 0 0,0 0 0,0 0 0,0 0 0,0 0 0,0 0 0,0 0 0,0 0 0,0 0 0,-1 0 0,1 0 0,0 0 0,0 0 0,0 0 0,0 0 0,0 0 0,0 0 0,0 0 0,-1 0 0,1 0 0,0 0 0,0 0 0,0 0 0,0 0 0,0 0 0,0 0 0,0 0 0,-1 0 0,1 0 0,0 0 0,0 1 0,0-1 0,0 0 0,0 0 0,0 0 0,0 0 0,0 0 0,0 0 0,0 0 0,0 0 0,0 1 0,0-1 0,-1 0 0,1 0 0,0 0 0,0 0 0,0 0 0,0 0 0,0 1 0,0-1 0,0 0 0,0 0 0,0 0 0,0 0 0,14 9 0,54 20-6,-65-27 4,17 3 2,-19-5 0,-1 0 0,1 1 0,-1-1 0,1 0 0,-1 0 0,1 0 0,-1 0 0,1 0 0,-1 0 0,1 0 0,-1 0 0,1 0 0,-1 0 0,1 0 0,-1 0 0,1 0 0,-1-1 0,1 1 0,-1 0 0,1 0 0,-1-1 0,1 1 0,-1 0 0,0-1 0,1 1 0,-1 0 0,1-1 0,-1-8 0,0 8 0,-5-21 0,-9-7 0,-5-1 0,0 6 0,2 9 2,-2 2 6,17 14-3,-2 10-4,4-8-1,1 2 0,7 12 0,-6-14 0,-1-1 0,11 11 0,-7-6 0,-8-6 0,-8-5 0,11 3 0,-33-17 0,23 13 0,-17-8 0,9 5 0,18 8 0,-1 0 0,1-1 0,0 1 0,0 0 0,0 0 0,-1 0 0,1 0 0,0-1 0,0 1 0,-1 0 0,1 0 0,0 0 0,0 0 0,-1 0 0,1 0 0,0 0 0,0 0 0,-1 0 0,1 0 0,0 0 0,-1 0 0,1 0 0,0 0 0,0 0 0,-1 0 0,1 1 0,0-1 0,0 0 0,0 0 0,-1 0 0,1 0 0,0 0 0,0 1 0,-1-1 0,1 0 0,0 0 0,1 2 0,-1-1 0,1 0 0,0 0 0,0 1 0,0-1 0,0 0 0,0 0 0,0 0 0,1-1 0,-1 1 0,0 0 0,0 0 0,0-1 0,2 1 0,2 3 0,8 2 0,8 3 0,24 11 0,-28-10 0,-5 0 0,-12-10 0,0 1 0,0-1 0,0 0 0,1 0 0,-1 0 0,0 0 0,0 0 0,0 0 0,0 0 0,1 0 0,-1 0 0,0 1 0,0-1 0,0 0 0,0 0 0,0 0 0,0 0 0,1 0 0,-1 1 0,0-1 0,0 0 0,0 0 0,0 0 0,0 0 0,0 1 0,0-1 0,0 0 0,0 0 0,0 0 0,0 1 0,0-1 0,0 0 0,0 0 0,0 0 0,0 1 0,0-1 0,0 0 0,0 0 0,0 0 0,0 1 0,0-1 0,0 0 0,0 0 0,0 0 0,0 0 0,-1 1 0,1-1 0,0 0 0,-19-1 0,2-1-2,1-1 1,0-1-1,0-1 0,0 0 0,-5-4 2,-24-18-17,43 26 5,2 1 0,0 0-8,0 0-4,1 0 17,0 1 0,-1-1 1,1 1-1,0-1 1,0 1-1,0 0 1,-1 0-1,1-1 0,0 1 1,-1 0-1,1 0 1,0 0 6,1 2-11,12 10-157,0-1 0,5 3 168,-15-13-3018,-4-2-11315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8:36.58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322 200 3416,'-17'14'19,"6"-5"55,1 0 1,-10 11-75,-70 77 231,70-75 83,-1 2-103,-59 69 545,38-38-98,38-49-283,0 2 64,4-6-245,4-5-11,9-8-50,-1-1 1,0-1-1,5-7-133,-14 17 19,131-150 801,57-61-36,-128 140-396,-61 72-287,-4 4 4,-59 61 185,7-7-88,-25 29-71,-33 56-4,92-111-46,-72 117 135,59-93-80,47-62 44,17-14-145,-14 8 45,85-95 33,-80 83-26,153-184 273,-113 132-183,-28 37 151,18-17-328,9-8 433,-75 73-230,7-2-188,-26 23 70,-54 51 18,68-60-22,-86 96 47,84-88 0,-85 121 63,86-119-31,10-13-71,-11 16 127,2 0 0,-15 33-216,31-54 52,3-11-50,0 0 0,0 0 1,0 1-1,0-1 0,0 0 1,0 0-1,0 0 0,0 0 1,0 0-1,0 0 0,0 0 0,0 0 1,0 0-1,0 1 0,0-1 1,0 0-1,0 0 0,0 0 1,0 0-1,0 0 0,0 0 1,0 0-1,1 0 0,-1 0 0,0 0 1,0 0-1,0 0 0,0 1 1,0-1-1,0 0 0,0 0 1,0 0-1,0 0 0,0 0 1,0 0-1,0 0 0,1 0 0,-1 0 1,0 0-1,0 0 0,0 0 1,0 0-1,0 0 0,0 0 1,0 0-1,0 0 0,0 0 1,0 0-1,1 0-2,16-11 188,-10 5-196,37-26 60,-23 13 62,91-107 38,-91 99-71,79-106 34,-79 108-54,20-18 74,41-35-135,19-18 194,-99 94-140,-9 6-1,-1-1-44,4-1 1,1-1 1,-1 1-1,1 0 0,-1 0 0,1 1 0,0-1 0,-1 1 1,0 1-11,-71 64 90,38-30 28,-23 31-118,50-57 9,-7 11 38,-18 34 19,-4 14-66,27-45 54,-38 100 74,33-77-56,17-49-71,0 0 0,0 0 0,0 0 1,0 0-1,0 0 0,0 0 0,0 1 1,0-1-1,0 0 0,0 0 0,0 0 1,1 0-1,-1 0 0,0 0 0,0 0 1,0 0-1,0 1 0,0-1 0,0 0 1,0 0-1,0 0 0,0 0 1,0 0-1,0 0 0,0 0 0,0 0 1,1 0-1,-1 0 0,0 0 0,0 1 1,0-1-1,0 0 0,0 0 0,0 0 1,0 0-1,0 0 0,0 0 0,1 0 1,-1 0-1,0 0 0,0 0 0,0 0 1,0 0-1,0 0 0,0 0 1,0 0-1,0 0 0,1-1 0,-1 1 1,0 0-1,0 0 0,0 0 0,0 0 1,0 0-1,0 0 0,0 0-1,7-2 16,-2-1-8,-3 2-4,0 0 0,0 0 1,0 0-1,0-1 0,0 1 1,-1-1-1,1 0 0,0 0 1,-1 0-1,2-2-4,70-87 55,-55 67-15,77-100 15,-74 101-15,89-83 16,-88 88-16,94-70 104,-114 86-104,-5 4 0,-2 0-33,-16 9 34,-58 43 5,60-39-20,-79 78 10,80-72-14,-63 101 12,68-97-14,-15 39 40,-5 25-60,30-81 0,0 2 15,3-10-14,1 0 0,-1 0-1,1 0 1,-1 0 0,1 0 0,-1 0-1,0 0 1,1 0 0,-1 0 0,1 0-1,-1 0 1,1-1 0,-1 1 0,0 0-1,1 0 1,-1-1 0,0 1 0,1 0-1,-1 0 1,1-1 0,-1 1 0,0-1-1,0 1 1,1 0 0,-1-1-1,7-4 2,-3 3 1,-1-1 0,1-1-1,0 1 1,-1 0 0,0-1-1,1-1-2,74-89 18,-60 71-10,82-95 9,-79 97-4,99-81 19,-106 90-23,8-9 28,20-12-37,-38 30 3,-1 1 10,-5 4 3,-8 10-4,-3 3-2,0-1 0,0 0 0,-9 6-10,-61 58 19,66-60-6,-58 80 6,70-91-13,0 0-1,0 0 1,1 0 0,0 1-1,-1 3-5,-2 4 5,-9 18 2,15-31-5,0-1 0,1 1 0,-1-1 0,0 1 0,1-1 0,-1 1-1,1-1 1,-1 1 0,1 0 0,0 0 0,0-1 0,-1 1 0,1 0 0,0-1 0,0 1 0,1 0 0,-1 0-1,0-1 1,0 1 0,1 0 0,0 1-2,-1-3 0,0 0 1,0 0-1,0 0 0,0 0 0,0 0 0,0 0 1,0 0-1,0 0 0,0 0 0,0 0 0,0 0 1,0 0-1,0 1 0,0-1 0,0 0 1,0 0-1,0 0 0,0 0 0,1 0 0,-1 0 1,0 0-1,0 0 0,0 0 0,0 0 0,0 0 1,0 0-1,0 0 0,0 0 0,0 0 0,0 0 1,0 0-1,1 0 0,-1 0 0,0 0 1,0 0-1,0 0 0,0 0 0,0 0 0,0 0 1,0 0-1,0 0 0,0 0 0,0 0 0,0-1 1,0 1-1,0 0 0,1 0 0,-1 0 0,0 0 1,0 0-1,0 0 0,0 0 0,0 0 1,0 0-1,0 0 0,0 0 0,0 0 0,0-1 1,0 1-1,0 0 0,0 0 0,0 0 0,0 0 0,10-7 5,-1 0 1,0 0-1,0-1 0,2-3-5,6-6 11,82-74 7,-77 71-12,-8 7-2,29-26 8,31-21-12,-35 31 7,-7 6-4,-2-2 5,-29 23-2,-1 4 1,-3 3-5,-1 0 0,0 0-1,1 0 1,-1-1 0,-1 0 0,1 0-1,0 0 1,-1-1 0,0 1 0,0-1-2,-3 2 1,7-3 0,-11 6 2,2 2 0,-1-1 0,1 2 0,0-1 0,1 1 0,0 1 0,-7 12-3,-8 15 12,1 2-1,-6 19-11,23-48 1,4-7 1,0-1-1,0 0 0,1 0 1,0 1-1,0-1 0,0 1-1,-6 30 10,7-35-10,0 0 0,0 0 0,0 0 0,0 0 0,0 0 1,0 0-1,0 0 0,0 0 0,0 0 0,0 0 0,0 0 0,0 0 0,0-1 1,0 1-1,0 0 0,1 0 0,-1 0 0,0 0 0,0 0 0,0 0 0,0 0 1,0 0-1,0 0 0,0 0 0,0 0 0,0 0 0,0 0 0,0 0 1,0 0-1,0 0 0,0 0 0,1 0 0,-1 0 0,0 0 0,0 1 0,0-1 1,0 0-1,0 0 0,0 0 0,0 0 0,0 0 0,0 0 0,0 0 0,0 0 1,0 0-1,0 0 0,0 0 0,0 0 0,0 0 0,0 0 0,0 0 0,0 0 1,0 1-1,0-1 0,0 0 0,0 0 0,0 0 0,0 0 0,0 0 1,0 0-1,0 0 0,0 0 0,10-4 5,0-1-1,-1-1 1,7-5-5,-6 5 2,8-7 2,-1 1 1,-1-2 0,0-1-1,0 0 1,5-9-5,-15 18 1,79-97 15,-56 73-11,-1 7-4,-7 8-1,-20 15 0,-1-1 0,1 1 0,-1 0 0,1-1 0,0 1 0,-1 0 0,1 0 0,-1 0 0,1 0 0,0 0 0,-1-1 0,1 1 0,0 0 0,-1 1 0,1-1 0,0 0 0,0 0 0,-1 0 0,0 1 0,0-1 0,0 0 0,0 1 0,0-1 0,1 0 0,-1 1 0,0-1 0,0 1 0,0-1 0,0 0 0,0 1 0,0-1 0,0 0 0,0 1 0,-1-1 0,1 1 0,0-1 0,0 0 0,0 1 0,0-1 0,0 0 0,0 1 0,-1-1 0,1 0 0,0 1 0,0-1 0,0 0 0,-1 0 0,1 1 0,0-1 0,-1 0 0,-17 31 0,-11 15 0,-7 12 0,-2 5 0,3-8 2,-6 11 6,34-55-2,27-25 9,25-22-4,5-11 29,35-43-40,-77 80 12,-2 5-7,8-4 2,-13 8-5,0 5 1,-1 19-2,-1-18-1,0 1 0,0-1 0,0 0 0,-1 0 0,-1 2 0,-15 33 0,-3 1 0,4-5 0,6-12 0,11-23 0,0-1 0,0 0 0,-1 1 0,1-1 0,0 0 0,0 0 0,0 1 0,0-1 0,0 0 0,-1 1 0,1-1 0,0 1 0,0-1 0,0 0 0,0 1 0,0-1 0,0 0 0,0 1 0,0-1 0,0 0 0,0 1 0,0-1 0,0 1 0,0-1 0,1 0 0,-1 1 0,0-1 0,0 0 0,0 1 0,0-1 0,0 0 0,1 1 0,-1-1 0,0 0 0,2 1 0,-1-1 0,1 0 0,0 0 0,-1 0 0,1 0 0,-1 0 0,1 0 0,-1 0 0,1-1 0,0 1 0,-1-1 0,1 1 0,-1-1 0,42-18 0,0-3 0,-13 7 0,-23 11 0,-4 2 0,0 1 0,0-1 0,0 1 0,1 0 0,-1 0 0,0 0 0,0 0 0,3 1 0,-6-1 0,1 1 0,-1 0 0,1 0 0,-1 0 0,0 0 0,1-1 0,-1 1 0,1 0 0,-1 0 0,1 0 0,-1 0 0,1 0 0,-1 0 0,1 0 0,-1 0 0,0 1 0,1-1 0,-1 0 0,1 0 0,-1 0 0,1 0 0,-1 1 0,0-1 0,1 0 0,-1 1 0,1-1 0,-1 1 0,0 0 0,0 1 0,0-1 0,0 0 0,0 0 0,0 1 0,0-1 0,0 0 0,0 0 0,0 0 0,0 1 0,-1-1 0,1 0 0,-1 1 0,0 4 0,-2 0 0,-15 14 0,12-14 0,13-11 0,15-5 0,12-5 0,4-1 0,-7 6 0,11 0 0,-17 5 2,-18 2 4,-4 4 1,6 9-2,-9-5-3,0-4-1,0 15 184,-1-12-2574,1-4-8381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8:38.16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1 105 2784,'4'9'257,"18"38"-72,-10-20 308,0-1 0,2 0 0,1 0 1,4 2-494,-11-16 170,-6-10 238,0-1 4,-2 0-398,0-1 0,0 0 0,0 0 0,0 1 0,1-1 0,-1 0 0,0 0 0,0 1 0,1-1 0,-1 0 0,0 0 0,0 0 0,1 0 0,-1 1 0,0-1 0,1 0 0,-1 0 0,0 0 0,0 0 0,1 0 0,-1 0 0,0 0 0,1 0 0,-1 0 0,0 0 0,1 0 0,-1 0 0,0 0 0,0 0 0,1 0 0,-1 0 0,0-1-14,5-18 368,-3 7-314,-1 4 27,-1 0 0,1 1 1,-1-1-1,0-6-81,-4-82 356,4 89-308,-1-1 1,0 1-1,-1 0 1,1 1-1,-1-1 1,-1 0-1,1 1 1,-1-1 0,0 1-1,-2-4-48,1 2 44,-3-3 184,2 6-128,1 1 0,0-1 0,-1 2 1,0-1-1,0 0 0,0 1 0,0 0 0,0 0 0,-1 1 0,1 0 0,-1 0 0,-1 0-100,5 1 415,0 2 4,2-1-394,0 0 0,-1 0 0,1 0 0,0 1 0,-1-1 0,1 0 0,0 0 0,-1 0 0,1 0 0,0 1 0,-1-1 1,1 0-1,0 0 0,0 0 0,-1 1 0,1-1 0,0 0 0,0 1 0,0-1 0,-1 0 0,1 1 0,0-1 0,0 0 0,0 1 0,0-1 1,0 0-1,-1 1 0,1-1 0,0 0 0,0 1 0,0-1 0,0 1 0,0-1 0,0 0 0,0 1 0,0-1 0,0 0 0,0 1 1,0-1-1,1 1 0,-1-1 0,0 0 0,0 1 0,0-1 0,0 0 0,0 1 0,1-1 0,-1 0 0,0 1 0,0-1 0,0 0 0,1 0 1,-1 1-1,0-1 0,0 0 0,1 0 0,-1 0 0,0 1 0,1-1-25,24 22 542,-21-19-417,40 29 366,36 42-23,-29-20 65,-27-29 33,10 5-566,-32-29 0,-1 1 161,1 0 4,1 4 0,-4-4-50,-10-6 11,-19-18 32,24 15-142,3 5-4,0-1-1,0 0 0,0 0 0,1-1 0,-1 1 1,1-1-1,0 0-11,-13-15 99,-1 1-1,-13-12-98,28 28 35,0 2-33,1 0 0,0 0 1,0-1-1,-1 1 0,1 0 1,0 0-1,0-1 0,0 1 0,0 0 1,-1 0-1,1-1 0,0 1 1,0 0-1,0-1 0,0 1 0,0 0 1,0-1-1,0 1 0,0 0 1,0-1-1,0 1 0,0 0 0,0-1 1,0 1-1,0 0 0,0 0 1,0-1-1,0 1 0,0 0 0,0-1 1,0 1-1,0 0 0,1-1 1,-1 1-1,0 0-2,4-2 7,0 0 0,0 1 1,0 0-1,0 0 0,4 0-7,24-5 28,-24 4-24,17-3 36,18-2-40,-31 6 8,-1 1-1,0 0 0,0 1 0,0 0 1,0 1-1,5 1-7,6 4 12,-19-6-12,0 0 1,0 0-1,-1 1 0,1-1 1,0 1-1,-1 0 1,1 0-1,-1 0 0,1 0 0,-2 0 0,1 1 0,0-1 0,0 1 0,-1-1 0,1 1 0,-1 0 0,1 0 0,1 5 0,0 0 0,-1 0 0,2 7 0,-3-10-1,0-1 1,0 1 0,-1-1 0,1 1-1,-1-1 1,0 1 0,0-1 0,0 1-1,-1-1 1,1 1 0,-2 3 0,2-7-1,0-1 1,0 0 0,0 0-1,0 0 1,0 1 0,0-1-1,0 0 1,0 0 0,-1 0-1,1 0 1,0 1 0,0-1-1,0 0 1,0 0 0,0 0-1,0 0 1,0 1-1,-1-1 1,1 0 0,0 0-1,0 0 1,0 0 0,0 0-1,0 0 1,-1 0 0,1 1-1,0-1 1,0 0 0,0 0-1,0 0 1,-1 0 0,1 0-1,0 0 1,0 0 0,-4 0-2,0 1 1,0-1-1,0-1 0,0 1 1,0 0-1,0-1 0,0 0 1,-3-1 1,-3-4-19,-8-11 8,1-1 1,-9-11 10,17 18-12,1 0 0,0-1 0,-2-2 12,3 1-4,-15-27-6,18 32-1939,4 8-7696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8:52.17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46 42 4400,'0'0'216,"0"0"56,0 0 225,0 0 104,0 0 174,-1 5-90,-3 15-421,3-19-190,1 1 0,0-1-1,0 0 1,-1 0 0,1 0 0,0 1-1,0-1 1,0 0 0,0 0-1,0 0 1,0 1 0,1-1-1,-1 0 1,0 0 0,1 2-74,1 4 168,2 35 385,9 126 632,-8-95-698,-3-47-315,0 20 848,3 0 1,3 11-1021,-6-52 27,-1-4 140,0 0 0,-1 0 0,1 0-1,-1 1 1,0-1 0,1 0 0,-1 0 0,0 1 0,1-1 0,-1 0-1,0 0 1,0 1 0,0-1 0,0 1-167,0-8 147,0 1 0,0-1 0,-1 0 0,0 1-1,1-1 1,-2 0 0,0-3-147,-5-29 274,5 22-82,-1 0 0,0 0 0,-4-10-192,6 24 122,-1 1 26,2 1-143,0 0 1,-1-1-1,1 1 1,0 0 0,0 0-1,0 0 1,0 0-1,0 0 1,-1-1 0,1 1-1,0 0 1,0 0-1,0 0 1,-1 0 0,1 0-1,0 0 1,0 0-1,0 0 1,-1 0 0,1 0-1,0 0 1,0 0-1,0 0 1,-1 0 0,1 0-1,0 0 1,0 0-1,0 0 1,-1 0 0,1 0-1,0 0 1,0 0-1,0 0 1,-1 1 0,1-1-1,0 0 1,0 0-1,0 0 1,0 0-1,-1 1 1,1-1-6,6 75 405,-6-37-121,-3 20-284,-8-13 227,6-25-132,5-18-59,0-2 2,0 0 2,0 0-1,0 0-6,1-4-6,1-6-10,0-1 0,0 0 1,-1 0-1,-1 0 0,1 1 0,-1-1 0,-2-11-17,0-19 39,0-43 69,-5-29-108,2 76 45,2 13-18,1 0-1,1-3-26,0 17 16,0 0 0,-1 0 0,0 0 0,0 0 0,-1 0 0,0 1 0,-2-6-16,4 14 8,1-1-1,0 1 1,-1 0-1,1-1 1,0 1-1,0 0 1,0-1-1,0 1 1,0 0-1,0-1 1,0 1-1,0-1 1,0 1-1,0 0 1,1-1-1,-1 1 1,1 0-1,-1 0 1,1-1-1,-1 1 1,1 0-1,-1 0 1,1 0-1,0 0 1,0 0-1,0 0 1,-1 0-1,1 0 1,1-1-8,0 1 6,1 1 1,19 3 28,0-2 0,21-3-35,-14 1 167,0 1-1,3 2-166,-26-1 39,32 7 219,-38-8-251,1 0 3,0 0 0,0 0 0,1 1 0,-1-1 0,0 0 1,0-1-1,0 1 0,0 0 0,0 0 0,0 0 0,0-1 1,0 1-1,0-1-10,1 1 7,-1-1 1,0 1-1,0-1 1,0 1-1,1 0 1,-1 0-1,0 0 1,0 0-1,1 0 1,-1 0-1,0 0-7,6 1 30,-4 0-12,0 0 0,0-1 0,0 0 1,0 1-1,0-1 0,0-1 0,0 1 0,-1 0 1,3-1-19,-3 0 48,0 0 4,4-3-24,0 1 0,1 0 1,0 0-1,-1 1 1,1 0-1,0 0 0,0 1 1,0 0-1,0 0 1,4 1-29,-7-1 13,0 1 0,0-1 0,0 0 0,-1-1 0,1 1 0,0-1 0,1-1-13,0 1 39,1-1-1,0 1 1,-1 0 0,5 0-39,-5 1 11,6-1 55,1 0-1,-1-1 1,2-1-66,-11 3 42,39-7 143,17 8-60,85 0 150,-140 0-260,8 0 11,-8 1-11,1-1 1,-1 1-1,0 0 0,0 0 0,1 0 0,-1 0-15,2 1 12,-3-2 3,0 0 3,27 0 33,-22 0-42,-4 0-2,7 0-6,34 0-1,-33 0 0,0-2 0,-10 2 1,1-1-1,-1 1 0,0-1 0,0 0 1,0 0-1,0 1 0,1-1 0,-1 0 1,0 0-1,0 0 0,0 0 0,-1 0 1,1-1-1,1 0 0,5 1 5,-1 1-4,14 0 12,52 0 284,-62 0-289,3 0 0,-3 0-1,21 0 1,-22-1-5,0-5 3,-1 3 2,-7 2 0,1 1 0,3 0 0,-3 0 2,-2 0 3,1 0-4,6 0-1,-6 0 0,1 0 0,7 1 0,0 1-1,1 6-6,3 11-1,-5 4 0,-2 4 0,0 3 0,-4 2 0,-1 5 0,2 3 0,1 5 2,0-4 3,0-8-2,5 21 5,-7-46-7,-1-4 0,0-1 0,-1 1-1,1 0 1,-1-1-1,0 1 1,0 0 0,0-1-1,-1 2 0,1 34 0,0-6 0,3-39 0,-3 4-1,1 0 0,0 1 0,-1-1 0,1 0 0,-1 0 0,1 0 0,-1 0 0,1 0 0,-1 1 0,0-1 0,0 0 0,0 0 0,0 0 0,0 0 0,-1 0 0,1-1 1,-2-36-82,2 19-2694,0-8-11437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8:53.30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8 0 5656,'-1'2'9,"-4"7"10,4-9-18,1 0 0,0 0 0,0 0 0,0 1 0,0-1 1,0 0-1,0 0 0,0 0 0,0 0 0,0 1 0,0-1 0,0 0 0,0 0 1,0 1-1,0-1 0,0 0 0,0 0 0,0 0 0,0 1 0,0-1 0,0 0 1,0 0-1,0 0 0,0 1 0,0-1 0,0 0 0,0 0 0,0 0 0,0 1 1,0-1-1,0 0 0,1 0-1,5 27 179,0 0 0,-1 1 0,-2-1 1,0 1-1,-1 25-179,-1 8 251,0 15 1272,4 5-1523,12 24 3090,-17-99-2387,1-6-163,2-15 97,-1-2-401,-1 0 1,-1-10-237,0 3 279,0-96 129,0 33 72,0 63-444,-1-30 177,0 36-108,-1-5 119,0 0-1,2-4-223,0 24 144,0 4-130,1 0 1,-1 0-1,0 0 1,0 0-1,0 1 0,0-1 1,0 0-1,0 0 1,0 0-1,0 1 1,-1-1-15,4 92 272,0 15-170,-3-24 51,0-61-140,-1 31 72,-12 75 232,13-125-244,0 3 11,0-6-14,1-1-99,1-1 1,-1 1-1,0-1 0,0 1 1,1-1-1,-1 1 1,0-1-1,0 0 0,0 0 1,0 0-1,0 0 1,0 0-1,0 0 0,0 0 1,0 0-1,0 0 1,-1-1-1,1 1 0,0 0 1,-1-1-1,1 1 1,-1 0-1,1-1 0,-1 1 1,1-1-1,-1 1 1,0-2 28,2-3-1211,8-19-9255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8:56.68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0 3864,'0'0'208,"0"0"71,0 0 282,0 0 95,0 0 96,0 0-14,0 0-148,0 0-62,0 0-96,0 0-40,0 0-63,4 5-64,12 16-157,-13-17-48,0-1 0,0 1 0,0-1 0,0 0 0,1-1-1,-1 1 1,1 0 0,0-1 0,0 0 0,3 1-60,0 1 64,13 8 207,-1 2-1,0 1 1,0 0 0,-2 2-1,0 0 1,1 3-271,15 24 672,-23-31-447,0 0 1,8 8-226,41 39 941,-49-52-774,-1 0 0,1 0 0,1-1 0,-1 0 0,7 2-167,-6-5 376,-8-3-313,-1 1-1,0-1 1,1 0 0,-1 1 0,0-1-1,1 1 1,-1 0 0,0 0 0,0 0-1,0 0 1,0 1-63,7 8 394,-7-6-241,0 0-1,1 0 1,0 0-1,0-1 1,0 0-1,1 1-152,-3-3 154,1-8 135,-1 6-485,0-1 1,0-1 0,0 1 0,0 0-1,0 0 1,0 0 0,-1 0 0,1-1 0,0 1-1,-1 0 1,1-2 195,0 2-10654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8:57.21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1 583 7088,'8'7'30,"-7"-5"124,1-1-1,0-2-127,0 1 1,0 0-1,0 0 0,0-1 0,0 1 1,-1-1-1,1 0 0,0 0 1,0 0-1,0 0 0,-1 0 0,1 0 1,0 0-1,-1 0 0,1-1 0,0-1-26,4-1 45,13-10 322,-1-1-1,7-6-366,-16 13 73,9-9 197,0-1 0,-1-1 1,15-21-271,-24 29 70,12-15 347,-1-1 0,3-8-417,22-34 558,-43 69-550,31-46 888,20-19-896,-24 34 944,1 1 0,7-3-944,-23 17 568,-13 15-200,1-1 4,17-16 1375,-9 12-3819,1 2-8008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7:3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24575,'2'18'0,"2"0"0,5 1 0,-2-4 0,2 4 0,-3-7 0,0 0 0,-1-1 0,1-5 0,-3 2 0,-1-3 0,-2 0 0,2 1 0,1-1 0,3 3 0,-1-2 0,1 5 0,-3-5 0,2 5 0,-4-5 0,4 2 0,-5-3 0,2 0 0,1-2 0,-3 1 0,3-1 0,-1 2 0,-1 1 0,3-1 0,-1 3 0,3 1 0,-3 2 0,2-2 0,-4-1 0,4 0 0,-5-2 0,3 2 0,-3-3 0,2-2 0,-1 2 0,3-3 0,-4 3 0,5 0 0,-2 3 0,2 1 0,2 6 0,1-3 0,-1 6 0,1-5 0,-2 2 0,0-6 0,0 1 0,-3-4 0,-1 2 0,-2-2 0,2-3 0,-1 1 0,4-1 0,-5 2 0,3 0 0,-1 3 0,-1-2 0,4 2 0,-5-3 0,3 1 0,-1-1 0,-1 0 0,1 0 0,0 0 0,-2 0 0,5 0 0,-5 0 0,5 0 0,-2 3 0,2 1 0,1 3 0,0-1 0,0 1 0,0 0 0,-1-4 0,1 0 0,-1-2 0,-2-1 0,-1 0 0,-2 0 0,2-2 0,-1 2 0,1-3 0,1 1 0,-3 1 0,4-1 0,-3 2 0,3-3 0,-3 3 0,1-3 0,0 4 0,-1-2 0,1 1 0,0-2 0,-1 2 0,1-3 0,1 3 0,-3 0 0,4 0 0,-3 0 0,1 0 0,0 0 0,-1 0 0,1 0 0,-2 0 0,2 0 0,-1 0 0,3-2 0,-3 1 0,1-1 0,-2 2 0,2-2 0,-1 1 0,1-3 0,-2 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8:57.86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17 0 5656,'-2'2'440,"-5"7"37,4-6 151,0 4-3,2-6-178,2 0-108,3 2-254,0-1 1,0 0 0,0 0-1,0 0 1,0-1 0,0 1-1,0-1-85,29 11 350,-10 0-2,1 1-1,-2 1 1,11 10-348,-21-15 61,-6-5 51,-1 1 0,1 0 0,-1 0 0,-1 0 0,4 4-112,98 120 1497,-97-117-1429,-6-9-11,-1 0-1,1 1 0,0-1 0,0-1 0,0 1 0,0 0 0,1-1 1,1 2-57,15 8 371,-1-1 1,2-1 0,-1-1 0,1-1-1,0-1 1,4 0-372,-24-7 82,0 0 1,-1 1-1,1-1 0,-1 0 0,1 0 0,0 0 1,-1 0-1,1 0 0,-1 0 0,1 0 0,-1-1 1,1 1-1,0 0 0,-1 0 0,1 0 1,-1-1-1,1 1 0,-1 0 0,1-1 0,-1 1 1,1 0-1,-1-1 0,1 1 0,-1-1 0,1 1 1,-1-1-1,0 1 0,1-1 0,-1 1 0,0-1-82,4-7-1533,-3 6 791,3-7-9991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8:58.29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1 599 5744,'0'1'57,"0"-1"1,0 1 0,0-1-1,0 0 1,-1 1 0,1-1-1,0 1 1,0-1 0,0 1-1,0-1 1,0 0 0,1 1-1,-1-1 1,0 1-1,0-1 1,0 0 0,0 1-1,0-1 1,0 1 0,1-1-1,-1 0 1,0 1 0,0-1-58,1 0 54,0 0 1,0 0 0,-1 0 0,1 0 0,0-1 0,0 1 0,0 0-1,-1 0 1,1-1 0,0 1 0,0 0 0,-1-1 0,1 1 0,0-1 0,-1 1-1,1-1 1,-1 0 0,1 1-55,56-47 508,-40 32-293,-1-1 1,-1-1-1,0 0 0,1-4-215,-7 10 75,4-8 312,54-92 162,-53 88-121,63-88 167,-60 90-214,14-9 110,0 2 1,23-15-492,-32 23 327,1 2 772,22-16-1099,-44 33 335,-1 1 48,0 0-94,-9 0-1576,9 0-8227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9:49.169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0 393 816,'0'0'129,"0"0"83,0 0 312,0 0 118,0 0 140,0 0 22,0 0-73,0 0-63,0 0-175,0 0-54,0 0-63,4-4-76,41-46 1258,-40 44-1353,0 0-1,0 0 1,1 1-1,0 0 1,3-2-205,5-5 333,-8 8-342,-2-1 188,1 1 0,0 0 0,0 0 0,0 0 0,0 1 0,0-1 0,1 2 0,-1-1 0,2 0-179,16-3 251,-13 4-91,0-1 0,0 0 0,0-1-1,0 0 1,-1 0 0,1-1-1,-1-1 1,6-5-160,5-6 143,-4 2 141,0 2 0,1 0 0,0 1 0,14-7-284,-23 14 155,0 1 0,-1-1 1,1-1-1,0 0-155,7-6 366,1 2 0,9-6-366,-18 12 108,-5 3-9,8-8 277,-1 2-298,-4 4-4,2-2-5,-5 4-9,-2 1 0,9-10 20,-8 8-70,8-6-1981,-9 8-8025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39:50.01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0 4216,'0'0'208,"0"0"72,0 0 288,0 0 89,0 0 71,0 0 4,0 0-73,4 1-126,-4-1-537,5 0 177,0 1 0,0 0 0,-1 1 0,1-1 0,0 1-173,2 2 166,0 1-1,-1 0 0,1 0 0,-1 0 0,0 1 0,-1 0 1,3 4-166,0-2 220,-1 0 1,1 0 0,7 4-221,46 33 1037,-54-40-918,0 0-1,0 0 1,1 0-1,-1-1 1,1-1-1,2 2-118,33 17 544,-34-18-444,-1 1 0,1-1 0,0 0 0,0-1 0,0-1 0,0 1 0,5-1-100,-9-2 65,0 1 1,0-1 0,0 1-1,-1 0 1,1 1-1,0-1 1,-1 1 0,3 1-66,46 19 1032,-48-21-890,3 2-10,-4-1-15,5 1-2,-5-1-77,-1 0 1,1 0 0,-1 0 0,0 1 0,1-1 0,-1 1 0,2 3-39,5 4 93,-2-5-65,-6-4 38,8 6 176,-9-5-223,-1-1-8,1-1 0,-1 1 0,1-1 0,-1 1 0,1 0 0,-1-1 0,1 1 0,0-1 0,-1 1 0,1-1 0,0 0 0,-1 1 0,1-1-1,0 0 1,-1 0 0,1 1 0,0-1 0,-1 0 0,1 0 0,0 0 0,0 0-11,0 1-2062,-1-1-8342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0:15.138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22 73 3144,'0'0'216,"0"0"72,0 0 288,0 0 107,0 0 138,0 0 12,-4 1-89,-10 6-60,10-6-168,4-1-49,0 0-47,0 0-26,0 0-51,0 0-15,0 0-25,0 0-7,2-1 1,5-6 10,-5 6 17,-1-1-51,5-4-168,-5 4 149,-1 2 47,17-1 264,-1-1 1,0 0-1,10-5-565,-8 3 529,1 1 1,13-1-530,9-1 337,-28 3-213,1 0 0,11 1-124,-9 2 74,-6 0 25,1 0 0,0-1-1,0-1 1,0 0 0,7-2-99,8-3 346,17-1-346,25-5 494,-65 11-444,24 0 234,-25 1-162,-2 0 2,2 0-10,5 0-3,-4 0-6,3 0-3,-5 0-12,-1 0 0,0 0 4,-2 4 4,2-4-94,0 1-1,0-1 0,0 1 1,0-1-1,0 0 0,0 1 1,0-1-1,0 1 0,0-1 1,0 0-1,0 1 0,-1-1 0,1 0 1,0 1-1,0-1 0,0 0 1,-1 1-1,1-1 0,0 0 1,0 1-1,-1-1 0,1 0 1,0 0-1,0 0 0,-1 1 0,1-1-3,-18 8 120,9-3-75,-1-1 0,0 0 0,0-1 0,-1 0 0,1 0 0,0-2 0,-1 1 0,-6-1-45,-221-1 392,230-1-374,0-1-1,0 0 0,0 0 1,-8-3-18,16 4 2,-1 1 1,0 0 0,1 0-1,-1-1 1,0 1 0,0 0-1,1 0 1,-1 0 0,0 0 0,0 0-1,1 0 1,-1 0 0,0 0-1,0 1 1,1-1 0,-1 0-1,0 0 1,1 1 0,-1-1-1,0 0 1,0 1-3,-11 4 58,10-4-26,2-1 2,0 0 4,0 0 1,0 0-4,0 0 3,0 0 2,2-1-29,-1-1 0,0 1 0,0 0-1,1 0 1,-1 0 0,1 0 0,-1 0 0,1 0-1,-1 0 1,1 1 0,0-1 0,0 0-11,10 5 61,-10-3-57,0-1 0,0 1 0,0 0 1,1-1-1,-1 1 0,0-1 0,0 0 0,1 0-4,63 0 24,-28-4-17,8-4-4,-6 1 2,-8 4-2,-22 2 0,28-1 0,0 2 20,-36-1-21,1 0-4,11 4 27,-5-1-18,-1-5-2523,-6 2-10070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0:15.88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69 5208,'0'0'96,"0"0"65,0 0 263,5 0-12,3-1-339,19-2 650,85-20 1073,-74 16-1321,66-3 487,-64 7-668,88-10 304,-75 9-1892,0-1-5346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0:20.33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15 1 4576,'0'0'313,"0"0"97,0 0 364,0 0 131,0 0 142,-3 4-142,-7 14-602,8-11 304,3 0-392,0 0 1,-1 1 0,1-1-1,-2 4-215,1 5 411,0 222 1028,1-145-793,-1-71-592,0-11 37,1 0 0,0 0 0,0 0 0,1 1-91,-1-2 182,3 17 818,-1 0 0,0 6-1000,-3-34 20,0 0-1,-1 0 0,1 0 1,0 0-1,0 0 1,-1 1-1,1-1 1,-1 0-1,1 0 1,0 0-1,-1 1 0,1-1 1,-1 0-20,-3-7 35,2-16-1944,2-1-7764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0:20.92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1 4936,'0'0'361,"3"5"-56,9 22 203,-1 1 0,-1-1-1,-2 2 1,2 5-508,-7-19 71,-2-9 18,1 1 1,-1 0-1,-1 0 1,1 0 0,-1 0-1,0 3-89,1 109 657,0-55 413,1-42-906,1 45 633,-2 15 1400,-1-80-1723,0-2 74,-2-2-80,-12-31 16,12 29-2171,2 4-7430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0:34.255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146 312 8696,'-18'23'65,"17"-22"-29,1 0 0,-1 1 0,0-1-1,0 0 1,0 1 0,0-1 0,1 1 0,-1-1 0,1 0 0,-1 1-1,1 0 1,-1-1 0,1 1 0,0-1 0,0 1 0,-1 1-36,1 4 79,-2 2-20,0 25 340,2-26-289,0 40 436,4 21-546,-4-64 5,0-1 1,1 1-1,0-1 0,0 0 1,0 0-1,1 0 1,-1 1-1,1-2 1,0 1-1,0 0 1,2 3-6,-3-6 0,-1 0 0,1 0 1,0-1-1,0 1 1,0 0-1,0 0 0,-1-1 1,1 1-1,0 0 0,0-1 1,0 0-1,0 1 1,1-1-1,-1 1 0,2-1 1,1 1 0,-1-1 0,1 0 0,-1 0-1,0-1 1,3 1-1,33-9 2,3-3-2,-9-2 0,-6-4 0,-5-4 0,17-30-2,-36 48 2,-1 0-1,0 0 1,0 0-1,0-1 1,-1 1-1,1-1 1,-1 1-1,0-1 1,0 1-1,0-1 1,-1 0 0,0 0-1,1 1 1,-2-5 0,2 4-2,-1-3 1,0 0 0,-1 1 1,0-1-1,0 1 0,0-1 0,-1 1 0,1-1 0,-3-4 1,2 5-2,-4-4-11,1 5 8,0 0 1,0 0-1,-1 0 1,0 1-1,0 0 1,-1 0 0,1 1-1,-1 0 1,1 0-1,-1 1 1,0 0-1,-3-1 5,-22-3-6,19 7-14,3 2 12,0 0 0,1 1 0,-1 1 0,-2 1 8,4 2-40,3 5 24,-1 0 0,1 0 1,1 0-1,0 1 1,1 0-1,0 0 0,0 0 1,1 0-1,1 0 1,0 11 15,0-15-6,2-1 1,-1 0-1,1 1 1,0-1-1,0 0 0,1 0 1,0 0-1,2 6 6,-2-9-2,-2-2 0,1 0 1,0-1-1,0 1 0,0-1 1,0 1-1,0-1 1,0 1-1,0-1 0,1 0 1,-1 0-1,3 2 2,1 2-2,-3-3 2,0 0 0,1 0-1,-1 0 1,1-1 0,0 1 0,0-1 0,2 2 0,2 0 1,1-1 0,-1 0 0,1 0 1,-1-1-1,1 0 0,5 0-1,45 5 37,-48-7-16,-1-1 0,1 0 1,0 0-1,-1-1 0,1 0 1,-1-1-1,5-2-21,-10 3 17,0 0 0,0-1-1,0 0 1,0 0 0,0 0 0,-1 0-1,1-1 1,-1 0 0,0 1 0,0-1 0,0-1-1,2-3-16,-2 2 18,1 0 7,0 0 0,-1 0 0,1-1 0,-2 1 1,1-1-1,0 0 0,-1 0 0,0 0 0,-1-2-25,1 1 15,-1 6-6,0 0 1,-1-1-1,1 1 1,-1 0-1,0-1 0,0 1 1,1-1-1,-1 1 1,0 0-1,-1-1 0,1 1 1,0-1-1,-1 0-9,0-6 18,0-1-6,1 8-7,0 0 0,0 0 0,0-1 0,0 1 0,-1 0 1,1 0-1,-1 0 0,0-1 0,1 1 0,-1 0 0,0 0 1,0 0-1,-1-1-5,-2-5 17,-1 0-1,0 1 1,0-1 0,0 1 0,-1 0 0,0 0 0,-1 1 0,1 0 0,-8-5-17,-14-4 12,16 11 8,4 3-15,-1 1 0,1 0 0,-1 1 0,1 0 0,-1 1-5,1 2 7,-10 14-1,16-14-5,-1-1-1,0 1 0,1 0 0,0-1 0,0 1 1,0 1-1,0 0 0,0-1 0,1 1 0,0-1 0,0 1 0,0-1 0,0 4 0,1 34 0,6-4 0,-5-33 0,0-1 0,0 1 0,1 0 0,-1-1 0,2 3 0,-1-4 0,0-1 0,-1 1 0,1-1 0,0 1 0,0-1 0,0 0 0,0 0 0,1 0 0,1 1 0,-1 0 0,1 0 0,1-1 0,-1 1 0,2 0 0,-1-1 0,0 0 0,1-1 0,-1 0 0,0 0 0,4 0 0,-1 0 0,0-1 0,0-1 0,7-1 0,24-7 0,-2-5 0,-31 11 0,-1 0 0,0 0 0,0-1 0,0 0 0,0 0 0,0-1 0,-1 1 0,0-1 0,0 0 1,0 0-1,0-2 0,0 1 1,-1 0 0,0 0 0,-1 0 0,1 0 0,0-4-1,0 1 1,-1-1-1,0 1 0,-1-1 1,0 0-1,0-1 0,0-1 0,-1 1 0,-1-4 0,0 3 0,-1 0 0,0 0 0,0-1 0,-1 4-2,0 0 1,0 0 0,-1 1 0,0-1 0,0 1-1,-1 0 1,0 1 0,0-1 0,-1 1-1,0 0 1,0 1 0,-1-2 1,1 2-1,3 4 0,0-1-1,0 1 1,0 0 0,0 0 0,0 0 0,0 1 0,-3-2 1,-2 0-3,0 0 1,0 0 0,0 1 0,0 1-1,0-1 1,0 1 0,0 1 0,0 0-1,-1 0 1,-2 1 2,3 0-1,6-1 0,0 0 1,0 1-1,1-1 1,-1 1-1,0-1 1,0 1-1,0-1 1,1 1-1,-1 0 1,0 0-1,0 0 1,1 0-1,-2 2 1,-15 13-1,17-13 1,-1-1 0,1 1 0,-1-1 0,1 1 0,0 0 0,0-1 0,0 1 0,0 0 0,0 2 0,0 4-1,0 0 1,1 0 0,0 0 0,0 0 0,0-1 0,1 1-1,1 4 1,-1-10 0,-1 0-1,1 1 0,-1-1 0,1 1 1,0-1-1,0 0 0,0 0 1,1 0-1,0 2 1,3 5 0,-4-6-1,1 1 0,-1-1 0,1 0 0,0-1 1,0 1-1,0 0 0,0-1 0,1 1 0,-1-1 1,1 0-1,0 0 0,0 0 0,0 0 0,0-1 0,0 1 1,1-1-1,-1 0 0,3 2 1,3-1-3,-7-3 3,-1-1-1,1 1 1,-1 0-1,1 0 1,-1-1-1,1 1 1,-1-1 0,1 0-1,-1 1 1,0-1-1,1 0 1,-1 0-1,0 0 1,1-1 0,0 1-2,-1 0 2,0 0-1,1 1 1,-1-1 0,0 0-1,0 0 1,0-1-1,0 1 1,0 0 0,0 0-1,0 0 1,0-1-1,0 1 1,-1-1 0,1 1-1,0-1 1,2-4 0,14-37 0,-13 32 0,-1-1 0,0 0 0,0-3 0,-2 6 0,0 0 0,-1 0 1,1 0-1,-2-1 0,1 3 1,-1 1 0,0 0 0,0 0 0,0 0 0,-1 0 0,0 0 0,0 0-1,0 0 1,-1 1 0,0-1-1,-4-3 15,-3 1-7,-1 0 1,0 0-1,-8-3-8,6 7 15,-2 2 0,-1 2-1,1 0 1,-1 0 0,1 2-1,-14 3-14,19-3 5,7-2-3,1 1 0,-1-1 1,1 1-1,0 0 1,-1 0-1,1 0 0,0 0 1,-1 0-1,1 1 1,0-1-1,-1 2-2,-2 0 4,1 1-1,-1 0 1,1 0 0,0 1 0,0 0-1,1-1 1,-1 2 0,1-1-1,0 0 1,0 1 0,0-1 0,1 1-1,-1 0 1,0 3-4,1 0 2,1-5-1,1-1 0,-1 1 0,1 0 0,-1 0 0,1 0 0,0 0 0,0-1 0,0 1 0,1 2-1,0 3 1,-1 2 2,0-1 0,1 1 0,1-1 0,-1 0-1,1 0 1,1 1 0,0-2 0,0 1 0,1 0 0,0-1-1,0 1 1,1-1 0,0-1 0,2 4-3,-4-10 5,-3-2-4,1 0-1,0 0 0,-1 0 0,1 0 1,-1 0-1,1 0 0,-1 0 0,1 0 1,0 0-1,-1 0 0,1 0 0,-1 0 0,1 0 1,-1 0-1,1-1 0,0 1 0,-1 0 1,1 0-1,-1-1 0,1 1 0,-1 0 1,0-1-1,1 1 0,-1-1 0,1 1 1,-1-1-1,1 1 0,-1-1 0,2-1 1,7-15 1,-8 14-3,0 0 0,0 0 0,0 0 0,-1 0 0,1-1 0,-1 1 1,0 0-1,0 0 0,0-1 0,0 1 0,0 0 0,-1 0 0,1 0 0,-1-1 1,0 1-1,1 0 0,-1 0 0,-1 0 0,1 0 0,0 0 0,-1 1 0,1-1 1,-1 0-1,0 1 0,1-1 0,-2 0 1,1 2-3,1 0 1,0 0-1,0 0 0,-1 0 0,1 0 1,0 1-1,-1-1 0,1 1 0,0-1 1,-1 1-1,1-1 0,-1 1 0,1 0 1,-1 0-1,1 0 0,-1 0 1,1 0-1,-1 0 0,1 0 0,0 1 1,-1-1-1,1 1 0,-1-1 0,1 1 1,-1 0 2,0 0-5,-2 1-5,0 0 0,-1 0 1,1 1-1,0 0 0,0 0 1,0 0-1,1 0 0,-1 1 1,-2 3 9,1-1-8,-3 3-25,-2 10 10,1 0 0,1 0 0,0 1 0,-3 14 23,7-22-4,2-8 2,1-1-1,0 0 1,0 1-1,1-1 0,-1 1 1,1-1-1,-1 1 1,1-1-1,0 2 3,0 4-4,0 0 0,1 0 0,0 0 0,0 0 0,1 0 0,0 0 0,0 0 0,1 1 4,8 9-1,0-6 1,-2-5 0,0-6 1,-7-2 6,-1 0-5,1-1 0,0 1 0,-1-1 0,1 0 0,-1 1 0,1-1 0,-1 0 0,0 0 0,1 0 0,-1 0 0,0-1 0,0 1 0,0 0 0,1-1 0,-1 1 0,0-1 0,0 1 0,-1-1 0,1 1 0,0-1 0,0 0 0,-1 1 0,1-1 1,-1 0-1,1 0-2,0-3 3,1 1 1,-1 0 0,0-1-1,-1 0 1,1 1 0,-1-1 0,1 1-1,-1-1 1,0 0 0,-1-2-4,-1-4 5,-4 26-10,6-11 1,-1 0 0,1 0-1,0 0 1,0 0 0,0 1 0,1-1 0,-1 0 0,1 0 0,0 0 0,0 0 0,0 0 0,1 0 0,-1 0 0,1-1 0,0 1 0,0 0-1,0-1 1,0 0 0,0 1 4,0-2-5,0-1-1,0 1 1,-1-1 0,1 1-1,0-1 1,0 0-1,0 0 1,0 0 0,1 0-1,-1 0 1,0 0-1,0-1 1,0 1-1,1-1 1,-1 1 5,10 0-6,-1-1 0,1 0 0,-1 0 1,1-1-1,-1-1 0,1 0 0,-1-1 0,5-2 6,-8 2-10,1-1 0,0 0 0,-1-1-1,1 0 1,2-2 10,-2 1-9,-3 2-7,0 1-1,-1-1 0,1 0 0,0-1 0,-1 0 1,3-3 16,11-11-140,-16 15 62,-1-4 2,-1 5 16,-1 4 58,0-1 0,0 0 0,0 1 0,0-1 0,0 0 1,0 0-1,0 1 0,0-1 0,-1 0 0,1 0 0,0 0 1,0 1-1,0-1 0,0 0 0,0 0 0,-1 1 0,1-1 1,0 0-1,0 0 0,0 0 0,0 0 0,-1 0 0,1 1 0,0-1 1,0 0-1,-1 0 0,1 0 0,0 0 0,0 0 0,0 0 1,-1 0 1,1 0-2,0 0 1,-1 0-1,1 1 1,0-1-1,-1 0 1,1 0 0,0 0-1,0 0 1,-1 1-1,1-1 1,0 0-1,0 0 1,-1 1 0,1-1-1,0 0 1,0 0-1,-1 1 1,1-1 0,0 0-1,0 1 1,0-1-1,0 0 1,0 1-1,-1-1 1,1 0 0,0 1-1,0-1 1,0 0-1,0 1 1,0-1-1,0 1 1,0-1 1,0 2-4,0 1 0,1-1 0,-1 1 0,1-1 0,-1 0 0,1 0 0,0 1 0,-1-1 0,1 0 0,0 0-1,0 0 1,0 0 0,1 0 0,-1 0 0,0 0 0,1-1 0,-1 1 0,1 0 0,-1-1 0,1 1 0,0-1 0,-1 0 0,1 0 0,0 0 0,0 0 0,1 1 4,24 7 0,-23-8 0,18 1 0,-18-1 0,0 0 0,13-6 0,-3 0 0,6-6 0,-9 2-2,1-1 1,-1-1 0,-1 0-1,1-1 1,-2 0 0,6-9 1,-12 17-3,-1 0 1,1-1 0,0 1 0,-1-1 0,0 0-1,0 0 1,0 0 0,0 0 0,0-3 2,-2 3-20,-2-2-8,0 3-15,-3-5-1,2 8-8,-4 4 4,5 0 7,-2 7 3,3-8 12,1-2 4,0 0 12,2 2 3,5 4 6,-7-6 1,1 0 0,-1 0 0,1 0 0,-1 0 0,1 0 0,-1 0 0,1 0 0,-1 0 0,1-1 0,-1 1 0,1 0 0,-1 0 0,1-1 0,-1 1 0,0 0 0,1-1 0,-1 1 0,1-1 0,-1 1 0,0 0 0,12-16 0,2-15 0,-11 21 0,0 1 0,0-1 0,0-5 0,-1 3 0,-1 1 1,0-1-1,0-3 0,-3-33 5,-3 6-2,-4 7 2,-4 8-3,-3 6-2,0 10 0,3 8 0,13 3 0,-1-1 0,1 1 0,-1 0 0,1 0 0,-1 0 0,1 0 0,-1 0 0,1 0 0,-1 0 0,1 0 0,-1 0 0,1 0 0,-1 0 0,1 0 0,-1 1 0,1-1 0,-1 0 0,1 0 0,-1 0 0,1 1 0,-1-1 0,1 0 0,0 1 0,-1-1 0,1 1 0,-1-1 0,1 0 0,0 1 0,-1-1 0,1 1 0,0-1 0,0 1 0,-1-1 0,1 1 0,0-1 0,0 1 0,-1 1 0,-2 1 0,1 1 0,-1-1 0,1 0 0,0 1 0,0 0 0,0-1 0,0 4 0,-1 0 0,-3 13 0,3-2 0,6-6 0,3-6 1,-6-6 0,1 0 0,0 1 0,-1-1 0,1 1 0,0-1 0,0 0 0,-1 0 0,1 1 0,0-1 0,0 0 0,-1 0 0,1 0 0,0 0 0,0 0 0,0 0 0,-1 0 0,1-1 0,0 1 0,0 0 0,-1 0 0,1-1 0,0 1 0,-1 0 0,1-1 0,0 1-1,-1-1 1,1 1 0,0-1 0,-1 1 0,1-1 0,-1 1 0,1-1 0,-1 0 0,1 0 0,-1 1 0,1-1 0,-1 0 0,0 0 0,1 1 0,-1-2-1,3-3 5,-1-1-1,1 1 1,-1-1-1,1-5-4,-2 8 0,-1 0 2,1 0 0,-1 0 0,0 0 0,0 0 0,0 0-1,0-1 1,0 1 0,0 0 0,-1 0 0,0 0 0,1 0 0,-1 0-1,0 1 1,0-1 0,0 0 0,-1-1-2,1 0 2,-1 1 1,0-1 0,0 0 0,0 0 0,-1 1 0,1 0 0,-1-1 0,1 1 0,-1 0-1,0 0 1,0 1 0,0-1 0,0 1 0,-4-2-3,3 1 2,0 0 1,0 0 0,-1 1 0,1 0 0,-1 0 0,1 0 0,-1 1 0,1 0 0,-1 0 0,0 0-1,-1 0-2,-2 0 3,6 1-1,0-1 1,0 1-1,0-1 0,0 1 0,-1 0 0,1 0 0,0 0 0,0 1 0,0-1 0,0 0 1,-2 1-3,-5 2 3,-1-3 0,6 0 3,0 1 1,0-1 0,0 1-1,1 0 1,-1 0 0,-1 1-7,-6 2 14,1 1 1,-1 0 0,-2 3-15,11-7 2,1-1 1,-1 1 0,1 1-1,0-1 1,0 0 0,-1 0 0,1 0-1,0 1 1,0-1 0,0 0-1,0 1 1,0-1 0,1 1-1,-1 0 1,0 0-3,-2 5 6,0-2 3,1 0-1,-1 0 1,1 1-1,0-1 0,1 1 1,-1-1-1,1 1 1,0 0-1,0 0 0,0 5-8,2-7 12,0-1-1,0 1 0,0-1 0,1 1 1,-1-1-1,1 1 0,-1-1 1,1 0-1,0 0 0,1 0 0,-1 0 1,0 0-1,2 1-11,-1-1 7,11 10 109,-12-12-39,1-3 11,-2 2-85,-1 0 0,0 0 0,0 0 0,0 0 0,1 0 0,-1 0 0,0 0 0,0 0 0,0 0 0,1 0 0,-1 0 0,0 0 0,0 0 0,1-1 0,-1 1 0,0 0 0,0 0 0,0 0 0,0 0 0,1 0 0,-1-1 0,0 1 0,0 0 0,0 0 0,0 0 0,0-1 0,1 1 0,-1 0 0,0 0 0,0 0 0,0-1 0,0 1 0,0 0 0,0 0 0,0-1 0,0 1 0,0 0-3,0-3 17,0-1 1,0 1-1,-1 0 1,0-1-1,1 1 1,-1 0-1,0 0 1,0 0-1,0 0 1,-1 0-1,1 0 1,-1 0-1,1 1 1,-1-1-1,0 1 1,0-1-1,0 1 1,0 0-1,0-1 1,-1 1-1,0 0-17,-1-1 25,-1 0 0,1 0-1,-1 0 1,0 1 0,0 0-1,0 0 1,0 0 0,0 1 0,-1 0-1,1 0 1,0 1 0,-6-1-25,0 2 40,0 0 0,-1 1 0,1 1 0,0 0 0,0 1 0,0 0 0,-6 3-40,-7 9 28,15-8 32,2 3-30,-1 1 0,1 0 0,0 2-30,4-9 8,1 0 0,0 0 0,0 1 0,0-1 0,0 0 0,1 1 0,0 0 0,0-1 0,0 1 0,1 1-8,0 3 22,6 11-13,-3-12-4,4-2-5,-6-6-8,-1-1-5,0 0 1,-3-3-8,-1 1 18,1-1 0,-1 1 0,0 0 0,0 0 0,0 1 0,0-1 0,0 1 0,0 0 0,-1 0 0,1 0 1,0 1-1,0 0 0,-1 0 2,-16 2 0,0 6 0,-1 7 1,19-12 0,0 0 0,0 0 0,0 1 0,0-1-1,0 1 1,0 1-1,-1 2 1,1-1 0,0 1-1,0 0 1,0 4-1,-7 30 5,8-6-2,6-7 2,4-9-3,4-7-2,2-7 0,17 5 0,-13-6-2,-10-2 0,0 0 1,0 1-1,-1-1 1,1 2 1,26 16-1423,1 2-5690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3:03.05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57 338 992,'1'5'89,"3"15"34,-2-16 113,-2-4 44,-1-2-185,1 0 1,-1-1-1,1 1 1,0-1-1,0 1 1,0-1-1,1-2-95,0-16 429,-2-3-195,-1 0-1,0 1 0,-1-1 1,-2-3-234,3 19 93,-1 0 0,0 1 0,0-1 0,0 0 0,-1 1 0,0 0 1,-4-6-94,7 11 294,-5-1 52,1 2 15,2 13-35,2 2-150,0 1 0,1-1 0,0 1 0,1-1 0,0 1 0,1-1-1,1 1 1,0-1 0,4 13-176,-2-8 139,-3-10-27,0 0-1,1 0 0,0 0 1,0 0-1,0-1 0,1 1 1,3 3-112,-6-9-38,8 9 510,-9-12-466,1 0 1,-1 0 0,0 0 0,0 0-1,0 0 1,0 0 0,0 0 0,0 1-1,0-1 1,0 0 0,0 0 0,0 0-1,1 0 1,-1 0 0,0 0 0,0 0-1,0 0 1,0 0 0,0 0 0,0 0-1,0 0 1,0 0 0,0 0-1,0 0 1,1 0 0,-1 0 0,0-1-1,0 1 1,0 0 0,0 0 0,0 0-1,0 0 1,0 0 0,0 0 0,0 0-1,0 0 1,0 0 0,0 0 0,1 0-1,-1 0 1,0 0 0,0-1 0,0 1-1,0 0 1,0 0 0,0 0-7,0-12 161,-2-7-93,-2 1 0,0 0 0,0 0 0,-2-1-68,-2-9 311,-5-29-311,9 38 78,1 8 76,1 0 0,0 0 0,1 0 0,0-3-154,-8 26 280,8-9-247,0 0 0,1 0 0,-1 1 0,1-1 0,0 0 0,0 0 0,0 1 0,0-1 0,0 0 0,1 3-33,0-3-4,3 35 169,20 72 219,-20-97-302,1 0-1,0-1 1,2 2-82,-1 0 24,-5-11 50,1-1 14,-2-2-83,0 1-1,0-1 0,0 0 0,0 0 0,0 0 0,0 1 0,0-1 0,0 0 0,0 0 0,0 0 0,0 1 0,0-1 0,0 0 0,0 0 0,0 0 0,1 0 0,-1 1 0,0-1 0,0 0 0,0 0 1,0 0-1,0 0 0,0 0 0,1 0 0,-1 1 0,0-1 0,0 0 0,0 0 0,0 0 0,1 0 0,-1 0 0,0 0 0,0 0 0,0 0 0,1 0 0,-1 0-4,1-3 10,0-1 0,-1 0-1,1 1 1,0-1 0,-1 0 0,0 1-1,0-1 1,0 0 0,0 1 0,0-1-1,-1 0 1,0 1 0,1-1 0,-1 0-10,-1-5 6,-6-79 190,4-12-196,3 82 21,0 1 0,0 0-1,-3-6-20,4 21 2,0-1 6,-1-1 0,0 1 0,0 0 0,0 0 0,0 0-1,0-1 1,-1 1-8,-1-5 9,3 6 19,0 5 4,-1 2-17,1 26 91,1 0 1,3 13-107,4-1 76,9 75 148,-14-98-208,-1 2 86,2 0 0,0-1-1,3 9-101,-6-28 54,-1-2 7,0-3-9,2-12-12,0-29 24,-6-33 102,-7-34-166,10 102-2,-3-40 57,3 36-40,0 0-1,-1-1 1,-1 0-15,1-3 19,0 2 20,-1 0 0,0 0 0,-2-3-39,5 17 32,0 14-1,-1 0 0,0 1 0,-2 6-31,0-4 17,2-1 1,-1 1-1,2 9-17,9 140 135,-8-147-129,4 26 36,2-2 91,10 29-133,-16-67 28,3 1 11,-3-3 1,-1-2-2,3-12 27,-3 10-61,1 1 0,-1-1-1,1 1 1,-1-1 0,0 0-1,0 1 1,1-1 0,-1 0-1,0 1 1,0-1 0,-1-1-4,1-3 18,-1-5-13,-10-14 69,7 17-1858,3 6-7225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7:3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24575,'0'7'0,"0"0"0,0-2 0,0 0 0,0 0 0,-2-3 0,-3 0 0,2-4 0,-1 0 0,4-4 0,0 4 0,0-1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3:04.67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1 164 3320,'6'44'145,"-3"-22"167,1 0 0,2 8-312,0-7 145,10 42 990,-2 5-1135,-2-3 655,-11-64-415,-1-3 12,0-27 211,1 13-323,-1 0-1,0 1 0,-1-1 1,-1 0-1,0 0 1,-3-8-140,-8-44 644,2-1-644,3 10 253,3 16 162,2 0 1,1-31-416,2 41 212,0 29-72,0 7 0,0 30 40,3 27 245,7 39-425,10 27 295,-17-111-271,3 18 120,-1 1 1,-1 17-145,-4-48 87,2 2 21,3-21 122,-4 7-211,1-22 113,-6-28 215,-5-28-347,3 31 124,-1 19 213,-9-25-337,15 58 88,1 2 23,0 0 1,-1 4-19,0-2-77,0-1-10,0 0-1,1 0 0,0 0 0,-1 0 1,1 0-1,-1 0 0,1 0 1,0 0-1,0 0 0,-1 1 1,1-1-1,0 0 0,0 0 1,0 0-1,0 0 0,0 0 1,0 0-1,1 0 0,-1 0 1,0 1-6,0-1 8,4 24 88,0 0 0,3 7-96,30 127 278,-24-94-180,8 99 118,-14-118-120,-6-43-56,-1-3 8,0-13 29,-1 5-66,2-1-5,-4-22 37,0-19 9,-4-34 103,1 57-101,6 24-20,-2 1-1,-6-6-20,7 6 22,-1 4 4,0 0-32,1 1 1,0-1-1,0 1 1,0-1-1,0 1 1,1-1-1,-1 1 1,1-1-1,-1 1 1,1 0-1,0 0 1,-1-1-1,1 1 1,1 0-1,-1 2-7,5 46 54,-3-36-55,0 0 14,8 132 121,-11-130-128,2 23 45,6 1 125,7 31-176,-13-68 47,-1 3 7,0-6-4,-1-4-10,-8-50 158,-3-54-198,10 46 51,1 46-33,-8-97 203,9 110-172,0 2 4,5 59 61,-5-20-25,4 18-89,-2-21 31,10 130 45,-11-149-73,0 26 15,-1-31-8,-1 0 5,1 1 0,1-1 0,1 11-15,-2-21 17,0-2 4,0-5-2,1-12-10,0 1 0,-1-1 0,-1 0 0,-1-1-9,2 14 2,-7-118 17,4 39 8,3 12-7,-6-51 133,-2 129-53,6-3-85,1 0 0,-1 0 0,1 1-1,0-1 1,1 0 0,-1 1 0,1-1 0,-1 1-15,1 2 0,-2 5 8,0 24 58,10 127 116,-7-142-174,3 31 58,5 5 36,3 0-1,3 4-101,-9-31 123,-5-22-6,0-23-48,-1 0-37,-1 0 0,-3-10-32,-1-25 40,-1-35 6,5 56-40,2 22-5,2-2 1,0-23-2163,2-2-8652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3:05.70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8 1 3504,'11'72'2113,"-1"21"-2113,-4-34 243,4 12 677,-3-13-396,3 39 1114,-12-113-1197,0-15-279,-1-11 26,-3-7-188,-1 4 306,-2-44-306,8 68 81,0 7-13,0 1-5,0 0 0,0 1 1,-1-1-1,-1 0 0,-1-2-63,4 16 18,-1 0 0,0 0 1,0 0-1,0 0 0,1 0 1,-1 0-1,1 0 0,-1 0 1,1 0-1,-1 1 0,1-1 1,-1 1-19,0 4 17,-3 29 107,4 105 200,1-80-209,1-31 34,2 0 0,1-1 1,6 19-150,-10-33 72,1-9 6,0-14 220,0-7-238,0-1 0,-2 0 0,1 0 1,-2 0-1,0 0 0,-1-3-60,1 15 31,0 1 0,0-1 0,0 0 0,0 1 0,-1 0 0,0-2-31,-6-14 221,8 20-213,-1 0 1,1 0-1,-1 0 1,1 0-1,-1 0 1,1 0-1,-1 0 1,1 0 0,0 1-1,-1-1 1,1 0-1,-1 0 1,1 1-1,0-1 1,-1 0-1,1 1 1,0-1 0,-1 0-1,1 1 1,0-1-1,0 0 1,-1 1-1,1-1 1,0 1-9,-2 2 20,1 0 0,0 1 1,0-1-1,0 0 0,0 1 0,1-1 0,-1 1 1,1-1-1,0 1 0,-1 1-20,3 38 143,-1-26-85,0 2-31,-1-1 90,1 0 0,0-1-1,1 1 1,4 13-117,-5-29 74,2-3-1,-2 1-71,-1 0 0,0 0 0,0 0-1,1 0 1,-1 0 0,0 0 0,1 0-1,-1 0 1,0 0 0,0 0-1,1 0 1,-1 0 0,0 0 0,0 0-1,1 0 1,-1-1 0,0 1 0,0 0-1,1 0 1,-1 0 0,0 0 0,0-1-1,1 1 1,-1 0 0,0 0-1,0-1 1,0 1 0,0 0 0,1 0-1,-1-1 1,0 1 0,0 0-2,1-7 44,0 2-13,0-1 0,0 1 0,-1-1 0,0 0 0,0 1 1,0-2-32,0-1 54,0 6-4,0 2-2,0 3 1,0 103 264,0-102-258,2 4 14,-2-6-3,0-2-6,1-2-15,0-3-30,2-3-3,-1 0 0,0-1 0,-1 1 0,0-5-12,0 7 9,3-27-1826,-2-33 1817,-2 8-9240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3:07.19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29 35 2424,'4'53'97,"5"57"361,-9-104-285,0 3 44,0-6 39,0-3 14,1-87 945,-2 8 1352,1 77-2227,0 2-8,0 4-41,1 49 349,0 4 290,-3 1-930,-7-67 130,7 2-109,0 1 1,1-1-1,0 0 1,0 0 0,1 1-1,-1-1 1,1 0 0,1-5-22,-1 6 7,0-20 110,-1 1 0,-2-1 1,-1-8-118,4 32 81,0 2-66,0-1-1,0 1 1,0-1 0,0 1-1,0-1 1,0 1 0,0 0-1,0-1 1,0 1 0,1 0-1,-1-1 1,0 1 0,0-1-1,0 1 1,0 0 0,1 0-1,-1-1 1,0 1 0,0 0-1,1-1 1,-1 1-15,2 7 48,-1 0-1,0 0 1,0 0-1,-1 1 1,1-1-1,-1 0 1,-1 0 0,0 5-48,1 10 90,0 21 35,8 52 442,-8-138-458,-1-64 71,1 93-131,-1 0 1,-1 0-1,0 0 0,-1 0 1,-3-7-50,6 19 40,-1-2 45,0 6-17,-1 13 22,-2 14-40,3 21 259,2 11-309,0-18 55,-1 1 588,0-83-502,0-131 384,0 143-358,0 25-99,0 2 0,-1 5-9,-3 15-7,2-1 1,0 1 0,0 18-53,3-24-573,0 0 0,0 0-1,3 8 574,-4-22-9374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4:43:08.52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42 1 3952,'-4'146'1293,"4"-132"-1246,0 20 269,0-26-164,0-3-59,0 0 1,1-1 0,-1 1-1,1-1 1,0 0 0,-1 1-1,2-1 1,-1 2-94,0-4 324,1-12 15,0-6-15,2-87 668,-6 84-597,1 13-195,1 0-1,-1 0 0,1 0 1,-1 0-1,1 0 1,1-3-200,-1 7 224,-1 4-44,0-1-154,0 1 0,0-1 1,0 1-1,0-1 0,1 1 0,-1 0 1,0-1-1,1 1 0,0 0 1,-1 0-1,1-1 0,0 1 1,0 0-1,0 0 0,0 0 1,0 0-27,1 38 248,0-29-168,2 29 112,-2 57 233,-1-95-330,0-2 22,1-5-2,3-19-46,-2 0 0,0 0-1,-1 0 1,-2-1 0,-1-9-69,1-3 194,2 29-123,-2 1 1,1-1-1,-1 1 0,-1-5-71,2 10 121,-1 0 4,0 2-117,1 0 0,0-1-1,0 1 1,0 0 0,-1-1 0,1 1-1,0 0 1,0 0 0,-1-1 0,1 1-1,0 0 1,0 0 0,-1-1 0,1 1-1,0 0 1,-1 0 0,1 0 0,0 0-1,-1 0 1,1-1 0,0 1 0,-1 0-1,1 0 1,0 0 0,-1 0 0,1 0-1,0 0 1,-1 0 0,1 0-1,0 1 1,-1-1 0,1 0 0,0 0-1,0 0 1,-1 0 0,1 0 0,0 1-1,-1-1-7,1 1 18,-1 0 0,0 0 0,1 0 0,-1 1 0,1-1 0,-1 0 0,1 0 0,0 1 0,0-1 0,-1 0 0,1 1 0,0 0-18,0 46 235,0-42-213,0 37 109,2 17 193,5 24-324,-6-78 61,-1 3 16,0-7-3,1-7-14,4-32 34,-2-1 1,0 1-1,-3-35-94,0 69 3,-4-53 395,3 68-339,-1-1 1,-1 1 0,0 2-60,-5 32 137,7 22 48,2-63-118,0 4 14,1-6 7,0 3 7,1-24 87,-1-20-75,-4 6 177,-6-30-284,7 59 20,-2-12 250,1 19-90,-2 3-214,2 1 82,-1 41 150,-8 38-198,9-79 20,1-3-8,0 0 0,0 0-1,1 1 1,-1-1 0,1 0 0,0 0-1,1 0 1,-1 1 0,1 1-12,-1-7 1,0 0 0,0 0 1,1 0-1,-1 0 0,0 0 1,0 0-1,0 0 0,0 0 0,0 0 1,0 1-1,1-1 0,-1 0 1,0 0-1,0 0 0,0 0 1,0 0-1,0 0 0,1 0 0,-1 0 1,0 0-1,0 0 0,0 0 1,0 0-1,0 0 0,0 0 1,1 0-1,-1 0 0,0-1 0,0 1 1,0 0-1,0 0 0,0 0 1,0 0-1,1 0 0,-1 0 1,0 0-1,0 0 0,0 0 0,0-1 1,0 1-1,0 0 0,0 0 1,0 0-1,0 0-1,6-6 11,-3 2-6,-2 2-1,1-1-1,-1 1 1,0-1 0,0 0 0,0 1-1,0-1 1,0 0 0,-1 0-1,1-1-3,3-19 25,-2 0 0,0 0 0,-1-1 0,-1-12-25,3-19 123,3 95-68,-6 17-35,-1-40-9,1 0-1,2 13-10,-1 27 19,-1-55-13,1-6 1,1-4-2,-1-1 1,1 0-1,-2 0 1,1 0-1,-1-4-5,3-47 24,0 50-16,0 10-5,2 6-1,-5-5-2,11 24-2189,0 5-8764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8:32.241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1255 453 6728,'0'0'369,"0"0"91,0 0 344,0 0 91,0 0 2,0 0-30,0 0-142,2-4-146,2-3-390,-1-1 1,0 1 0,-1 0-1,0-1 1,0 1 0,-1-1-1,1 0 1,-2 1 0,1-1-1,-1 0 1,-1-11 0,0 12-39,0 0 0,1-1 0,0 1 0,0-1 0,2-9 1,-1 12-55,-1 0 0,1 0 1,-1-1-1,0 1 1,0 0-1,0 0 0,-1 0 1,0 0-1,0 0 1,-3-8-1,0 4 154,3 4-171,-1 1-1,0-1 0,0 0 1,-1 1-1,1-1 0,-1 1 1,0 0-1,0 0 0,0 0 1,-5-4-1,-28-23 456,27 22-399,-1 1 0,0 0 0,-21-12 0,20 15-47,0 0 0,0 1 1,-1 1-1,0 0 0,-21-3 1,-8-2 48,-13-6 177,17 4 189,-59-9 0,62 15-234,-88-6 597,108 11-807,-1 1-1,1 0 1,0 2-1,0-1 1,0 2 0,0 0-1,-14 7 1,-4 1-11,10-4 53,-29 16 0,-11 6 28,38-19-73,0 1-1,-25 18 1,-76 50 151,112-73-188,7-3-8,-4 5 1,-23 29 6,3-4-11,26-31-7,-8 21 6,5 2 1,0 10 0,-6 13 4,10-41-4,0 0-1,1 0 1,0 0 0,0 0 0,0 17-1,14 123 181,-6-95-144,-6-41-41,1-5 0,0 0 1,0 1 0,0-1 0,5 13 0,-5-15-2,13 30 2,8 0-4,-9-1 0,2-1 0,-13-29 0,15 20 2,-3-10 6,-11-12-2,0 1 1,3 4-4,1 0 5,-1-1 0,1 1 0,0-1 0,0 0 0,10 6 0,-11-8-10,27 17 114,0-2 1,40 19 0,-45-29-62,-20-7-36,-1-1 1,0 1 0,0 1 0,8 4 0,-12-6-11,-1-1 0,1 1-1,0-1 1,-1 0 0,1 0-1,0 0 1,0 0-1,0-1 1,0 1 0,4-1-1,11 3 15,81 14 34,-76-13-49,-18-4-2,17-1 3,-17 2 0,5 3-2,0-1 9,0 0 1,0-1-1,0-1 0,1 0 1,-1 0-1,0-1 1,21-2-1,9 0 113,-32 3-95,31-2 68,-33-1-93,0 0 1,1-1 0,-1 0-1,0 0 1,0 0-1,0 0 1,-1-1 0,8-6-1,5-3 7,-10 8-4,-4 0 0,9-11 0,-2 3 0,-8 11 0,-3 2 0,0 0 0,0 0 0,0 0 2,-11 11 18,6-7-15,0 0 0,0 0 1,0 1-1,-6 8 0,7-10-8,1 1 0,0-1-1,-1 0 1,1 0 0,-1 0-1,-5 3 1,-33 25 26,38-27-23,-10 7 0,-1-9 0,9-2 0,-6 0 0,7-2 2,-4-9 4,8 10-12,-1 0 1,0 0-1,1-1 0,-1 1 0,1 0 0,-1 1 0,0-1 0,0 0 1,1 0-1,-1 1 0,0-1 0,0 1 0,-3-1 0,-1 0 2,4 0 4,-20-10 15,11 4-10,8 6-12,1 0 1,0 0 0,0-1-1,0 1 1,0-1 0,0 1-1,0-1 1,0 0 0,0 1 0,0-1-1,1 0 1,-1 0 0,-1-4-1,-18-22 36,12 16-23,4 5 0,-1 0 0,0 0 0,0 0 0,-1 1 0,-14-11 0,5 8 15,-1 0-1,-31-10 1,14 5-23,-3-1-6,1-7 0,10 8 0,20 13 0,-9-6 2,12 2 3,-13-37-4,6 25-1,-23-16 0,18 14 0,0-5 0,14 17 0,0 0 0,-17-61 0,6 24 0,8 37 0,-5-40 0,3-15 0,-1 7-8,-4-67-22,10 116 28,4-17-14,-2 18 8,3-7-1,36-102-152,-39 111 149,10-7 2,-6 4 4,-1 2 1,2 1 1,-1-1 0,0 1 0,1-1-1,8-2 1,-8 3-2,11-2-13,-14 4 13,1 0 0,-1 0-1,1 0 1,-1 0 0,0 0-1,0-1 1,0 1 0,0-1 0,5-4-1,-4 5-9,8-3 2,-9 0 4,-3-5 2,0 7 0,0 2 0,-2 0 2,-7-1 3,3-1 1,3 3-1,-18 5 1,-16 6 2,31-11 0,-10 7 0,3-2 0,6-3 0,-28 19 0,29-19 0,4-3 0,1 1 0,-1 0 0,0 0 0,1 0 1,-1 1-1,1-1 0,0 0 0,-1 1 0,1-1 0,0 0 0,0 1 0,-1 0 0,1-1 0,-1 3 1,-20 30 5,17-29-6,4-4 0,0 1 0,0-1 0,0 1 0,0-1 0,0 1 0,0 0 0,0-1 0,1 1 0,-1 0 0,1 0 0,-1 0 0,1 0 0,0-1 0,-1 4 0,1 1 0,-12 22 0,3-7 0,3 6 0,-7 106-9,12-115 6,2 0 0,0-1 0,5 27 0,-1-1-6,-3 39-11,-1-77 16,0-1-1,0 1 1,0-1 0,1 1 0,1 4 0,4 13-7,-8-19 9,1-2 1,0-1 1,0 1-1,0-1 0,0 1 1,0 0-1,0-1 1,0 1-1,0-1 0,0 1 1,0 0-1,0-1 0,0 1 1,0-1-1,0 1 1,1-1-1,-1 1 0,0-1 1,0 1-1,1 0 0,-1-1 1,0 0-1,1 1 1,9 7-2,-10-8 2,0-1 0,1 1 0,-1 0 0,0-1 1,0 1-1,1 0 0,-1-1 0,0 1 0,0-1 0,1 1 0,-1-1 0,0 1 0,0-1 0,0 1 0,0 0 0,0-1 0,0 1 0,0-1 0,0 1 0,0-1 0,0 1 0,0-1 1,0 0-1,0-3 1,1 0 0,-1 0 1,0 1-1,-1-1 1,1 0-1,-1 0 0,0 0 1,0 0-1,0 1 1,0-1-1,0 0 1,-1 1-1,0-1 0,0 1 1,0-1-1,-3-3 1,3 5 6,-4-3 6,1 2-15,-17 3 28,17 3-22,-1 6-2,3-3 2,0 7-4,-2 8-1,5-15 0,-1 28 0,2-30 0,0-1 0,0 1 0,0 0 0,-1 0 0,1-1 0,-1 1 0,0 0 0,0 6 0,2 16 0,7-4 0,-6-15 0,23 19 0,-21-21 0,20 24 0,-4 0 0,-5-9 0,-13-17 0,2 1 0,33 32 2,-23-21 4,-6-2 2,-8-10 0,1-1-1,4 5-4,-4-5 3,-2-2 2,0 0 0,2 2-1,-2-1-6,0-1 0,0 0 0,1 1 0,-1-1 0,0 0 0,0 1-1,1-1 1,-1 0 0,0 0 0,1 1 0,-1-1 0,0 0 0,1 0 0,-1 0 0,0 0 0,1 1 0,-1-1 0,0 0 0,1 0 0,-1 0 0,1 0 0,-1 0 0,0 0-1,1 0 1,-1 0 0,1 0 0,-1 0 0,0 0 0,1 0 0,-1 0 0,0 0 0,1 0 0,-1-1 0,1 1 0,-1 0 0,0 0 0,1 0 0,-1-1 0,1 1 0,-1-1 0,0 0 1,0 0-1,0 0 1,0 0-1,0 0 1,0 0-1,0 0 1,0 0-1,0 0 1,0 0 0,0 0-1,-1 0 1,1 0-1,0 0 1,-1 0-1,1 0 1,-1 0-1,1 0 1,-1 0 0,1 0-1,-1 1 1,-1-2-1,-53-102 69,5 29-50,44 65-17,1-1 1,-1 1-1,2-1 1,0 0-1,0-1 1,-4-18 0,-3-72 34,2 13 3,7 80-37,-1-8 8,1 1-1,1-1 1,0 0-1,1 1 1,0-1-1,2 0 1,0 1 0,1-1-1,5-19 1,-3 3-4,-5 28-7,9-21 6,-8 21-5,14-19 2,9-7-4,2 3 0,-3-1-2,-17 24-1,0 1 2,32-20-12,40-31 0,-68 46 13,-1 3 0,18-1 0,-9 0 0,-18 7 0,20-10 0,-16 6 0,-4 2 0,1 0 0,0 0 0,0 0 0,0 0 0,0 0 0,1 0 0,-1 1 0,0-1 0,1 0 0,0 1 0,2-3 0,0-1 0,9-4 0,0 1 0,17-8 0,-18 9-6,-2 2-5,1 0 1,0 1 0,15-5-1,-11 6 4,-5 2 1,31-13 3,-15 6 6,-2 4 1,-19 3-7,-2 0 7,-1 0 0,0 0 0,0 1-1,1-1 1,-1 1 0,0 0 0,1 0-1,-1 0 1,0 0 0,1 0 0,2 1 0,-3 0 4,-2-1-5,6-2 6,14 8 25,-16-3-29,13 0-2,-1-1-3,-2 1-18,0 0 0,-1 2 0,26 10 0,-28-10 4,0 0 0,0-1 1,0-1-1,1 0 0,13 2 1,-23-5 10,1 0 1,-1 0 0,1 1 0,-1-1 0,1 1 0,0-1 0,-1 1 0,1 0 0,-1 0-1,0 0 1,3 1 0,32 16-10,-21-12 12,14 10 0,-25-12 0,8 8 0,0 4 0,-1 0 0,1-4 0,1 7 0,-10-12 0,9 18 0,-9-21 0,13 23 0,-13-20 0,11 30 0,-13-29 0,13 24 0,-12-28 0,4 17 0,-6-16 1,7 35 8,-6-35 5,5 6 2,-6-7 0,-1 4-1,2-4-4,4 5 2,-4-5-4,-1 4-1,1-6 0,5-2-2,-6 0-16,-1 0-3084,0 0-12271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8:32.242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771 25 8432,'-7'-3'345,"-21"-12"104,25 14-255,0 0-1,0 0 0,0 0 0,0 0 0,0 1 1,0-1-1,0 1 0,0 0 0,0 0 0,0 0 0,-1 0 1,1 1-1,0-1 0,0 1 0,-3 0 0,-18 3 546,12-4-507,0 0 0,0 1 0,0 0 1,0 1-1,0 0 0,0 1 0,1 1 1,-1 0-1,-17 8 0,-14 3 479,31-11-649,-1 1 114,-1 0 0,1 1 0,-1 0 0,2 1 0,-1 1 0,1 0 0,-21 18 0,-28 25 209,43-39-168,2 1 1,0 1-1,1 1 1,-27 31-1,35-35-74,-6 7 111,1 0 0,1 1 0,0 0 1,-7 21-1,15-34-182,1-1 1,-1 1 0,1-1 0,-1 1 0,-5 5-1,-6 13 152,-3 26 368,-17 76 1,32-112-519,0-1 0,1 1 0,0 17 0,1-30-21,-1 7-11,1-1-1,-1 0 0,2 1 0,0 8 0,-1-13-44,1 5 46,-1-1-1,2 1 1,-1-1-1,1 0 1,3 8 0,-3-9-21,0 0 0,-1 0 0,0-1 0,1 12 1,-1-14-9,-1-1 1,0 1 0,1 0-1,-1-1 1,1 1-1,0 0 1,0-1 0,0 1-1,0-1 1,3 5 0,-3-4-8,1-1 0,-1 1 0,1 0 0,-1 0 0,0 0 0,0 0 0,0 1 0,0 3 0,-1 1 14,-1-5-13,1 0 0,0 0 0,0 1 0,0-1 0,1 0 1,-1 0-1,1 0 0,0 1 0,2 4 0,0-4 24,6 5 0,-5-3 2,3 8 3,-5-12-31,-1 0-1,0 0 1,0 0-1,1 0 1,-1 0 0,1 0-1,-1 0 1,1 0-1,2 1 1,0 0 1,-1 1 0,1-1 0,-1 1 1,0 0-1,0-1 0,0 2 0,2 3 0,-1-3 17,3 6-1,-3-6-4,4 5 3,-4-4 4,5 5 4,-7-8 2,10 13 42,-12-15-66,1 1 1,0-1 0,-1 1 0,1-1-1,-1 1 1,0 0 0,1-1-1,-1 1 1,0 0 0,0 3 0,-1-4-1,0 1 0,0-1 1,0 0-1,0 1 0,-1-1 1,1 0-1,0 0 0,0 0 1,-1 0-1,1 0 0,0 0 1,-1-1-1,1 1 0,-1 0 1,0-1-1,1 1 0,-1-1 1,1 1-1,-1-1 0,0 0 1,1 0-1,-1 1 0,0-1 1,-1-1-1,0 1 0,1 0 0,-1 0 0,1-1 0,0 1 0,-1-1 0,1 0 0,0 1 0,0-1 0,-1 0 0,1-1 0,0 1 0,0 0 0,0-1 0,0 1 0,1-1 0,-1 1 0,0-1 0,-2-3 0,-7-9 19,0-2 0,1 1 0,1-2 0,0 1 0,1-1 1,1 0-1,-5-21 0,8 23-11,2 0-1,-2-25 1,-4-21 6,6 55-19,0-1-1,2-29 3,-1 29-4,1 0 1,9-22 3,9-10 3,-15 35-6,4-23 2,-1-16-4,-6 35 0,10-31 0,-10 34 0,1-1 0,13-14 0,11-4 2,-18 16 2,0 0 0,0 0 1,7-13-1,24-33 19,-8 15-17,15-12-6,-8 8 0,38-41-8,41-39-46,-109 116 52,1-1-6,-3 3 0,8-8 0,-7 8 0,5-3 0,-3 3 1,-1-2 4,-4 3-1,1-3 2,-16 8 2,-8 9 0,-9 6 0,-37 35-4,21-15-1,37-31 2,0 0 1,1 1-1,0-1 1,1 2-1,-9 8 1,9-8 0,1-1-5,1 1 1,-1-1 0,1 1 0,0 0-1,1 1 1,0-1 0,-3 8 0,-2 7-18,-69 120-130,70-125 122,-7 31 1,4-16 19,-5-3-2,2-4 5,6-1 9,7-21 0,1 0 0,-1 1 0,0-1 0,0 0 0,0 1 0,-1-1 0,1 0 0,-1 1 0,-2 5 0,-9 38 0,6-13 0,4-23-2,1 1-1,1-1 0,-1 0 1,2 0-1,2 18 0,0-9 3,-3-18 0,10 18 0,6 30 0,-14-39 0,0-5 0,-1-1 0,1 0 0,0 1 0,0-1 0,1 0 0,4 6 0,-5-4 0,13 14 0,-7-11 0,-3-3 0,13 21 0,-14-21 0,10 14 0,3-3 0,123 109 54,-118-112-50,-13-9-1,0-1 1,1-1 0,16 6 0,15 5 5,-4 4-1,-33-16-7,13 0 3,0-1-1,5 0 12,0-2 1,26-2 0,-6 0 3,-31 1-2,-1 0 0,0-1 0,0 0 0,0-1 0,0 0 0,0 0 0,17-10 1,22-6 81,-12 7-8,1-2 0,-2-1-1,0-2 1,-1-1 0,56-39-1,-25 19 78,-46 24-144,-10 9-17,-1-2-1,0 1 0,-1-1 0,0-1 0,0 1 0,0-1 0,-1-1 0,0 0 0,6-10 1,14-26 0,-22 35-5,19-39 4,-22 39-4,0 7-2,0 0 0,-1 0 0,0 0 0,1 0 1,-1-1-1,-1 1 0,1-1 0,0 1 0,0-5 0,13-23 0,-1 7 0,-2-5 2,-6 2 3,-6 5-2,-3-22 10,4 29 4,-2 0-1,-6-31 0,1 25 0,0 1 0,-2 0 0,0 1 0,-17-28 0,8 13-6,15 26-9,-19-31 6,-3 2-1,23 31-6,-1 0 0,-20-13 0,-11-3 0,29 19 0,-4-5 0,-14-14 0,16 14 0,-35-26 0,36 28 0,0 0 0,-25-9 0,23 10 0,-22-4 0,15 5 0,-36-9 0,36 9 9,8 3-1,0-1 0,1 0 0,-1 0 0,1-1 0,-1 0 0,1 0 0,0 0 1,-7-6-1,9 6-5,-1-1 2,-20-6 3,-9-1-2,1-1-6,25 9-3,0 1 1,0 1-1,0-1 0,0 1 1,0 1-1,-11 0 0,14 0 1,0 0 0,0 1 0,0 0 0,1 0 0,-1 0 0,0 0 0,1 1 0,-1 0-1,1 0 1,-1 0 0,-4 4 0,7-4-3159,2-2-12569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8:32.243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280 22 5656,'0'0'216,"0"0"58,0 0 236,-7-1-37,-20 0-238,26 1-141,-1 0 0,0 0 0,1-1 0,-1 1 0,0 0 1,1-1-1,-1 1 0,0-1 0,1 1 0,-1-1 0,1 0 0,-1 0 0,1 0 1,-2-1-1,-12-5 746,11 5-658,0 2-1,-1-1 1,1 1 0,-1-1 0,1 1 0,-1 1 0,0-1 0,1 0 0,0 1 0,-1 0-1,1 0 1,-5 2 0,-3 2 35,1 0 0,1 0 0,-13 8 0,-6-2 461,27-10-404,-2 1-1,-8 5-165,8-5 160,3 2 4,-1 2-255,1-3 94,0 0 1,0-1-1,0 1 1,0 0 0,-1 0-1,1 0 1,-1-1-1,0 1 1,0-1-1,0 1 1,0-1-1,0 0 1,-5 4 0,4-2 115,0 4-5,3-6-10,0-2 0,0 0-8,9 4 36,-8-3-207,0 0 0,0 0 0,0-1 0,0 1 0,0 0 0,0-1 0,0 1 0,0-1 0,0 0 0,1 1 0,-1-1 0,0 0 0,0 0 0,0 1 0,2-1 0,113 0 669,-112 0-662,4 3 6,-4-1-10,7 1 2,9 4 65,41 8 0,-59-14-77,17 8 70,-14-4-80,0 1-1,0 0 0,0 0 0,0 0 0,-1 0 0,0 1 0,-1 0 0,1 0 0,-1 0 1,-1 0-1,1 0 0,-1 1 0,0-1 0,-1 1 0,0-1 0,0 1 0,-1 11 0,-1-12-1,0 1 0,-1-1 0,0 1-1,0-1 1,-1 0 0,0 0-1,0 0 1,-1 0 0,-7 10 0,-18 37 80,27-48-70,0-2-13,1 0 0,-1-1 0,0 1 1,0 0-1,-1-1 0,1 0 0,-1 1 0,0-1 1,0 0-1,-4 3 0,6-5-6,0 0 3,0 0 1,0 0-1,0 0 0,0 0 0,0 0 0,0 0 1,-1-1-1,1 1 0,0 0 0,-1 0 1,1-1-1,0 1 0,-1-1 0,1 0 0,-1 1 1,1-1-1,-1 0 0,1 0 0,-1 0 1,1 0-1,-1 0 0,1 0 0,-1 0 0,1 0 1,-1-1-1,1 1 0,0-1 0,-1 1 1,1-1-1,-2 0 0,-8-4 43,0 1-1,0-2 1,0 1 0,1-2-1,-11-8 1,16 12-47,0-1 49,-3-4 11,4 3 0,-2-6-2,4 5-10,2-7 0,-1 7-8,-6-4-4,6 7-24,1 3-10,0 0-2568,0 0-10163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8:32.244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0 1 6192,'0'0'336,"3"5"-56,9 17-78,-9-17 532,5 21 1563,-3-12-1852,2 30 533,16 158 910,-13-20-114,-14-120-1203,10 53 934,-6-110-1170,0 3 55,0-6-60,0-2-25,7-18 148,8-2-394,-12 15-2300,-3 5-9320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8:32.245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224 16 5384,'0'0'289,"0"0"82,-6-2 305,-17-8 70,15 7-20,0 3-40,3 1-132,-11 1-65,10 0-122,-5 2-38,-68 23 1555,77-26-1616,-12 6 62,12-5-284,-1 0 202,0 1 4,-4 7 168,0 1 1,-10 18-1,16-26-206,1-3 38,0 0-16,0 0-225,0 0 0,0 1 0,-1-1 1,1 0-1,0 0 0,0 0 1,0 0-1,0 0 0,0 0 0,-1 0 1,1 1-1,0-1 0,0 0 1,0 0-1,0 0 0,0 0 0,0 1 1,0-1-1,0 0 0,-1 0 1,1 0-1,0 0 0,0 1 0,0-1 1,0 0-1,0 0 0,0 0 1,0 1-1,0-1 0,0 0 0,0 0 1,0 0-1,0 1 0,0-1 1,1 0-1,-1 0 0,0 0 0,0 0 1,0 1-1,0-1 0,0 0 1,0 0-1,0 0 0,0 0 0,0 0 1,1 1-1,-1-1 0,0 0 1,0 0-1,8 12 465,-7-10-567,1 0 197,6 11 213,17 7-132,30 17 0,-19-13-94,-34-22-79,1 0 0,0 1 1,-1-1-1,0 1 0,1-1 0,2 6 1,1-1-3,-4-5 34,1 2 1,2 0-30,-1 1-1,0 0 1,0 0 0,0 0-1,0 0 1,-1 1 0,0 0-1,0-1 1,-1 1-1,1 0 1,-1 0 0,0 1-1,-1-1 1,0 0 0,0 1-1,0-1 1,-1 0 0,0 1-1,0-1 1,-1 11-1,-15 40 170,15-52-154,-1-1 1,0 1-1,0-1 0,0 0 0,0 0 1,-1 0-1,1 0 0,-1 0 1,0-1-1,0 1 0,-1-1 0,-3 3 1,-3 1 116,8-6-122,-1 0-1,1-1 1,0 1-1,-1-1 1,1 1 0,-1-1-1,1 0 1,-1 0-1,1 0 1,0 0 0,-1 0-1,1-1 1,-1 1 0,1-1-1,0 1 1,-1-1-1,1 0 1,0 0 0,0 0-1,-1 0 1,1 0-1,-3-3 1,0 1 6,3 2 109,-2-3 3,0 1-146,-18-15 272,-37-26 0,57 43-231,2 1 2,0 0-33,0 0-2482,0 0-9824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8:32.246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33 0 5024,'0'0'320,"-6"1"-54,0 0-148,-4 1-75,-1-2 3396,13 4-2568,2 7-614,-1-1 0,0 1 0,-1 0 0,1 0 0,-1 16-1,-1 0 126,-5 50-1,-7 57 131,9-119-273,2 1-1,0 21 1,2-17-135,7 52 596,-4-35-317,-5 28 1376,2-60-1389,4 4-24,-4-6-2211,-2-3-8673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7:4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24575,'0'8'0,"2"-1"0,-2-2 0,5 1 0,-4-1 0,3 0 0,-1 0 0,0 1 0,2-1 0,-2 0 0,-1 0 0,3-2 0,-2 1 0,1-3 0,-1 4 0,2-5 0,-5 5 0,4-3 0,-3-1 0,1 1 0,-2-4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9T21:08:32.247"/>
    </inkml:context>
    <inkml:brush xml:id="br0">
      <inkml:brushProperty name="width" value="0.1" units="cm"/>
      <inkml:brushProperty name="height" value="0.1" units="cm"/>
      <inkml:brushProperty name="color" value="#1C1C1C"/>
    </inkml:brush>
  </inkml:definitions>
  <inkml:trace contextRef="#ctx0" brushRef="#br0">1 0 5472,'0'0'168,"0"0"84,0 0 336,0 0 100,0 0 65,0 0-8,0 0-115,0 0-73,0 0-169,0 0-53,4 6-63,12 16-15,-11-15 7,-2 1 4,18 34 903,-20-40-890,10 13 626,-11-15-894,1 0 1,-1 1 0,0-1 0,1 0 0,-1 0 0,0 1 0,0-1 0,1 0 0,-1 0 0,1 1 0,-1-1-1,0 0 1,1 0 0,-1 0 0,0 0 0,1 0 0,-1 0 0,1 0 0,-1 0 0,0 0 0,1 0-1,-1 0 1,1 0 0,-1 0 0,0 0 0,1 0 0,-1 0 0,0 0 0,1 0 0,-1 0 0,1-1-1,-1 1 1,0 0 0,1 0 0,-1 0 0,0-1 0,1 1 0,-1 0 0,0-1 0,0 1 0,1 0-1,-1 0 1,0-1 0,0 1 0,0-1 0,1 1 0,-1 0 0,0-1 0,0 1 0,0 0 0,0-1 0,0 1-1,0-1 1,0 1 0,1 0 0,-2-1 0,1-2 24,0 1-1,0-1 1,0 1 0,-1 0 0,0-1-1,1 1 1,-1 0 0,-1-3 0,1 3 122,-1-1 0,-4-10-100,4 10 80,2 3 22,-1-2-20,-6-6-13,6 6-25,1 2-102,-1-1 0,1 1 0,0 0 0,0 0 0,0-1 1,0 1-1,0 0 0,0-1 0,0 1 0,0 0 0,-1 0 0,1-1 1,0 1-1,0 0 0,0 0 0,-1 0 0,1-1 0,0 1 0,0 0 0,0 0 1,-1 0-1,1 0 0,0-1 0,0 1 0,-1 0 0,1 0 0,-1 0 0,2 0 49,7 0 477,-6 1-524,-1 0-1,0 0 0,0 0 1,0 0-1,1 0 0,-1 0 0,0 0 1,-1 0-1,1 0 0,1 2 0,1 0 19,0 0 3,10 8-14,-10-8 15,-3-2-20,0 0 0,0 0 0,0 0 0,0 0 0,1 0 0,-1-1 0,0 1 0,0 0 0,1 0 0,-1 0 0,1 0 0,-1-1 0,1 1 0,-1 0 0,1 0 0,-1-1 0,1 1 0,0 0 0,0 0 0,10 7 28,-9-6 6,-2-2 6,-6-2 0,0 0 0,0 0-1,0-1 1,1 1 0,-1-1-1,1-1 1,-8-5 0,10 7-18,3 2 9,0 0-2,-1 2-6,-1-1 0,0 0 0,0 1 0,0-1 0,0 0 0,0 0 0,0 0 0,-4 1 0,-4 2 68,10-3-95,0-1 0,0 0 0,0 1-1,0-1 1,0 0 0,0 0 0,0 1 0,0-1 0,0 0 0,0 1-1,0-1 1,0 0 0,0 1 0,0-1 0,0 0 0,0 0-1,0 1 1,0-1 0,0 0 0,0 1 0,1-1 0,-1 0 0,0 0-1,0 1 1,0-1 0,0 0 0,1 0 0,-1 0 0,0 1-1,0-1 1,1 0 0,0 2 11,13 1 39,-5 2-26,18 8 56,-22-12-48,5 0 4,-7-1 2,-1 2-6,7 4-19,-3-2 35,0 1 0,0-1-1,1-1 1,9 5 0,5-5 11,-19-3-26,0 1 3,24 17 92,-21-15-82,2-2 12,62 15 229,-64-15-246,5 3 2,-5-3-4,3 2-2,37 9 88,-42-12-101,-1 1 1,47 13 113,-44-13-124,1-1 0,-1 1 0,0-1 0,0 0 0,7-1 0,-4 1-3,-5 0 9,32 0 92,10 0-4,-32 0-89,-10 0-2,-3 0 2,3 0-4,7 0-1,-5 0 0,5 0-1,-4 0-4,5 0 2,-5 0-4,4 0-1,-7 0-5,0-1 0,0 1 0,0 0 0,1-1 0,-1 0 0,0 0 0,0 0 0,4-2 0,-5 3-4,1-2 7,15-7 17,-14 5-22,43-11 38,-43 14-36,10-2 3,-1 2 2,-8-1-1,5-4-4,-6 5 2,3 4-2,-4-3 3,5 0 2,-3 0-1,10-4-4,0-5 3,-1-5 1,4-6-5,-9 17-2,-3 2-1,3-2 1,0-1 0,0 1 0,-1-2 0,0 1-1,8-7 1,-12 8-1,0 0 0,-1 0 0,0-1 0,0 1 1,5-7-1,5-7-7,-9 14-2495,-4 3-9883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0:58:38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1983 24575,'0'-10'0,"0"2"0,0 2 0,0 0 0,0 0 0,0 0 0,0 0 0,0 0 0,0 0 0,0 0 0,0 0 0,0 0 0,0 0 0,0 0 0,0 0 0,0 0 0,0 0 0,0 0 0,0 0 0,0 0 0,0-1 0,0 1 0,0 0 0,0-1 0,0 1 0,0-1 0,0 1 0,0-1 0,0 1 0,0-1 0,0 1 0,0-1 0,0 1 0,0-1 0,0-3 0,0 3 0,0-3 0,0 3 0,0 1 0,0-1 0,0 1 0,0-1 0,0 1 0,0 0 0,0-1 0,0 1 0,0 0 0,0-1 0,0 1 0,0-1 0,0 1 0,0 0 0,0-1 0,0 1 0,0 0 0,0 0 0,0 0 0,0 0 0,0 0 0,0 0 0,0 0 0,0 0 0,0 0 0,0-1 0,0 1 0,0 0 0,0 0 0,0-1 0,0 1 0,0-1 0,0 1 0,0-1 0,0 1 0,0-1 0,0 1 0,0-1 0,0 1 0,0 0 0,0-1 0,0 1 0,0-1 0,0 1 0,0 0 0,0-1 0,0 1 0,0 0 0,0 0 0,0-1 0,0 1 0,0 0 0,0-1 0,0 1 0,0-1 0,0 1 0,0-1 0,0 1 0,0 0 0,0-1 0,0 1 0,0-1 0,0 1 0,0-1 0,0 1 0,0-1 0,0 1 0,0-1 0,0 1 0,0-1 0,0 1 0,0-1 0,0 1 0,0-1 0,0 1 0,0-1 0,0 1 0,0-1 0,0 0 0,0 1 0,0-1 0,0 1 0,0-1 0,0-3 0,0 3 0,0-3 0,0 4 0,0-1 0,0 1 0,0-1 0,0 0 0,0 1 0,0-1 0,0 1 0,0 0 0,0-1 0,0 1 0,0 0 0,0 0 0,0-1 0,0 1 0,0 0 0,0 0 0,0 0 0,0 0 0,0 0 0,0 0 0,0 0 0,0-1 0,0 1 0,0 0 0,0 0 0,0-1 0,0 1 0,0-1 0,0 1 0,0-1 0,0 1 0,0-1 0,0 1 0,0-1 0,0 1 0,0-1 0,0 1 0,0-4 0,0 2 0,0-2 0,0 4 0,0-1 0,0-3 0,0-1 0,0 1 0,0-4 0,0 7 0,0-7 0,0 4 0,0-1 0,0 1 0,0 0 0,0 2 0,0-2 0,0 4 0,0-1 0,0 1 0,0-1 0,0 1 0,0-1 0,0 1 0,0 0 0,0-1 0,0 1 0,0-1 0,0 1 0,0-1 0,0 1 0,0-1 0,0 1 0,0-1 0,0 1 0,0-1 0,0-3 0,0 3 0,0-3 0,0 3 0,3 1 0,-2-1 0,2 1 0,-3-1 0,0 1 0,0-1 0,0 1 0,2 0 0,-1-1 0,2 1 0,0 0 0,-2 0 0,4-1 0,-4 1 0,2-1 0,-3 1 0,3-1 0,-3 1 0,3-1 0,0 1 0,-2-1 0,2-3 0,0 3 0,-3-3 0,3 3 0,0 1 0,-2-1 0,2 1 0,-3-1 0,2 1 0,-1-1 0,2 1 0,-3-1 0,3 1 0,-2 0 0,1-1 0,1 1 0,-2 0 0,2 0 0,0-1 0,-3 1 0,6 0 0,-5 0 0,1 0 0,1 2 0,-2-1 0,2 1 0,-1-2 0,-1-1 0,2 1 0,0 3 0,-3-3 0,6 3 0,-6-4 0,6 1 0,-6 0 0,6 0 0,-6 0 0,6 2 0,-6-1 0,6 1 0,-6-2 0,6 3 0,-6-3 0,6 6 0,-6-6 0,6 6 0,-5-6 0,4 3 0,-1-3 0,2 0 0,0-1 0,-3 1 0,3 0 0,-6-1 0,6 4 0,-5-3 0,4 2 0,-4-2 0,5 2 0,-3-2 0,4 3 0,-1-3 0,0 2 0,-3-1 0,2 4 0,-1-2 0,2 3 0,-3-3 0,2 2 0,-1-1 0,2 2 0,0 0 0,0 0 0,-3-3 0,3 2 0,-3-2 0,1 0 0,1 3 0,-1-3 0,2 0 0,1 2 0,-1-5 0,0 6 0,0-3 0,0 3 0,0-3 0,1 2 0,-1-1 0,-3-1 0,3 2 0,-3-2 0,4 3 0,-4-3 0,2 2 0,-1-1 0,2 2 0,0 0 0,-2-3 0,1 2 0,-2-2 0,4 3 0,-1-3 0,0 3 0,0-3 0,0 3 0,0 0 0,0 0 0,0 0 0,0 0 0,0 0 0,1-3 0,-1 3 0,0-3 0,0 3 0,0-3 0,0 2 0,0-1 0,0-1 0,0 2 0,0-1 0,1 2 0,-1-3 0,0 2 0,0-1 0,1 2 0,-1 0 0,0 0 0,0 0 0,0 0 0,0 0 0,0-3 0,0 2 0,0-1 0,0 2 0,0 0 0,0 0 0,0 0 0,0 0 0,0 0 0,0 0 0,0 0 0,1 0 0,-1 0 0,0 0 0,0 0 0,1 0 0,-1 0 0,0 0 0,0 0 0,0 0 0,0 0 0,0 0 0,-3-3 0,2 2 0,-1-2 0,2 3 0,0 0 0,0 0 0,0 0 0,0 0 0,0 0 0,0 0 0,0 0 0,1 0 0,-1 0 0,0 0 0,1 0 0,-1 0 0,0 0 0,1 0 0,-1 0 0,1 0 0,-1 0 0,0 0 0,1 0 0,-1 0 0,1 0 0,-1 0 0,0 0 0,1 0 0,-1 0 0,1 0 0,-1 0 0,0 0 0,0 0 0,0 0 0,0 0 0,0 0 0,0 0 0,0 0 0,0 0 0,0 0 0,1 0 0,-1 0 0,0 0 0,0 0 0,0 0 0,1 0 0,-1 0 0,0 0 0,0 0 0,0 0 0,0 0 0,0 0 0,0 0 0,0 0 0,0 0 0,1 0 0,-1 0 0,0 0 0,0 0 0,0 0 0,0 0 0,0 0 0,0 0 0,0 0 0,0 0 0,0 0 0,0 0 0,0 0 0,0 0 0,0 0 0,1 0 0,-1 0 0,0 0 0,0 0 0,0 0 0,1 0 0,-1 0 0,0 0 0,0 0 0,0 0 0,0 0 0,0 0 0,0 0 0,0 0 0,0 0 0,1 0 0,-1 0 0,1 0 0,-1 0 0,0 0 0,1 0 0,-1 0 0,0 0 0,1 0 0,-1 0 0,0 0 0,1 0 0,-1 0 0,1 0 0,-1 0 0,0 0 0,1 0 0,-1 0 0,0 0 0,1 0 0,-1 0 0,1 0 0,-1 0 0,1 0 0,-1 0 0,0 0 0,1 0 0,-1 0 0,0 0 0,1 0 0,-1 0 0,0 0 0,1 0 0,-1 0 0,1 0 0,-1 0 0,1 0 0,-1 0 0,0 0 0,1 0 0,-1 0 0,1 0 0,-1 0 0,0 0 0,1 0 0,-1 0 0,1 0 0,-1 0 0,0 0 0,1 0 0,-1 0 0,0 0 0,1 0 0,-1 0 0,0 0 0,0 0 0,0 0 0,0 0 0,0 0 0,0 0 0,0 0 0,1 0 0,-1 0 0,0 0 0,0 0 0,0 0 0,0 0 0,1 0 0,-1-3 0,1 2 0,-1-1 0,0 2 0,1 0 0,-1 0 0,0 0 0,0 0 0,0 0 0,1 0 0,-1 0 0,0 0 0,1 0 0,-1 0 0,0-3 0,0 2 0,1-2 0,-1 3 0,0 0 0,0 0 0,0 0 0,0 0 0,0 0 0,0 0 0,0 0 0,0 0 0,0 0 0,0 0 0,0 0 0,0 0 0,0 0 0,1 0 0,-1 0 0,1 0 0,-1 0 0,0 0 0,1 0 0,-1 0 0,0 0 0,1 0 0,-1 0 0,0 0 0,1 0 0,-1 0 0,0 0 0,1 0 0,-1 0 0,1 0 0,-1 0 0,0 0 0,1 0 0,-1 0 0,1 0 0,-1 0 0,0 0 0,1 0 0,-1 0 0,0 0 0,1 0 0,-1 0 0,0 0 0,1 0 0,-1 0 0,0 0 0,0 0 0,1 0 0,-1 0 0,0 0 0,1 0 0,-1 0 0,0 0 0,0 0 0,0 0 0,0 0 0,0 0 0,0 0 0,0 3 0,0-3 0,0 3 0,0 0 0,1-3 0,-4 6 0,3-5 0,-3 1 0,3-2 0,0 3 0,0-2 0,0 4 0,0-4 0,0 1 0,0 1 0,0-2 0,-3 4 0,3-4 0,-3 2 0,3 0 0,0-3 0,0 5 0,0-4 0,-3 5 0,3-6 0,-3 3 0,1 0 0,1-2 0,-2 1 0,4 1 0,-2-3 0,-1 6 0,1-5 0,-4 4 0,4-4 0,-2 4 0,4-1 0,-1 2 0,-1-3 0,-1 2 0,1-4 0,-4 5 0,4-3 0,-4 3 0,4-3 0,-4 2 0,1-1 0,1-1 0,-2 2 0,4-4 0,-4 4 0,4-1 0,-4 2 0,4-3 0,-4 3 0,2-3 0,-1 1 0,-1 1 0,2-2 0,-3 4 0,0-1 0,0-1 0,0 1 0,0 0 0,0 0 0,0 0 0,2-3 0,-1 3 0,2-3 0,-1 3 0,-1 0 0,2 0 0,-3 0 0,0 0 0,2-3 0,-1 2 0,2-1 0,-3 2 0,0-1 0,0 1 0,3-2 0,-3 1 0,3-2 0,-3 3 0,0 0 0,0 0 0,3 0 0,-3 0 0,3 0 0,-3-1 0,3-1 0,-3 1 0,3-2 0,-3 4 0,0-2 0,3-1 0,-2 1 0,1-2 0,-2 3 0,0 0 0,0 0 0,0 0 0,0 0 0,0 0 0,0 0 0,0 0 0,0 0 0,0 0 0,0 0 0,0 0 0,0 0 0,0 0 0,0 0 0,0 0 0,0 0 0,0 0 0,0 0 0,0 0 0,0 0 0,0 0 0,0 0 0,0 0 0,0 0 0,0 0 0,0 0 0,0 0 0,0 0 0,0 0 0,0 0 0,0 0 0,0 0 0,0 0 0,0 0 0,0 0 0,0 0 0,0 0 0,0 0 0,0 0 0,0 0 0,0 0 0,0 0 0,0 1 0,0-1 0,0 0 0,3 1 0,-2-1 0,2 0 0,-3 1 0,0-1 0,0 0 0,0 1 0,0-1 0,0 0 0,0 1 0,0-1 0,0 1 0,0-1 0,0 0 0,0 1 0,0-1 0,0 1 0,0-1 0,3-3 0,-3 3 0,3-3 0,-3 4 0,0-1 0,0 0 0,0 0 0,0 0 0,0 0 0,0 0 0,0 0 0,0 0 0,0 0 0,0 0 0,0-1 0,0 1 0,0 0 0,0 0 0,0 0 0,0 0 0,0 0 0,0 0 0,0 0 0,0 0 0,0 1 0,0-1 0,0 0 0,0 0 0,0 1 0,0-1 0,0 0 0,0 1 0,0-1 0,0 1 0,0-1 0,0 1 0,0-1 0,0 0 0,0 1 0,0-1 0,0 0 0,0 1 0,0-1 0,0 1 0,0-1 0,0 0 0,0 1 0,0-1 0,0 1 0,0-1 0,0 0 0,0 1 0,0-1 0,0 0 0,0 1 0,0-1 0,0 0 0,0 0 0,0 0 0,0 0 0,0 1 0,0-1 0,0 1 0,0-1 0,0 0 0,0 1 0,0-1 0,0 0 0,0 1 0,0-1 0,0 1 0,0-1 0,0 0 0,0 1 0,0-1 0,0 1 0,0-1 0,0 0 0,0 1 0,0-1 0,0 0 0,0 1 0,0-1 0,0 0 0,-3-2 0,2 1 0,-1-1 0,2 2 0,0 0 0,0 1 0,0-1 0,0 0 0,0 0 0,0 0 0,-3 0 0,2 1 0,-2-1 0,3 0 0,0 1 0,0-1 0,0 0 0,0 0 0,-2 0 0,1 1 0,-2-1 0,3 0 0,0 0 0,0 1 0,0-1 0,0 0 0,0 1 0,0-1 0,-3 0 0,3 0 0,-3 1 0,3-1 0,0 0 0,0 1 0,0-1 0,-3-3 0,2 3 0,-2-3 0,3 3 0,0 1 0,0-1 0,0 0 0,0 0 0,0 0 0,-3-2 0,3 1 0,-3-1 0,3 2 0,0 0 0,0 0 0,0 0 0,0 0 0,0 1 0,0-1 0,0 0 0,0 0 0,-3 0 0,2 1 0,-1-1 0,2 0 0,0 0 0,0 0 0,0 0 0,0 1 0,0-1 0,0 0 0,0 0 0,0 1 0,0-1 0,0 0 0,0 0 0,-3 0 0,2 0 0,-1 0 0,2 0 0,0 1 0,0-1 0,0 0 0,0 0 0,0 0 0,0 0 0,0-1 0,0 1 0,0 0 0,0 0 0,0 0 0,0 0 0,0 1 0,-3-4 0,2 3 0,-2-3 0,3 3 0,0 0 0,0 0 0,0 0 0,0 0 0,0 0 0,0 0 0,0 0 0,0 0 0,0-1 0,0 1 0,0 0 0,0 0 0,-2-3 0,1 2 0,-2-1 0,3 2 0,0-1 0,0 1 0,0-3 0,0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0:58:53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1814 24575,'0'9'0,"0"-7"0,0 20 0,0-15 0,-3 6 0,2-5 0,-2 2 0,0-4 0,2-8 0,-2-2 0,3-5 0,0 0 0,0 0 0,0 2 0,0-1 0,0 1 0,0 1 0,0-1 0,0-3 0,0 3 0,0-6 0,0 5 0,3-5 0,-2 2 0,2 0 0,-3-2 0,0 5 0,0-2 0,0 4 0,0-1 0,0 1 0,0-1 0,0 1 0,0-1 0,0 1 0,3 0 0,-2 0 0,1 0 0,-2 0 0,0-1 0,3 4 0,-2-3 0,2 2 0,-3-2 0,0 0 0,0-1 0,0 1 0,0 0 0,0-1 0,0 1 0,0 0 0,0-1 0,0 1 0,0 0 0,0-1 0,0 1 0,0 0 0,0 0 0,0-1 0,0 1 0,0 0 0,0 0 0,0 0 0,0 0 0,0 0 0,0 0 0,0 0 0,-3 0 0,3 0 0,-3 0 0,0 3 0,3-3 0,-3 3 0,3-3 0,0 0 0,-3 2 0,3-1 0,-3 1 0,3-2 0,0 0 0,0 0 0,0 0 0,0 0 0,0 0 0,-3 0 0,2-1 0,-2 1 0,3 0 0,0 0 0,0-1 0,0 1 0,0-1 0,0 1 0,0-1 0,0 1 0,0 0 0,0-1 0,0 1 0,0-1 0,0 1 0,0-1 0,0 1 0,0-1 0,0 1 0,0-1 0,0 1 0,0 0 0,0-1 0,0 1 0,0-1 0,0 1 0,0-1 0,0 1 0,0-1 0,0 1 0,0-1 0,0 1 0,0 0 0,0-1 0,0 1 0,0-1 0,0 1 0,0 0 0,0-1 0,0 1 0,0 0 0,0 0 0,0-1 0,0 1 0,0-1 0,0 1 0,-3 0 0,3-1 0,-3 1 0,3-1 0,0 1 0,0 0 0,0-1 0,0 1 0,0 0 0,0 0 0,0 0 0,0-1 0,0 1 0,0-1 0,0 1 0,0 0 0,0-1 0,0 1 0,0 0 0,0-1 0,0 1 0,-3 0 0,2 0 0,-1 0 0,2 0 0,0 0 0,0-1 0,0 1 0,0 0 0,0 0 0,0 0 0,0 0 0,0-1 0,0 1 0,0 0 0,0 0 0,0-1 0,0 1 0,0 0 0,0-1 0,0 1 0,-3 3 0,2-3 0,-2 3 0,3-4 0,0 1 0,0 0 0,0 0 0,0-1 0,0 1 0,0-1 0,0 1 0,0 0 0,0-1 0,0 1 0,0-1 0,0 1 0,0 0 0,0-1 0,0 1 0,0-1 0,0 1 0,0-1 0,0 1 0,0-1 0,0 1 0,0-1 0,0 1 0,0-1 0,0 1 0,0-1 0,0 1 0,0-1 0,0 1 0,0-1 0,0 1 0,0 0 0,0-1 0,0 1 0,0-1 0,0 1 0,0 0 0,0-1 0,0 1 0,0 0 0,0-1 0,0 1 0,0 0 0,0-1 0,0 1 0,0-1 0,0 1 0,0 0 0,0-1 0,0 1 0,0-4 0,0 3 0,0-2 0,0 2 0,0 1 0,0 0 0,0-1 0,0 1 0,0-1 0,0 1 0,0-1 0,3 1 0,-2-1 0,2 1 0,-1 0 0,-1-1 0,2 1 0,0-1 0,-3 1 0,3 0 0,0 0 0,-3-1 0,3 1 0,0 3 0,-2-3 0,2 2 0,-1 1 0,-1-3 0,2 3 0,-3-4 0,3 4 0,-2-3 0,1 2 0,1 1 0,-2-3 0,2 2 0,0 1 0,-3-3 0,6 2 0,-3-2 0,4-1 0,-1 1 0,-2 0 0,1-1 0,-1 1 0,2-1 0,-2 1 0,1 2 0,-4-2 0,5 6 0,-6-6 0,6 5 0,-5-5 0,4 6 0,-1-3 0,-1 0 0,3 2 0,-6-4 0,6 4 0,-3-2 0,1 1 0,1 1 0,-4-4 0,5 4 0,-6-5 0,6 6 0,-5-6 0,4 5 0,-4-4 0,4 4 0,-4-5 0,4 6 0,-4-6 0,4 6 0,-4-6 0,4 5 0,-1-4 0,-1 2 0,3-1 0,-6-1 0,6 4 0,-3-4 0,4 4 0,-4-5 0,3 3 0,-2-1 0,-1-2 0,3 3 0,-3-4 0,3 4 0,-2-3 0,1 5 0,-2-4 0,1 1 0,1 1 0,-2-2 0,3 4 0,0-2 0,0 3 0,0 0 0,0 0 0,-3-3 0,2 3 0,-1-3 0,2 3 0,0 0 0,0 0 0,0 0 0,-3-3 0,3 2 0,-2-2 0,2 3 0,0-3 0,0 3 0,0-6 0,0 6 0,0-3 0,0 3 0,0-3 0,0 2 0,0-1 0,1 2 0,-1 0 0,0 0 0,0 0 0,0 0 0,0 0 0,0 0 0,0 0 0,1 0 0,-1 0 0,0 0 0,0 0 0,0 0 0,0 0 0,0 0 0,1 0 0,-1 0 0,0 0 0,0 0 0,0 0 0,0 0 0,0 0 0,0 0 0,0 0 0,0 0 0,0 0 0,0 0 0,0 0 0,0 0 0,0 0 0,0 0 0,-1 0 0,-1 3 0,1-3 0,-4 6 0,4-5 0,-1 4 0,2-4 0,-3 4 0,3-4 0,-3 2 0,4-1 0,-4 2 0,3-1 0,-6 2 0,6-4 0,-5 4 0,4-4 0,-4 4 0,4-4 0,-4 4 0,4-4 0,-4 4 0,4-4 0,-1 2 0,-1-1 0,2-1 0,-4 4 0,4-4 0,-1 2 0,2-3 0,-3 2 0,2-1 0,-1 2 0,2-3 0,0 0 0,0 0 0,0 2 0,0-1 0,0 2 0,0-3 0,-3 2 0,2-1 0,-2 2 0,1-1 0,1-1 0,-2 2 0,0 0 0,3-3 0,-3 3 0,3-3 0,0 0 0,0 0 0,0 0 0,0 0 0,-3 3 0,3-3 0,-3 3 0,3-3 0,0 0 0,0 0 0,0 0 0,-3 3 0,3-3 0,-3 3 0,3-3 0,0 0 0,0 0 0,0 0 0,0 0 0,0 0 0,0 0 0,0 0 0,0 0 0,1 0 0,-1 0 0,0 0 0,0 0 0,0 0 0,0 0 0,0 0 0,0 0 0,0 0 0,0 0 0,0 0 0,0 0 0,0 0 0,0 0 0,0 0 0,0 0 0,0 0 0,0 0 0,1 0 0,-1 3 0,0-2 0,1 1 0,-1-2 0,0 0 0,1 0 0,-1 0 0,4 0 0,-3 0 0,3 0 0,-3 0 0,-1 0 0,1 0 0,-1 0 0,0 0 0,1 0 0,-1 0 0,1 0 0,-1 0 0,0 0 0,0 0 0,0 0 0,0 0 0,0 0 0,0 0 0,0 0 0,0 0 0,0 0 0,0 0 0,0 0 0,0 0 0,0 0 0,0 0 0,0 0 0,1 0 0,-1 0 0,0 0 0,0 0 0,0 0 0,0 0 0,0 0 0,0 0 0,-2 3 0,1-2 0,-1 2 0,2-3 0,0 0 0,0 0 0,0 0 0,0 0 0,0 0 0,1 0 0,-1 0 0,0 0 0,0 0 0,1 0 0,-1 0 0,0 0 0,0 0 0,0 0 0,0 0 0,0 0 0,0 0 0,0 0 0,0 0 0,0 0 0,0 0 0,0 0 0,0 0 0,1 0 0,-1 0 0,0 0 0,1 0 0,-1 0 0,0 0 0,0 0 0,0 0 0,1 0 0,-1 0 0,0 0 0,0 0 0,0 0 0,1 0 0,-1-3 0,0 2 0,0-1 0,0 2 0,-2-3 0,1 2 0,-1-2 0,2 0 0,0 3 0,0-6 0,1 5 0,-1-1 0,-3-1 0,3 2 0,-2-5 0,2 6 0,0-6 0,0 6 0,0-6 0,0 6 0,-3-6 0,3 5 0,-6-4 0,6 4 0,-5-4 0,5 4 0,-3-2 0,0 1 0,3 1 0,-3-2 0,1 1 0,1 1 0,-2-2 0,1 0 0,1 3 0,-1-3 0,-1 0 0,2 2 0,-1-2 0,2 3 0,0-2 0,0 1 0,0-4 0,0 4 0,0-1 0,0-1 0,0 2 0,0-2 0,0 3 0,0-2 0,0 1 0,0-2 0,0 3 0,0-2 0,0 1 0,0-2 0,0 3 0,0 0 0,0 0 0,0 0 0,0 0 0,1 0 0,-1 0 0,0 0 0,0 0 0,0 0 0,0 0 0,0 0 0,0 0 0,-1 0 0,1 0 0,0 0 0,0 0 0,0 0 0,0 0 0,0 0 0,0 0 0,-3-3 0,3 3 0,-3-3 0,3 3 0,0 0 0,0 0 0,0 0 0,0 0 0,0 0 0,0 0 0,0-3 0,0 2 0,1-2 0,-1 3 0,1 0 0,-1 0 0,0 0 0,1-3 0,-1 2 0,1-1 0,-1 2 0,0 0 0,1 0 0,-1 0 0,0 0 0,0-3 0,0 2 0,0-2 0,0 3 0,0 0 0,0 0 0,0 0 0,0 0 0,0 0 0,0 0 0,0 0 0,1 0 0,-1 0 0,0 0 0,0 0 0,0 0 0,0 0 0,0 0 0,-1 0 0,-1 3 0,1-2 0,-4 4 0,4-4 0,-4 4 0,1-2 0,-2 4 0,0-2 0,0 1 0,0 0 0,0 0 0,0 1 0,0-2 0,0 1 0,0 0 0,0 0 0,0 0 0,0 0 0,0 0 0,0 0 0,0 0 0,0 0 0,0 0 0,0 0 0,0 0 0,0-1 0,0 1 0,0 0 0,0 0 0,0 0 0,0 0 0,0 0 0,0 0 0,0 0 0,0 0 0,0-1 0,0 1 0,3-2 0,0-2 0,1-2 0,-2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0:59:01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24575,'10'-3'0,"-1"0"0,-3 3 0,1 0 0,-1 0 0,1 0 0,-1 3 0,0 0 0,1 1 0,-1-1 0,-2 0 0,1-3 0,-1 3 0,2-3 0,1 3 0,-1-2 0,1 2 0,-1-3 0,1 3 0,-1-3 0,0 3 0,4-3 0,-2 3 0,1-2 0,-2 1 0,-1-2 0,1 0 0,-1 0 0,0 0 0,1 3 0,-1-2 0,1 2 0,-4 0 0,0 0 0,0 1 0,-2 1 0,4-4 0,-4 4 0,5-4 0,-3 1 0,0 1 0,2-2 0,-1 2 0,-1 0 0,2-3 0,-4 6 0,2-3 0,-1 0 0,-1 3 0,5-6 0,-5 6 0,4-5 0,-4 4 0,5-4 0,-6 4 0,6-4 0,-5 4 0,4-4 0,-5 4 0,3-2 0,-3 3 0,3-2 0,-2 1 0,4-2 0,-1 3 0,-1 0 0,2-2 0,-4 1 0,5-4 0,-6 5 0,6-6 0,-3 6 0,3-3 0,0 1 0,0 1 0,-2-2 0,1 0 0,-4 3 0,4-6 0,-4 5 0,4-4 0,-1 2 0,-1 0 0,3-3 0,-6 6 0,6-5 0,-6 4 0,6-4 0,-6 4 0,3-2 0,-3 3 0,3-3 0,-3 3 0,3-3 0,-3 3 0,0 0 0,3 0 0,-2 0 0,1 0 0,-2 0 0,3-3 0,-2 2 0,2-1 0,-3 1 0,0 1 0,0 0 0,0 0 0,0 0 0,0 0 0,0 0 0,0 0 0,0 0 0,0-1 0,0 1 0,0 0 0,0 0 0,0 0 0,2 0 0,-1 0 0,1-1 0,-2 1 0,0 0 0,0 0 0,3-3 0,-2 3 0,1-3 0,-2 3 0,0 0 0,0 0 0,0 0 0,0 0 0,0 0 0,0 0 0,0 0 0,0 0 0,0 0 0,0 0 0,0 0 0,0 0 0,0 0 0,3-2 0,-2 1 0,2-1 0,-3 2 0,0 0 0,2 0 0,-1 0 0,2 0 0,-3 0 0,0 0 0,0 0 0,0 0 0,0 0 0,3-3 0,-3 3 0,3-3 0,-3 3 0,0 0 0,0 0 0,0 0 0,0 1 0,0-1 0,0 0 0,0 0 0,0 0 0,0 0 0,0 0 0,0 0 0,0 0 0,0 0 0,3 0 0,-2 1 0,1-1 0,-2 0 0,0 0 0,0 0 0,0 0 0,0 0 0,0 1 0,0-1 0,0 0 0,0 0 0,0 0 0,0 0 0,0 0 0,0 0 0,0 0 0,0 0 0,0 0 0,0 1 0,0-1 0,3-3 0,-2 2 0,2-1 0,-3 2 0,0 0 0,0 0 0,2 0 0,-1 0 0,2 0 0,-3 0 0,2 0 0,-1 0 0,2 0 0,-3 0 0,0 0 0,0 0 0,0 0 0,0 0 0,0 0 0,0 0 0,0 0 0,0 0 0,0 0 0,0 0 0,0 0 0,0 0 0,0 0 0,0 0 0,0 0 0,0 0 0,0 0 0,0 0 0,0 0 0,0 0 0,0 0 0,0 0 0,0 0 0,0 0 0,0 0 0,0 0 0,0 0 0,0 0 0,0 0 0,0 0 0,0 0 0,0 0 0,0 0 0,0 0 0,0 0 0,0 0 0,0 0 0,0 0 0,0 1 0,0-1 0,0 0 0,0 0 0,0 0 0,0 0 0,0 0 0,0 1 0,0-1 0,0 0 0,0 0 0,0 0 0,0 0 0,0 0 0,0 0 0,0 0 0,0 0 0,0 0 0,0 0 0,0 0 0,0 0 0,0 0 0,0 21 0,0-13 0,0 14 0,0-19 0,0-3 0,0 0 0,0 0 0,0 0 0,-3-3 0,2 3 0,-2-3 0,3 4 0,0-1 0,0 0 0,0 0 0,0 0 0,0 1 0,0-1 0,0 0 0,0 1 0,-2-1 0,1 0 0,-2 0 0,3 0 0,0 0 0,0 1 0,0-1 0,0 0 0,0 0 0,0 0 0,-3-2 0,2 1 0,-1-1 0,2 2 0,0 0 0,0 0 0,0 0 0,0 0 0,0 0 0,0 0 0,-3-3 0,2 3 0,-2-3 0,3 4 0,0-1 0,0 0 0,0 0 0,0 0 0,0 1 0,0-1 0,-3 1 0,2-1 0,-1 0 0,2 1 0,0-1 0,-3 0 0,2 0 0,-2 1 0,3-1 0,0 0 0,0 0 0,0 0 0,0 0 0,0 0 0,-3-3 0,2 3 0,-1-3 0,2 3 0,0 0 0,0 1 0,0-1 0,0 0 0,0 0 0,0 1 0,0-1 0,0 0 0,0 0 0,0 0 0,0 0 0,0 0 0,0 0 0,0-5 0,2-8 0,-1-4 0,1 2 0,-2 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0:59:05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24575,'0'10'0,"0"-1"0,0-3 0,0 1 0,0-1 0,0 1 0,0-1 0,0 0 0,0 1 0,0-1 0,0 1 0,0-1 0,0 0 0,0 0 0,0 0 0,0 0 0,0 0 0,0 0 0,0 0 0,0 0 0,0 0 0,0 0 0,0 0 0,0 0 0,0 0 0,0 0 0,0 0 0,0 0 0,0 0 0,0 1 0,0-1 0,0 0 0,0 0 0,0 0 0,0 0 0,0 1 0,0-1 0,0 0 0,0 0 0,0 0 0,0 1 0,0-1 0,0 0 0,0 0 0,0 1 0,0-1 0,0 0 0,0 0 0,0 0 0,0 0 0,0 0 0,0 0 0,0 0 0,0 0 0,0 0 0,0 0 0,0 0 0,0 0 0,0 0 0,0 0 0,0 0 0,0 0 0,0 0 0,0 0 0,0 1 0,0-1 0,0 0 0,0 0 0,0 0 0,0 0 0,0 0 0,0 0 0,0 0 0,0 0 0,0 0 0,0 0 0,0 0 0,0 0 0,0-1 0,0 1 0,0 0 0,0 0 0,0 0 0,0 0 0,0 0 0,0 1 0,0-1 0,0 0 0,0 0 0,0 0 0,0 0 0,0 0 0,0 0 0,0 0 0,0-1 0,-3-1 0,3 1 0,-3-2 0,3 4 0,0-2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0:59:14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24575,'10'0'0,"-2"0"0,-1 0 0,-1 0 0,0 0 0,1 0 0,-1 0 0,1 0 0,-1 0 0,1 0 0,-1 0 0,0 0 0,1 0 0,-1 0 0,0 0 0,0 0 0,0 0 0,0 0 0,0 0 0,1 0 0,-1 0 0,0 0 0,-3 3 0,3-2 0,-3 1 0,3-2 0,0 0 0,0 0 0,-2 3 0,1-2 0,-1 1 0,2 1 0,0-2 0,-3 4 0,2-5 0,-1 3 0,2-3 0,0 3 0,0-3 0,0 3 0,0-3 0,1 0 0,-1 0 0,1 3 0,-1-2 0,0 1 0,4-2 0,-2 0 0,1 0 0,-2 0 0,-1 0 0,1 0 0,-1 0 0,0 0 0,4 0 0,-2 0 0,1 3 0,-2-2 0,-1 2 0,1-3 0,-1 0 0,0 0 0,1 3 0,-1-3 0,1 3 0,-1-3 0,0 0 0,4 0 0,-3 0 0,3 0 0,-3 3 0,-1-2 0,1 2 0,-1-3 0,0 0 0,1 0 0,-1 0 0,4 0 0,-3 0 0,3 0 0,-3 0 0,-1 0 0,4 0 0,-3 0 0,3 0 0,-3 0 0,-1 0 0,0 0 0,1 0 0,-1 0 0,1 0 0,-1 0 0,0 0 0,1 0 0,-1 0 0,1 2 0,-1-1 0,1 2 0,-1-3 0,0 0 0,1 0 0,-1 0 0,1 0 0,-1 0 0,4 0 0,-3 0 0,3 0 0,-4 0 0,1 0 0,-1 0 0,1 0 0,-1 0 0,0 0 0,1 0 0,-1 0 0,1 0 0,-1 0 0,0 0 0,1 0 0,-1 0 0,1 0 0,-1 0 0,0 0 0,0 0 0,0 0 0,0 3 0,0-2 0,1 1 0,2-2 0,-1 0 0,5 0 0,-2 0 0,3 0 0,0 0 0,-3 0 0,2 0 0,-5 0 0,1 0 0,-2 0 0,-1 0 0,1 0 0,-1 0 0,0 0 0,1 0 0,-1 0 0,1 0 0,-1 0 0,1 0 0,-1 0 0,0 0 0,1 0 0,-1 0 0,0 0 0,0 0 0,1 0 0,-1 0 0,0 0 0,0 0 0,0 0 0,0 0 0,0 0 0,0 0 0,0 0 0,0 0 0,0 0 0,1 0 0,-1 0 0,1 0 0,-1 0 0,0 0 0,1 0 0,-1 0 0,1 0 0,-1 0 0,0 0 0,1 0 0,-1 0 0,1 0 0,-1 0 0,0 0 0,0 0 0,0 0 0,1 0 0,-1 0 0,0 0 0,0 0 0,0-2 0,0 1 0,0-2 0,1 3 0,-1 0 0,1 0 0,-1 0 0,1 0 0,-1 0 0,0 0 0,1 0 0,-1 0 0,1 0 0,-1 0 0,0 0 0,1 0 0,3 0 0,-3 0 0,3 0 0,-4 0 0,1 0 0,-1 0 0,1 0 0,-1 0 0,0 0 0,0 0 0,1 0 0,-1 0 0,1 0 0,-1 0 0,0 0 0,1 0 0,-4-2 0,-11 1 0,2-1 0,-9 2 0,9 0 0,0 0 0,-1 0 0,1 0 0,-1 0 0,1 0 0,0 0 0,-1 0 0,1 0 0,0 0 0,-1 0 0,1 0 0,0 0 0,0 0 0,-1 0 0,1 0 0,0 0 0,3-3 0,-2-1 0,1-2 0,-2 3 0,0 0 0,0 3 0,0-3 0,0 3 0,0-3 0,0 3 0,0 0 0,0 0 0,0 0 0,-1 0 0,1 0 0,0 0 0,0 0 0,0 0 0,0 0 0,-1 0 0,1 0 0,-1 0 0,1 0 0,0 0 0,-1 0 0,1 0 0,0 0 0,-1 0 0,1 0 0,0 0 0,0 0 0,5 0 0,11 0 0,2 0 0,5 0 0,-4 3 0,-6-2 0,6 2 0,-2-3 0,0 0 0,2 0 0,-6 0 0,7 0 0,-7 0 0,3 0 0,-4 0 0,1 0 0,-1 0 0,0 0 0,1 3 0,-1-2 0,1 1 0,-1 1 0,1-2 0,-1 2 0,0-3 0,1 3 0,-1-3 0,1 3 0,-1-3 0,0 3 0,0-2 0,0 1 0,0-2 0,0 3 0,0-2 0,0 1 0,0-2 0,0 0 0,0 0 0,0 0 0,0 0 0,0 0 0,0 0 0,-3-3 0,2 0 0,-2-1 0,1-1 0,1 4 0,-2-2 0,3 3 0,0 0 0,0 0 0,0 0 0,0 0 0,0 0 0,0 0 0,0 0 0,0 0 0,0 0 0,0 0 0,-3-3 0,0 0 0,-3-3 0,-3 3 0,0-3 0,-4 6 0,1-6 0,-1 5 0,1-2 0,0 3 0,-1 0 0,4-3 0,-3 3 0,3-3 0,-4 0 0,1 2 0,0-2 0,-1 0 0,1 3 0,-1-3 0,1 0 0,0 2 0,2-5 0,-1 3 0,1-1 0,-3-2 0,4 3 0,-3-4 0,3 3 0,-4-1 0,1 4 0,2-5 0,-1 3 0,2-1 0,-4-1 0,1 4 0,0-2 0,-1 3 0,1 0 0,-1 0 0,1 0 0,-1 0 0,1 0 0,0 0 0,-1 0 0,1 0 0,0 0 0,0 0 0,0 0 0,0 0 0,0 0 0,0 0 0,0 0 0,0 0 0,-1 0 0,1 0 0,0 3 0,-1-2 0,1 2 0,-1-3 0,0 0 0,1 0 0,0 2 0,-1-1 0,1 2 0,2 0 0,-2-3 0,3 3 0,-4-3 0,1 0 0,-1 0 0,1 0 0,0 0 0,0 0 0,-1 0 0,1 0 0,0 0 0,-1 0 0,1 0 0,0 0 0,-1 0 0,1 0 0,-1 0 0,1 0 0,0 0 0,0 0 0,-1 0 0,1 0 0,0 0 0,0 0 0,0 0 0,0 0 0,-1 0 0,1 0 0,0 0 0,0 0 0,0 0 0,0 0 0,-1 0 0,1 0 0,0 0 0,0 0 0,-1 0 0,1 0 0,-1 0 0,1 0 0,-1 0 0,1 0 0,0 0 0,-4 0 0,2 0 0,-2 0 0,4 0 0,-1 0 0,1 0 0,-1 0 0,1 3 0,-4-2 0,3 2 0,-5-3 0,4 0 0,-2 0 0,4 0 0,-1 0 0,1 0 0,-1 0 0,-3 0 0,3 0 0,-3 0 0,0 0 0,-1 0 0,0 0 0,-2 0 0,6 0 0,-7 0 0,7 0 0,-3 0 0,3 0 0,1 0 0,-1 0 0,1 0 0,-4 0 0,2 0 0,-1 0 0,2 0 0,1 0 0,-1 0 0,1 0 0,0 0 0,-1 0 0,1 0 0,0 0 0,0 0 0,0 0 0,0 0 0,-1 0 0,1 0 0,0 0 0,0 0 0,-1 0 0,1 0 0,0 0 0,0 0 0,-3 0 0,3 0 0,-3 0 0,3 0 0,0 0 0,0-3 0,0 2 0,3-4 0,-3 4 0,3-2 0,-4 3 0,1 0 0,0 0 0,0 0 0,0 0 0,0 0 0,0 0 0,-1 0 0,1 0 0,0 0 0,0 0 0,3 0 0,0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1:3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24575,'-6'6'0,"-4"-1"0,2 8 0,-6-5 0,7 2 0,-3-3 0,3-1 0,1 0 0,0-2 0,-1 1 0,1-2 0,-3 4 0,1-1 0,-5 1 0,2 0 0,0 0 0,1 0 0,0-1 0,3 1 0,-3 0 0,6-1 0,-2-2 0,3-2 0,0 1 0,-3-2 0,6 4 0,-6-1 0,3 2 0,0 0 0,-3-3 0,3 2 0,-3-4 0,3 4 0,0-2 0,6 3 0,0-3 0,0 3 0,3-5 0,-6 4 0,6-4 0,-6 4 0,6-4 0,-3 2 0,3-3 0,-2 0 0,-2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1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24575,'3'6'0,"-2"0"0,4-3 0,-4 3 0,5-6 0,-6 6 0,6-5 0,-5 5 0,5-3 0,-3 1 0,1 1 0,1-1 0,-1 2 0,2 1 0,-2-1 0,2 1 0,-3-1 0,4 1 0,-1 2 0,1-1 0,0 5 0,-3-6 0,2 7 0,-2-7 0,3 6 0,-1-5 0,-2 1 0,2-2 0,-3-1 0,4 1 0,-4-1 0,0 1 0,0-4 0,0 0 0,0-1 0,-3-1 0,0 4 0,-6-4 0,3 4 0,-4-4 0,4 4 0,-2-4 0,1 5 0,-2-5 0,-1 1 0,1 1 0,-1-2 0,1 2 0,0 0 0,-1-3 0,1 3 0,-1-3 0,1 3 0,-1-2 0,1 2 0,-1-3 0,4 3 0,-3-3 0,2 3 0,-2-3 0,2 3 0,-1-2 0,1 1 0,-2-2 0,3 3 0,-3-2 0,3 1 0,0 1 0,-3-2 0,3 1 0,-3-2 0,3 3 0,-3-2 0,3 2 0,-1 0 0,-1-3 0,4 6 0,-5-5 0,3 4 0,-4-2 0,1 1 0,-1 2 0,4-3 0,-3 1 0,2 1 0,-2-4 0,2 5 0,-2-6 0,6 6 0,-3-5 0,3 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1:4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24575,'0'6'0,"2"1"0,-1-1 0,5 0 0,-3 1 0,3-1 0,-2 0 0,1 0 0,-1 1 0,2-4 0,1 3 0,-1-2 0,1 2 0,-1 0 0,0 1 0,1-1 0,-1 0 0,0-2 0,-2 2 0,1-3 0,-1 3 0,-1 0 0,3-3 0,-6 3 0,6-6 0,-6 6 0,6-3 0,-3 3 0,3 0 0,0 0 0,0 0 0,1-2 0,-1 1 0,0-1 0,1 2 0,-4 1 0,3-1 0,-2-2 0,2 1 0,-2-1 0,1-1 0,-4 3 0,5-5 0,-6 5 0,6-6 0,-5 6 0,4-5 0,-4 4 0,4-4 0,-4 4 0,2-4 0,-3 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2:3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24575,'-4'1'0,"0"0"0,3 2 0,-2-1 0,1 1 0,-3 1 0,1-1 0,-1-1 0,1 1 0,1-1 0,-1 2 0,-1-1 0,1 1 0,-2 0 0,1-1 0,-1 1 0,0 0 0,-1-1 0,1 3 0,-4 0 0,2 2 0,-4 0 0,-2 3 0,1-2 0,-6 5 0,5-5 0,-5 5 0,6-4 0,-6 1 0,6-2 0,0-1 0,3-2 0,2 2 0,1-4 0,2 1 0,0-1 0,4-2 0,-3-1 0,2 1 0,1-1 0,1 2 0,0 1 0,1-3 0,1 2 0,1-2 0,1 0 0,-1 1 0,1-2 0,1 3 0,-1-2 0,3 0 0,-3 1 0,3-2 0,-3 2 0,3-1 0,-1 0 0,0 1 0,1-2 0,-3 1 0,3 0 0,-3 2 0,3-1 0,-1 1 0,0 1 0,1 0 0,-1-1 0,0 3 0,1 0 0,1 2 0,4 5 0,4 2 0,-4 1 0,7 4 0,-7-4 0,8 4 0,-8-1 0,4-4 0,-7-1 0,-1-5 0,0-1 0,-4-3 0,1-1 0,-3-1 0,1-1 0,-2 1 0,0-2 0,-1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7:5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24575,'0'8'0,"0"-1"0,0-2 0,0 0 0,2-2 0,-1 1 0,1-1 0,-2 2 0,0 0 0,0 0 0,2-2 0,-1 1 0,1-1 0,0 3 0,-1-1 0,4 0 0,-3 0 0,1 0 0,0 0 0,-3 0 0,0 0 0,0 0 0,0 0 0,0-1 0,2 1 0,-2 0 0,5 1 0,-2-1 0,2 0 0,1 3 0,-1-2 0,-2 2 0,2-3 0,-5 1 0,5-1 0,-4 0 0,1 0 0,-2 0 0,0 0 0,0 0 0,2 0 0,1 0 0,3 3 0,-1-2 0,1 5 0,-1-2 0,1 2 0,0 1 0,-1-3 0,-2-1 0,0-3 0,-1 0 0,-1 0 0,1 1 0,-2-1 0,0 0 0,2-1 0,-1 1 0,3 0 0,-1 1 0,2 2 0,1 0 0,0 4 0,-1-3 0,1 2 0,-1-5 0,-2 2 0,2-3 0,-4 0 0,1 0 0,-2 0 0,0 0 0,0 0 0,2 0 0,-1 0 0,3 0 0,0 3 0,1 1 0,1 3 0,0-1 0,-1 1 0,-1-1 0,1-2 0,-5-1 0,5-3 0,-5 1 0,5-3 0,-5 1 0,2-1 0,1 0 0,-3-1 0,3-2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4:4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24575,'0'7'0,"0"2"0,2-1 0,2 0 0,0 2 0,4 0 0,-2-2 0,2 4 0,-2-4 0,2 2 0,-4-2 0,1-1 0,1-1 0,-2 4 0,4-4 0,-2 6 0,2-1 0,3 4 0,1-1 0,3 5 0,-1-2 0,0 1 0,-2-5 0,-2-2 0,-2-4 0,-2-1 0,-1 0 0,-2-3 0,1 0 0,-2 1 0,-1-1 0,-1 1 0,0-1 0,0 0 0,0 0 0,-1-1 0,-1 1 0,-4-2 0,2 2 0,-1-3 0,0 3 0,1-1 0,-4 2 0,5-1 0,-5 1 0,4 0 0,-3 0 0,3-1 0,-3 3 0,1 2 0,-2 0 0,0 2 0,0-1 0,0 2 0,0-1 0,0 0 0,2-2 0,-2-1 0,4-1 0,0 0 0,1-3 0,1-1 0,-1 1 0,0-3 0,0 2 0,-1-2 0,3 1 0,-2-1 0,1 2 0,0 0 0,-1-2 0,1 1 0,0 1 0,-1-2 0,3 3 0,-1-1 0,2 0 0,1-1 0,1-1 0,0 0 0,1 0 0,-1 0 0,1 0 0,-1 0 0,0 0 0,1 0 0,-1 3 0,1 4 0,0 1 0,0 2 0,2 0 0,-2-2 0,2 0 0,-2-3 0,-1-1 0,1-1 0,-1 1 0,1-2 0,-1-1 0,0 1 0,1-1 0,-1 3 0,2 1 0,1 3 0,2 0 0,2 3 0,-3-4 0,2 1 0,-3 0 0,0-2 0,-1-1 0,-1-1 0,-2-1 0,-1 0 0,-1 1 0,2-3 0,-1 1 0,3-2 0,-1 1 0,0 1 0,1 2 0,-1-1 0,-1 1 0,1-1 0,-2 1 0,2-1 0,-2-1 0,1 1 0,0-1 0,-4 0 0,2 1 0,-3-2 0,1 3 0,-1-1 0,-1-1 0,1 1 0,-1-1 0,1 0 0,-3 1 0,0 3 0,-2 3 0,-1 6 0,-2 1 0,-2 4 0,-2 2 0,1-2 0,-1 2 0,3-5 0,0-1 0,6-6 0,0 0 0,2-4 0,2-1 0,-1-3 0,4-1 0,1-1 0,1 0 0,2 0 0,-1 0 0,-1 0 0,2 2 0,1 2 0,0 2 0,-1 1 0,1 1 0,-2-2 0,1-1 0,-1-1 0,-1-1 0,-1 1 0,1-3 0,-2 2 0,2-1 0,-1 2 0,1 1 0,1 1 0,0 1 0,0 1 0,0 0 0,-1-3 0,1 1 0,-1-3 0,1 1 0,-2-1 0,-1 1 0,-1-1 0,4 2 0,0 3 0,2 2 0,2 1 0,-4-2 0,2-1 0,-2 0 0,-1-2 0,1-1 0,0-2 0,-3 1 0,1-1 0,-3 0 0,-1 0 0,-2 1 0,1-3 0,0 2 0,-1-2 0,1 2 0,-1-3 0,1 3 0,-1-2 0,0 2 0,1-3 0,1 3 0,-3-1 0,-2 6 0,-5 7 0,-2 5 0,-4 9 0,4-6 0,-7 9 0,8-9 0,-9 7 0,7-8 0,0-2 0,4-4 0,4-8 0,2 0 0,1-5 0,2 1 0,-1-2 0,3-1 0,-2-1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5:13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0 790 24575,'0'-19'0,"0"-3"0,0 8 0,0-6 0,2 2 0,-2 0 0,2 0 0,-1 4 0,-1 4 0,2 2 0,-2 2 0,0 2 0,0 2 0,1 1 0,-1-1 0,1 0 0,0 1 0,-1-1 0,1 1 0,-1-2 0,0 0 0,2-9 0,-2 0 0,2-16 0,-2 1 0,2-11 0,-1 7 0,1-5 0,0 9 0,0-4 0,0 7 0,0 1 0,-2 9 0,0 3 0,0 4 0,0 3 0,0 0 0,0 1 0,1 1 0,2-26 0,1-7 0,-1 6 0,1-11 0,0 2 0,-2 14 0,2 2 0,-2 10 0,1-3 0,-2 9 0,0-2 0,-1 4 0,0 2 0,0 0 0,0 0 0,0 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5:19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24575,'5'0'0,"0"0"0,-3 0 0,0 0 0,1 0 0,-1 0 0,1 0 0,-1 0 0,0 0 0,1 0 0,-1 0 0,0 0 0,1 0 0,-1 0 0,1 0 0,-1 0 0,2 0 0,0 0 0,2 0 0,-2 0 0,1 0 0,-1 0 0,0 0 0,0 0 0,-2 0 0,1 0 0,-1 0 0,1 0 0,-1 0 0,1 0 0,-1 0 0,0 0 0,1 0 0,-1 0 0,2 0 0,-1 0 0,2 0 0,-1 0 0,0 0 0,0 0 0,-1 0 0,-1 0 0,1 0 0,-2 1 0,0 1 0,-1 0 0,0 0 0,-1 1 0,1-1 0,-1 1 0,1-1 0,0 1 0,-1-1 0,0 2 0,0-1 0,0 1 0,1-1 0,-2 0 0,1 1 0,0 0 0,0-1 0,1 2 0,-1-2 0,1 2 0,0-2 0,0 2 0,0-2 0,0 0 0,0 0 0,0-1 0,0 1 0,0-1 0,0 1 0,0-1 0,0 1 0,-2-1 0,2 1 0,-1-1 0,1 0 0,0 1 0,0-1 0,0 1 0,0-1 0,-1 0 0,1 1 0,-1-1 0,1 0 0,0 1 0,0-1 0,0 0 0,0 1 0,0-1 0,-1 0 0,-1-1 0,1 1 0,-1-1 0,1 0 0,-2 0 0,1-1 0,-1 1 0,1-1 0,0 0 0,-1 0 0,0 0 0,1 1 0,-1-1 0,1 2 0,-2-2 0,1 0 0,0 0 0,0 0 0,0 0 0,1 0 0,-1 0 0,1 0 0,-1 0 0,1 0 0,-1 0 0,1 0 0,-1 0 0,1 0 0,-1 0 0,1 0 0,-1 0 0,1 0 0,-6 0 0,4 0 0,-4 0 0,6 0 0,-1 0 0,3 0 0,2-3 0,1 2 0,2-3 0,-3 1 0,1 1 0,0-2 0,-1 1 0,1-2 0,-2 1 0,2-2 0,-2 1 0,1-1 0,0 1 0,0-1 0,-1 2 0,2-1 0,-2 2 0,0-1 0,2 2 0,-2-1 0,0 1 0,1 0 0,-1 0 0,1 1 0,-1-1 0,1 0 0,0 2 0,-2-2 0,2 1 0,0-1 0,0 2 0,0-1 0,1 1 0,-1 0 0,0 0 0,0 1 0,-1 0 0,-1 1 0,0 1 0,0-1 0,0 1 0,0-1 0,0 1 0,0-1 0,0 0 0,0 1 0,-1-1 0,-1 1 0,0-1 0,-1 1 0,1-1 0,-1 1 0,1-1 0,0 1 0,0-2 0,0 0 0,0-1 0,-1 0 0,1 0 0,-1 0 0,1 0 0,-1 0 0,1 0 0,-1 0 0,1 0 0,-1 0 0,1-1 0,-1-2 0,2-1 0,-2 0 0,3-3 0,-1 4 0,1-4 0,0 3 0,0-1 0,0 0 0,0 2 0,0-1 0,0 1 0,0-1 0,0 2 0,0-1 0,0 1 0,0-1 0,0 1 0,0-1 0,1 2 0,0 0 0,2 1 0,-1 0 0,1 0 0,-1 0 0,1 0 0,-1 0 0,0 0 0,1 1 0,-1 1 0,1-1 0,-1 1 0,1 0 0,-1 0 0,1 1 0,-1-2 0,1 1 0,-2-1 0,1 2 0,-1-1 0,0 1 0,0-1 0,-1 1 0,1-1 0,-1 0 0,0 1 0,0-1 0,0-1 0,0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7:23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45 24575,'-1'12'0,"-1"-2"0,1-7 0,-2 0 0,-4 0 0,3-1 0,-4-1 0,4-1 0,0 0 0,-3 0 0,3 0 0,-2-2 0,2 0 0,0-2 0,2-1 0,1 1 0,1-4 0,0 5 0,2-3 0,0 1 0,2 1 0,0-1 0,-2 2 0,2-1 0,1 1 0,-1 0 0,2 2 0,-2 0 0,2 1 0,-1 0 0,0 0 0,0 0 0,-1 5 0,-1-2 0,-1 5 0,-2-4 0,1 1 0,-1 0 0,0 1 0,0-2 0,0 3 0,-1-4 0,0 3 0,-3-2 0,0-1 0,-2-1 0,1-1 0,0 0 0,-1-1 0,1 0 0,0 0 0,-1 0 0,1 0 0,0 0 0,-1 0 0,1-2 0,1-1 0,-1-1 0,2 0 0,1-1 0,0 0 0,2-1 0,-1 1 0,1 0 0,0-1 0,0 2 0,0-2 0,0 1 0,2 0 0,0 0 0,4 2 0,-3 1 0,2 0 0,0 0 0,0 0 0,1 2 0,-1-1 0,1 1 0,-1 0 0,0 0 0,0 0 0,1 0 0,-2 1 0,2 0 0,-2 2 0,0 2 0,-2 0 0,0 0 0,-1-1 0,1 1 0,1 0 0,-2 0 0,1 1 0,-2-1 0,1 0 0,-1 1 0,0-1 0,0 0 0,-2 0 0,0 0 0,-2-1 0,-1-1 0,1 0 0,-1-2 0,-1 1 0,2-2 0,-2 1 0,1 0 0,0 0 0,0 0 0,-1-1 0,2 0 0,-2 0 0,1-2 0,1-1 0,-1-1 0,2 0 0,-1-1 0,-1 1 0,0-2 0,2 4 0,1-1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7:40.8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35 24575,'11'-7'0,"-2"2"0,-7 5 0,1 8 0,-2-5 0,0 7 0,-1-6 0,0-1 0,-1 4 0,-1-4 0,-1 3 0,-3-3 0,3 0 0,-2-1 0,0 0 0,0-1 0,-1-1 0,2 0 0,-1-3 0,2-1 0,-1-1 0,4-2 0,-1 3 0,1-4 0,0 5 0,0-4 0,0 3 0,0-2 0,0 1 0,0 0 0,0-1 0,2 1 0,2 2 0,1 1 0,2 2 0,-3 0 0,2 0 0,-1 0 0,1 0 0,-1 2 0,0-1 0,-1 2 0,1-1 0,-1 2 0,1-1 0,-4 1 0,2 2 0,-3-2 0,0 2 0,0 0 0,0-2 0,0 3 0,0-3 0,0 2 0,-3 0 0,2-3 0,-4 2 0,1-1 0,-1-3 0,0 4 0,1-5 0,-1 3 0,-1-3 0,1 0 0,0 0 0,-1 0 0,1 0 0,0-2 0,1 0 0,-1-2 0,2 1 0,-1-2 0,2 1 0,-1 0 0,2-2 0,-1 1 0,2 0 0,0 0 0,0 0 0,0-1 0,2 1 0,0 0 0,2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7:52.1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15 24575,'-7'11'0,"1"-2"0,3-8 0,-1 0 0,-3-1 0,2 1 0,-1-1 0,1 0 0,0 0 0,0-3 0,2-2 0,2 0 0,1-2 0,1 3 0,2 0 0,1 0 0,0 1 0,3 2 0,-3 0 0,2 1 0,0 0 0,-1 0 0,1 0 0,-1 0 0,0 1 0,0 0 0,0 2 0,0 1 0,-2 0 0,0 0 0,0 1 0,-1 0 0,0 0 0,-2 1 0,1-1 0,-1 0 0,0 1 0,-4-1 0,1-2 0,-3 1 0,0-3 0,2 1 0,-2-1 0,0 0 0,2-1 0,-2 2 0,1-2 0,0 0 0,-1-1 0,2-4 0,1 1 0,1-3 0,2 3 0,-2-1 0,1-1 0,1 2 0,-1-3 0,1 3 0,0-1 0,1 0 0,2 1 0,1 0 0,1 2 0,0 1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8:0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26 743 24575,'0'-8'0,"0"2"0,0 0 0,0-2 0,0-55 0,0-18 0,0 4 0,0 14 0,0 59 0,0 2 0,0-1 0,0 0 0,0 1 0,0-1 0,0-2 0,0-3 0,0-6 0,0-6 0,0 3 0,0-7 0,0 4 0,0-2 0,0 0 0,0 6 0,0 1 0,0 5 0,0 4 0,0 2 0,0 1 0,0 0 0,0 1 0,0-1 0,0 1 0,0-1 0,0 1 0,0-1 0,0 1 0,0-1 0,0 1 0,0-4 0,0-5 0,-4-9 0,3 2 0,-5-8 0,6 6 0,-3 0 0,2 1 0,-2 5 0,3 3 0,-3 3 0,2 4 0,0 1 0,0 2 0,1-1 0,-1 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8:0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59 782 24575,'0'-6'0,"0"2"0,0 0 0,0 1 0,0 0 0,0-1 0,0 1 0,0-1 0,0 1 0,0 0 0,0-1 0,0 1 0,0-6 0,0 0 0,0-3 0,0-4 0,0 1 0,0-4 0,0 2 0,0-2 0,-2 4 0,2-1 0,-3 2 0,2 2 0,0 0 0,-1 2 0,2 0 0,-1 1 0,1-1 0,-2 0 0,2 0 0,-2 2 0,2 1 0,0 2 0,0 0 0,0 1 0,0 0 0,0 2 0,0-1 0,0 1 0,0-2 0,-1-4 0,0-8 0,0-6 0,-1-7 0,1 4 0,-3-5 0,4 7 0,-4-4 0,4 5 0,-2 2 0,-1-5 0,2 13 0,-2-7 0,2 13 0,0 0 0,0 0 0,1 0 0,-1 1 0,0 0 0,0 1 0,1 1 0,0 0 0,0 1 0,0-1 0,0 1 0,0-1 0,0-1 0,0 0 0,-2-3 0,2-2 0,-1 0 0,-1-1 0,2 0 0,-2 0 0,1 1 0,1-1 0,-2 2 0,1 0 0,0 4 0,0-2 0,1 3 0,-1 0 0,1 1 0,-1 1 0,1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08:13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1 154 24575,'10'0'0,"2"0"0,-4 0 0,0 0 0,1 0 0,-3-1 0,2 1 0,-2-2 0,-2 2 0,0 0 0,-1 0 0,0-1 0,-1 1 0,1-1 0,0 1 0,-1 0 0,1 0 0,1-2 0,0 1 0,4-3 0,-2 3 0,1-2 0,1 1 0,-2-1 0,2 0 0,-2 0 0,-2 1 0,2 1 0,-3 0 0,1 1 0,-1-2 0,-1 2 0,1 0 0,0 0 0,-1-1 0,2-1 0,2-1 0,2 0 0,0 0 0,2-2 0,-2 2 0,0-2 0,-1 4 0,-1-2 0,-1 3 0,-1-2 0,-1 2 0,-1 0 0,1 0 0,-1 0 0,1 0 0,2 0 0,2-1 0,3-1 0,-1 0 0,3-1 0,-2 1 0,0 0 0,-2 0 0,-4 1 0,2 0 0,-3 1 0,1 0 0,-1 0 0,-1 0 0,1 0 0,-1 0 0,4 0 0,-1 0 0,4-2 0,-1 1 0,0-1 0,1-1 0,-2 1 0,2 0 0,-3 0 0,1 1 0,-3 0 0,-2 0 0,1 1 0,0-2 0,-1 2 0,1 0 0,0 0 0,-1 0 0,1-1 0,1 1 0,2-3 0,2 1 0,4-1 0,0-1 0,0 2 0,2-1 0,-6 2 0,3-3 0,-4 3 0,-1-1 0,-2 1 0,-1 1 0,-1-2 0,1 2 0,-1 0 0,2-1 0,2 1 0,0-1 0,3-1 0,-2 0 0,2 1 0,-4-2 0,2 3 0,-4-1 0,3-1 0,-3 2 0,1-1 0,-2 1 0,1 0 0,0 0 0,0 0 0,0 0 0,0 0 0,-1 0 0,2 0 0,-1 0 0,-1-1 0,-1-2 0,-1 0 0,0 0 0,0 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15:45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0 249 24575,'0'-5'0,"0"1"0,0 2 0,0 0 0,1-1 0,-1 1 0,2 1 0,0-1 0,-1 0 0,1 1 0,-1-1 0,1 1 0,1-1 0,-1-2 0,1 0 0,0-2 0,2-1 0,2-4 0,-1 0 0,4 0 0,-2-1 0,-1 3 0,1-2 0,-3 4 0,-1 1 0,0 2 0,-2 0 0,1 2 0,-1 0 0,0 1 0,0 0 0,1 1 0,-1-2 0,2 1 0,-1-3 0,4 0 0,-2 0 0,3-1 0,-2 2 0,2-3 0,-3 3 0,3-1 0,-2 2 0,0-1 0,-1 1 0,0-1 0,2 2 0,-2-2 0,2 2 0,-2-1 0,0 0 0,0 2 0,0-3 0,0 3 0,1-2 0,-1 2 0,0-3 0,0 2 0,0-1 0,0 0 0,0 1 0,0-2 0,0 1 0,2-1 0,-2 1 0,2 0 0,-2 1 0,1-2 0,0 2 0,0-2 0,-1 3 0,0-2 0,0 1 0,2-1 0,-2 2 0,2-2 0,0 1 0,-2 1 0,2-3 0,-2 3 0,1-1 0,0 1 0,2 0 0,-3 0 0,3-1 0,-1 0 0,1 0 0,1 1 0,-1 0 0,-1 0 0,1 0 0,-3-1 0,3 1 0,-2-1 0,0 1 0,-1 0 0,0 0 0,0 0 0,1 0 0,-1 0 0,0 0 0,-1 0 0,0 0 0,-1 0 0,2 0 0,-1 0 0,-1 0 0,2 0 0,-1 0 0,3 0 0,-1 0 0,3 0 0,-4 0 0,3 0 0,-2 0 0,0 0 0,-1 0 0,0 0 0,0 0 0,1 0 0,-1 0 0,0 0 0,0 1 0,0-1 0,0 1 0,0 0 0,0-1 0,0 3 0,0-3 0,0 2 0,1-1 0,-3 1 0,2-2 0,-1 2 0,0-2 0,1 3 0,-2-3 0,1 2 0,1-1 0,-2 1 0,1 0 0,0-1 0,0 2 0,1-2 0,-2 1 0,0 0 0,-1-1 0,1 1 0,0-1 0,0 1 0,0 0 0,0-1 0,-1 0 0,2 1 0,-2 0 0,3 0 0,-2 1 0,1-1 0,-1 0 0,2 1 0,-1-2 0,1 2 0,0-2 0,-1 1 0,0 1 0,-1-1 0,0 1 0,1-2 0,-1 1 0,0-1 0,-1 1 0,1-1 0,-1 0 0,0 0 0,1 1 0,-1-1 0,0 1 0,1 0 0,-1-1 0,1 1 0,0-1 0,1 1 0,-2 0 0,0-1 0,0 1 0,1 0 0,-1 0 0,2-1 0,-2 0 0,2 2 0,-2-2 0,0 0 0,1 1 0,-1-2 0,-1 3 0,1-3 0,0 2 0,0-1 0,0 1 0,0 1 0,1-1 0,0 0 0,0 0 0,0 0 0,0-1 0,-1 1 0,2 1 0,-2-2 0,2 1 0,-2 0 0,0-1 0,1 1 0,-1-1 0,-1 1 0,1-1 0,-1 1 0,1 0 0,1 0 0,-1 0 0,0 0 0,1 1 0,-1-1 0,0 0 0,-1 1 0,1-1 0,0-1 0,-1 1 0,1-2 0,-2 3 0,2-3 0,-1 2 0,1-1 0,-1 1 0,1 0 0,-1 1 0,1-1 0,0 0 0,0 1 0,0-1 0,0 0 0,0 1 0,-2-1 0,2-1 0,-2 1 0,2-1 0,-1 1 0,1 1 0,0-1 0,-2 0 0,1 1 0,0-2 0,-1 1 0,1-1 0,0 0 0,-1 1 0,3 0 0,-2 0 0,0 0 0,1 2 0,0-2 0,-1 2 0,1-2 0,-2 1 0,2-1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7:5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24575,'3'5'0,"2"-2"0,-2 1 0,-1-1 0,3-1 0,-2 3 0,0-2 0,1-1 0,-1 3 0,0-3 0,1 1 0,-1 2 0,0-3 0,1 1 0,-1 1 0,0-1 0,2 2 0,-3 0 0,1 1 0,2-1 0,-2 0 0,2 0 0,0 1 0,1-1 0,-3 0 0,-1 0 0,0-2 0,-1 2 0,1-2 0,0-1 0,-1 3 0,4-2 0,-5 2 0,5 0 0,-5 0 0,5 1 0,-4-1 0,3 0 0,-3 0 0,3 0 0,-1 0 0,0 0 0,1 0 0,-1 0 0,2 0 0,-2 0 0,2 1 0,-2-1 0,0 0 0,-1 0 0,0-2 0,-1 2 0,1-3 0,0 1 0,1 1 0,0-1 0,1 0 0,-3 1 0,3-1 0,-3 1 0,3-1 0,-3 1 0,1-3 0,-2 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15:5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24575,'37'-43'0,"0"1"0,0-1 0,-2 2 0,-2 2 0,-10 15 0,-15 18 0,1 1 0,-1-1 0,0 0 0,1 1 0,-1-1 0,0 1 0,-1-1 0,1 2 0,-1-1 0,0 2 0,1-2 0,-2 2 0,0-2 0,-1 2 0,2-1 0,-2 1 0,2 1 0,-2-2 0,0 1 0,1-2 0,1 2 0,2-2 0,-1 2 0,-1-3 0,1 3 0,-1-2 0,0 2 0,1-1 0,-3 2 0,2-1 0,-1 0 0,0 1 0,0 0 0,1 0 0,0 0 0,1-1 0,0-1 0,1 1 0,-1-1 0,1 1 0,-1-1 0,0 1 0,-1-1 0,0 3 0,-1-2 0,-2 2 0,3-1 0,-3 0 0,1 2 0,-2-1 0,2 0 0,-1 0 0,1 0 0,0 0 0,0 1 0,0-3 0,1 3 0,-1-1 0,0 1 0,0-1 0,0 1 0,0-2 0,1 2 0,0-1 0,2 1 0,-1-1 0,1 1 0,1 0 0,-3 0 0,2-1 0,-1 0 0,0 0 0,1 1 0,-2 0 0,0 0 0,-1 0 0,0 0 0,-1 0 0,0 0 0,-2 0 0,0 0 0,1 0 0,-1 0 0,0 0 0,1 0 0,0 0 0,1 0 0,0 0 0,0 0 0,0 0 0,1 0 0,0 0 0,1 0 0,-1 0 0,0 0 0,0 0 0,0 0 0,0 0 0,0 0 0,0 0 0,-1 0 0,1 0 0,-3 0 0,3 0 0,-2 0 0,2 0 0,-2 0 0,1 0 0,1 0 0,-1 0 0,1 0 0,0 0 0,0 0 0,2 0 0,-3 0 0,4 0 0,-4 0 0,1 1 0,0-1 0,-1 1 0,1-1 0,-1 0 0,0 1 0,0 0 0,0 0 0,1-1 0,-1 0 0,1 0 0,-1 0 0,0 1 0,0-1 0,0 1 0,0 0 0,-1 0 0,0 0 0,2-1 0,-2 1 0,2-1 0,1 2 0,-1-1 0,-1 1 0,0-1 0,0 0 0,0 1 0,1-1 0,-1-1 0,-1 2 0,2-2 0,1 3 0,-1-3 0,2 2 0,-2-1 0,1 1 0,0-2 0,0 2 0,-1-1 0,0-1 0,0 2 0,1-1 0,-1 1 0,1-2 0,0 2 0,0-1 0,1 0 0,-2 0 0,2-1 0,-2 2 0,0-1 0,-1 0 0,-1 0 0,0-1 0,-1 1 0,0-1 0,-1 1 0,1-1 0,0 2 0,0-2 0,0 1 0,0 0 0,2 0 0,0 0 0,1 0 0,1-1 0,0 2 0,0-1 0,-1 1 0,-1-1 0,1 1 0,-2 0 0,0-2 0,0 2 0,0-1 0,0 1 0,1 0 0,-1-1 0,2 2 0,0-2 0,1 1 0,0 0 0,-1 0 0,0 1 0,0-2 0,2 2 0,-2-2 0,2 2 0,-2-1 0,1 1 0,0-2 0,-1 2 0,0-2 0,0 1 0,1 0 0,0 0 0,-1 0 0,0 0 0,1 1 0,-1-1 0,0 1 0,0-1 0,0 1 0,-1-1 0,1 1 0,-3-1 0,3 1 0,-2-1 0,0 0 0,-1 1 0,1-1 0,-1 0 0,0 1 0,0-1 0,-1 0 0,-1 1 0,1-1 0,-1 0 0,2 0 0,-1 1 0,1-1 0,1 0 0,-1 1 0,0-1 0,1 1 0,-1 0 0,0 1 0,1-2 0,-1 0 0,-1 0 0,0 1 0,0-2 0,0 1 0,1-1 0,-2 1 0,2 1 0,-1-1 0,1 0 0,1 0 0,-1 1 0,0-1 0,1 0 0,0 1 0,0-1 0,0 1 0,0-1 0,-1 0 0,0 0 0,0 1 0,1-1 0,-1 0 0,0 1 0,1-1 0,-1 0 0,0 0 0,0 1 0,1-1 0,-1 0 0,0 1 0,1-1 0,-1 0 0,0 0 0,1 0 0,-1-1 0,0 1 0,0 0 0,1 2 0,0-1 0,0 2 0,2-2 0,-1 1 0,0 1 0,1-2 0,-3 1 0,2-2 0,-2 0 0,1 1 0,-1-1 0,-1 0 0,1 1 0,-2-1 0,2 0 0,-2 0 0,0 0 0,0 0 0,1 1 0,0-1 0,0 0 0,1 0 0,-2 1 0,2-2 0,-1 1 0,0-1 0,-1 1 0,0-2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16:07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0 529 24575,'0'-3'0,"0"0"0,1 1 0,1-2 0,0 2 0,1-2 0,-1 3 0,0-2 0,1 2 0,-1-2 0,0 2 0,0-1 0,1 2 0,-1-2 0,0 0 0,1 1 0,-1-2 0,2 1 0,-2-3 0,3 0 0,-1-1 0,4-4 0,-2 3 0,3-4 0,-3 2 0,2 0 0,-2 1 0,2-1 0,-3 2 0,0 1 0,0 0 0,1 0 0,-1 0 0,2 0 0,-2 0 0,3 1 0,-3 0 0,3-1 0,-2 1 0,2-1 0,-1 1 0,0 0 0,1-1 0,-1 1 0,1-1 0,-1 1 0,1-1 0,-1 1 0,0-1 0,1 1 0,-3 1 0,3-1 0,-2 0 0,2 1 0,-2-1 0,3 1 0,-1-1 0,1 0 0,-1 1 0,0-2 0,1 0 0,1 2 0,0-2 0,1 2 0,0-2 0,-2 0 0,3 2 0,-3-2 0,1 2 0,-2-1 0,0 0 0,1 1 0,-1-1 0,0 0 0,-1 2 0,1-2 0,-1 2 0,1-3 0,-1 3 0,1-2 0,-1 2 0,3-2 0,1 0 0,1-1 0,0 0 0,0 0 0,0 0 0,1 0 0,-3 1 0,2-1 0,-2 2 0,1-1 0,0-1 0,-2 3 0,3-1 0,-3-1 0,1 2 0,-3-1 0,-1 2 0,1-1 0,-2 0 0,2 2 0,-2-1 0,0 0 0,0 0 0,2-1 0,-2 1 0,2 0 0,-1 0 0,0 1 0,0-1 0,1 0 0,0 1 0,-1-2 0,4 3 0,-3-3 0,3 3 0,1-2 0,-3 0 0,2 0 0,-1 0 0,-1 1 0,0 0 0,1 0 0,-1 1 0,0-3 0,1 3 0,-1-1 0,0-1 0,-1 2 0,1-1 0,-1 1 0,0 0 0,1 0 0,-2-1 0,2 0 0,-3 0 0,3 1 0,-1 0 0,1 0 0,1 0 0,1 0 0,-1 0 0,2 0 0,0 0 0,1 0 0,-2 0 0,2 0 0,-3 0 0,1 0 0,-2 0 0,2 0 0,-2 0 0,1 0 0,0 2 0,-2-2 0,3 2 0,-3 0 0,1 0 0,0 0 0,-1-2 0,1 3 0,-2-2 0,0 1 0,-1 0 0,1-1 0,0 1 0,0 0 0,2-2 0,-3 3 0,3-2 0,-3 2 0,2-2 0,-2 2 0,0-2 0,0 0 0,0 2 0,0-3 0,1 2 0,-1 0 0,0-1 0,0 1 0,0-1 0,1 1 0,0-1 0,0 2 0,1 0 0,-2-2 0,3 2 0,-2-2 0,2 2 0,-3-1 0,3 1 0,-2-2 0,0 2 0,-1-2 0,-1 2 0,1-2 0,-1 1 0,0-1 0,0 1 0,-1-2 0,2 2 0,-3-1 0,3 1 0,-2-1 0,0 1 0,1 0 0,-2-2 0,3 2 0,-2-1 0,2 1 0,-1-2 0,1 2 0,0 0 0,1-1 0,0 1 0,0 0 0,-1-1 0,0 2 0,0-3 0,1 2 0,-1-1 0,0 1 0,0 0 0,0-2 0,0 3 0,0-2 0,0 1 0,2 0 0,-2-1 0,2 2 0,-2 0 0,0-2 0,1 1 0,0 0 0,0 0 0,-1 0 0,1 0 0,-1-1 0,-2 2 0,2-2 0,-2 1 0,0 0 0,1-1 0,-1 1 0,1-1 0,-1 1 0,2 0 0,-3-2 0,3 2 0,-2 0 0,1-1 0,-1 1 0,2 0 0,-1 0 0,1-1 0,0 2 0,-1-2 0,1 1 0,-2 1 0,4-2 0,-2 2 0,2-2 0,-2 2 0,0-2 0,2 1 0,-2 0 0,2 0 0,-2 0 0,0 0 0,0-2 0,0 3 0,0-2 0,0 2 0,0-1 0,0 1 0,2-1 0,-2 1 0,1-1 0,-2 1 0,0-1 0,0 1 0,0-1 0,-2-1 0,0 1 0,0 0 0,0 0 0,0 0 0,-1 0 0,2 1 0,1-1 0,3 2 0,0 0 0,1 2 0,0-1 0,1 1 0,-2-2 0,1 1 0,-3-2 0,2 2 0,-2-2 0,0 1 0,0-1 0,0 0 0,-1 2 0,1-2 0,-1 2 0,-1-3 0,2 3 0,-2-1 0,2 0 0,-2 1 0,1-1 0,0 1 0,0 1 0,1 1 0,0 0 0,2 3 0,-1-2 0,1 2 0,-1-1 0,-1-3 0,1 1 0,-3-2 0,1-1 0,-2-1 0,1 0 0,-1-1 0,-1 0 0,0 1 0,0-1 0,1 0 0,0 0 0,0 1 0,1-1 0,-1 0 0,0 2 0,1-2 0,-1 3 0,0-2 0,1 0 0,-1 0 0,0-1 0,1 0 0,-2 0 0,0 1 0,-1-1 0,0-1 0,0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1:21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11 993 24575,'0'-12'0,"0"-3"0,0 2 0,0-7 0,0 5 0,0-4 0,0 1 0,0 3 0,0-1 0,0 4 0,0-1 0,0 3 0,0 0 0,0 1 0,0 3 0,0-2 0,0 1 0,0 0 0,0-2 0,0 3 0,0-3 0,0 1 0,0-2 0,0 2 0,0 1 0,0 1 0,0 2 0,0 0 0,0 1 0,0 0 0,0 1 0,0-1 0,0 1 0,0-2 0,0 2 0,0-2 0,0 2 0,0-2 0,0-6 0,0-5 0,0-9 0,0-10 0,0 7 0,0-7 0,0 8 0,-4 1 0,4 4 0,-4 6 0,4 6 0,0 1 0,0 4 0,0 0 0,0 1 0,0 1 0,0-2 0,0-4 0,0-4 0,0-2 0,0-5 0,0 0 0,0 0 0,0-2 0,0 2 0,0 4 0,0 2 0,0 3 0,0 4 0,0 0 0,0 3 0,0 1 0,0-1 0,0 1 0,0-2 0,0-4 0,0-5 0,0-8 0,0-5 0,0 1 0,0-1 0,0 7 0,0-2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1:01.0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6:33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24575,'0'16'0,"0"1"0,0-1 0,0 2 0,0 3 0,0 1 0,0 6 0,0-2 0,0 5 0,0-6 0,0 3 0,0-6 0,0 2 0,0-8 0,0 4 0,0-6 0,0-1 0,0-4 0,0-1 0,0-2 0,0-1 0,0-2 0,0 1 0,0-1 0,0 1 0,0-1 0,0 0 0,0 0 0,0 0 0,0 2 0,0 3 0,0 5 0,0 0 0,0 8 0,0-5 0,0 5 0,0-5 0,0-3 0,0-1 0,0-6 0,0 4 0,0-7 0,0 3 0,0-3 0,0 0 0,0 1 0,0-1 0,0 0 0,0 2 0,0 3 0,0 2 0,0 5 0,0-2 0,0 2 0,0-2 0,0 0 0,0-3 0,0-2 0,0-3 0,0-1 0,0-1 0,0 0 0,0 1 0,0 1 0,0 5 0,0 4 0,0 4 0,-2 0 0,2 0 0,-3 1 0,3-4 0,0-2 0,0-3 0,0-4 0,0-1 0,0-1 0,0-1 0,0 0 0,0 1 0,0 1 0,0 2 0,0 4 0,0 1 0,0 3 0,0-1 0,0 3 0,0-8 0,0 5 0,0-7 0,0 1 0,0-3 0,0-2 0,0 1 0,0 2 0,0 5 0,0 0 0,0 7 0,0-2 0,0 2 0,0 0 0,0-2 0,0-3 0,0-5 0,0-1 0,0-3 0,0 1 0,0-2 0,0 1 0,0 3 0,0 7 0,0 5 0,0 3 0,0 5 0,0-5 0,0 6 0,0-6 0,0-1 0,0-7 0,0-2 0,0-4 0,0-3 0,0 1 0,0-3 0,0 2 0,0 2 0,0 3 0,0 5 0,0 1 0,0 0 0,0-4 0,0 0 0,0-5 0,0 2 0,0-5 0,0 1 0,0-3 0,0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6:37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1855 423 24575,'-12'-16'0,"0"-3"0,-1 5 0,-2-4 0,3 1 0,-5-2 0,6 5 0,-1-2 0,-1 5 0,4 1 0,-2-1 0,3 1 0,0 2 0,0-2 0,0 3 0,0-3 0,2 1 0,-2 0 0,2 1 0,-2 2 0,1-1 0,-1 1 0,0 0 0,2 0 0,0 3 0,3-1 0,-1 2 0,1 1 0,-1-1 0,1 2 0,-1-2 0,3 1 0,-3 0 0,1-2 0,-3 1 0,-4-4 0,-1 2 0,-2-4 0,0 1 0,0-4 0,0 4 0,0-3 0,0 3 0,3 1 0,0-1 0,2 2 0,-2-1 0,1 1 0,-1 0 0,2 0 0,2 1 0,-1 0 0,3 1 0,-1 1 0,1-1 0,1 2 0,-1 0 0,0 1 0,1 0 0,-2 0 0,-1-2 0,-4 1 0,-1-2 0,-2 2 0,0-2 0,1 2 0,-4-1 0,3 2 0,-5-2 0,2 2 0,0-2 0,-2 2 0,2 0 0,0 0 0,0 0 0,3 0 0,3 0 0,0 0 0,2 0 0,0 0 0,0 0 0,0 0 0,1 0 0,-1 0 0,0 0 0,0 0 0,0 0 0,0 0 0,1 0 0,-1 0 0,0 0 0,-2 2 0,2 0 0,-5 0 0,3 2 0,-3-2 0,0 2 0,0 0 0,-2 1 0,1-1 0,-1 0 0,2 0 0,-2 1 0,4-1 0,-4 0 0,4 0 0,-2 0 0,3 0 0,0 0 0,0 0 0,1 0 0,1 0 0,-1 1 0,5-1 0,-3 1 0,3-1 0,1-2 0,1 0 0,-2-1 0,4 2 0,-3-1 0,-1 1 0,-2 2 0,-4 2 0,-1 3 0,-2-1 0,-3 5 0,1-3 0,-4 4 0,5-4 0,-2 0 0,5-3 0,1-1 0,4-2 0,1-1 0,3-1 0,-1-1 0,1 0 0,-4-1 0,-2 1 0,-2 4 0,-6 1 0,0 2 0,-2 0 0,-4 3 0,0-2 0,-3 4 0,-1-1 0,1-1 0,3 2 0,0-4 0,3 0 0,3-2 0,-2-3 0,4 1 0,-1-1 0,2-1 0,0 0 0,0-2 0,3 0 0,-3-2 0,5 0 0,-7 0 0,4 0 0,-7 0 0,5 0 0,-8 0 0,4 0 0,-5-4 0,6 1 0,-2-3 0,5 1 0,0 1 0,6 2 0,4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6:52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1 273 24575,'14'-1'0,"3"-4"0,-6-1 0,4-3 0,-2 1 0,0-1 0,3 2 0,-6 0 0,2 0 0,-1 1 0,2-2 0,-3 4 0,0-2 0,-2 2 0,-2 0 0,1 0 0,-3 2 0,2-1 0,-3 3 0,1-2 0,-1 2 0,1 0 0,-1-1 0,1 0 0,-1-2 0,3 3 0,-2-3 0,3 2 0,-3 0 0,3-1 0,-3 1 0,3-2 0,-1 3 0,0-2 0,1 0 0,-1 2 0,2-4 0,0 4 0,-2-2 0,-1 2 0,0 0 0,-1 0 0,2 0 0,-3 0 0,1 0 0,-1 0 0,1 0 0,1 0 0,1-2 0,4 2 0,-2-2 0,4 2 0,-3 0 0,3 0 0,-4 0 0,2 0 0,0 0 0,-1 0 0,1 0 0,-3-1 0,3 0 0,-1-1 0,-1 2 0,-1 0 0,-1 0 0,0 0 0,-1 0 0,-1 0 0,-1 0 0,1 0 0,-1 0 0,0 0 0,1 0 0,1 0 0,3 0 0,0 0 0,4 0 0,-1 0 0,2 0 0,-3 0 0,3 2 0,-3-1 0,1 1 0,-1-2 0,0 1 0,-2 0 0,2 1 0,-2-2 0,-1 1 0,-1 0 0,2 1 0,-4-2 0,1 0 0,-3 1 0,1 0 0,-1 1 0,1 0 0,1 0 0,-1-1 0,5 1 0,-2-1 0,4 2 0,0-2 0,0 2 0,1-2 0,1 2 0,-3-2 0,1 1 0,0-1 0,-2 0 0,2 1 0,-2-1 0,-1 0 0,1 2 0,-2-2 0,1 2 0,-3-2 0,2 0 0,-3 1 0,1-2 0,-1 2 0,1-1 0,-1 1 0,1 0 0,-1 1 0,0-3 0,1 3 0,1-1 0,-1 0 0,4 2 0,-2-4 0,1 4 0,1-4 0,0 3 0,0-1 0,-1 1 0,1 0 0,0-3 0,0 2 0,-2 0 0,1-2 0,-3 2 0,1-1 0,-1-1 0,-1 3 0,1-2 0,-1 0 0,0 1 0,3-2 0,2 3 0,0-2 0,4 3 0,-3-2 0,3 0 0,-4 1 0,2 0 0,-2-1 0,0 1 0,-1-3 0,1 4 0,-2-4 0,1 4 0,-3-4 0,4 4 0,-2-2 0,-1 0 0,3 1 0,-2-1 0,-1 0 0,3 2 0,-2-4 0,1 4 0,1-2 0,0 2 0,0-1 0,-1-1 0,1 2 0,-2-4 0,1 4 0,-3-4 0,2 2 0,-3-1 0,1 0 0,-1 0 0,1-1 0,1 0 0,-1 0 0,3 0 0,1 2 0,0 0 0,2 1 0,0 0 0,1-2 0,-1 2 0,0-1 0,-4 0 0,2 0 0,-4 0 0,1-2 0,-2 1 0,1-1 0,-2 2 0,1-2 0,-1 3 0,1-2 0,3 2 0,0-1 0,2 2 0,2 0 0,-2-2 0,2 1 0,-2-1 0,-3 1 0,1 0 0,-3-3 0,1 2 0,-1-1 0,-1 1 0,0 1 0,-2 0 0,1-1 0,1 1 0,2-3 0,-1 3 0,1-2 0,-1 2 0,1-1 0,-1-1 0,1 1 0,-3 0 0,1-1 0,-1 3 0,1-1 0,2-1 0,-1 1 0,1-3 0,-1 2 0,1-2 0,-2 1 0,1 0 0,-3-4 0,2 0 0,-2-3 0,0 3 0,0-1 0,0 1 0,0 0 0,0-1 0,0 1 0,0 0 0,0-1 0,-2 1 0,2 0 0,-2 0 0,1-1 0,1 1 0,-2 0 0,2 0 0,0-1 0,0 1 0,-1-1 0,0 0 0,0-1 0,1-1 0,0 2 0,0-2 0,0 3 0,0 0 0,0-2 0,0 0 0,0-5 0,0 0 0,0-3 0,0-2 0,0 2 0,0-5 0,0 5 0,0 0 0,0 3 0,0 3 0,0 1 0,0 1 0,0 1 0,0-2 0,0-2 0,2-3 0,0-1 0,2-1 0,0 3 0,-1 0 0,0 2 0,-2 0 0,2 3 0,-3-1 0,2 3 0,-2 0 0,2-4 0,0 0 0,0-5 0,2 4 0,-4-2 0,3 4 0,-2-1 0,0 3 0,-1-1 0,2 3 0,-2 1 0,2 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7:10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24575,'16'0'0,"-2"-2"0,1 1 0,0-3 0,-1 2 0,1-2 0,-4 0 0,-1 0 0,-3 1 0,1 2 0,-2-1 0,0 2 0,-3-2 0,1 2 0,-1 0 0,0 0 0,-1-1 0,1 0 0,-1 0 0,2-1 0,-1 2 0,1-3 0,-1 2 0,1-2 0,-1 3 0,0-3 0,1 3 0,-3-2 0,1 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7:15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0 224 24575,'7'-4'0,"2"0"0,-3-1 0,1-1 0,3 0 0,-1-1 0,1 1 0,-3 0 0,-1 0 0,0 2 0,-3 1 0,1 1 0,-1 0 0,1 2 0,-1-1 0,1-1 0,1-2 0,4-1 0,0-1 0,4 0 0,-4-1 0,1 2 0,-3 0 0,1 1 0,-2 2 0,-1-2 0,-1 4 0,-1-2 0,1 2 0,-1 0 0,1-1 0,-1 1 0,1-5 0,1 1 0,1-2 0,4-2 0,0 2 0,1-3 0,1 3 0,-5-1 0,2 2 0,-4 0 0,0 3 0,-2-1 0,1 2 0,-1 0 0,1-1 0,-1 2 0,1-5 0,0 3 0,1-2 0,-1 1 0,3 1 0,-3 0 0,2-2 0,-3 4 0,1-2 0,-1 2 0,1 0 0,-1 0 0,1 0 0,1-1 0,-1-1 0,3 0 0,-1-2 0,2 4 0,0-2 0,-1 0 0,-1 2 0,0-2 0,-3 2 0,1 0 0,-1 0 0,1 0 0,-1 0 0,1 0 0,1 0 0,1 0 0,2 0 0,0 0 0,-1 0 0,1 0 0,-2 0 0,-1 0 0,-1 0 0,-1 0 0,1 0 0,-1 0 0,1 0 0,-1 0 0,1 0 0,-1 0 0,3 0 0,-1 0 0,3 2 0,-2-2 0,1 4 0,-1-4 0,2 4 0,0-4 0,-2 3 0,1-1 0,-1 0 0,0 1 0,1 0 0,-3-1 0,1 1 0,-1-3 0,-1 3 0,1-2 0,-2 2 0,1-3 0,-1 3 0,1-3 0,1 4 0,0-3 0,-1 1 0,1 1 0,-1-1 0,2 2 0,-1-1 0,2 0 0,-3 0 0,1-3 0,-1 3 0,-1-1 0,1 1 0,-1-1 0,2 1 0,-1-1 0,1 2 0,-1-1 0,-1 0 0,1 1 0,-2-1 0,2 1 0,-1-2 0,0 1 0,1-1 0,-1 1 0,1 1 0,3 1 0,-2 1 0,3 0 0,-1 1 0,0-3 0,2 1 0,-4 1 0,3-2 0,-3 1 0,3-1 0,-1 0 0,0-2 0,1 1 0,-3-1 0,4 0 0,-4 1 0,1-2 0,-1 0 0,-1 1 0,1-2 0,-1 2 0,1-1 0,-1 0 0,0 0 0,1-1 0,-1 0 0,3 0 0,-4 0 0,1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7:19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1 331 24575,'66'0'0,"-11"0"0,-47 0 0,-1 0 0,1 0 0,0 0 0,0 0 0,0-4 0,-1 3 0,-1-2 0,0 3 0,-1 0 0,-1 0 0,1 0 0,-1 0 0,-1 0 0,1-2 0,-1 2 0,1-3 0,3 1 0,2-2 0,4-1 0,-3 1 0,0 0 0,-2 2 0,0-1 0,-2 2 0,-1-2 0,-1 3 0,-1-2 0,0 2 0,1 0 0,-1 0 0,1 0 0,1 0 0,1-2 0,2 2 0,-1-2 0,2 1 0,-3 0 0,1 0 0,-3 1 0,-1 0 0,-1-2 0,-1 0 0,1 1 0,0-1 0,1-1 0,3 0 0,2-3 0,3 1 0,1 0 0,1-3 0,-2 3 0,-1-1 0,-3 3 0,-1 0 0,0 0 0,-3 3 0,1-3 0,-1 2 0,-1-2 0,1 3 0,-1-1 0,1-1 0,1 0 0,1-2 0,1 1 0,4-1 0,-2 0 0,2 0 0,-4 0 0,1 0 0,-3 1 0,2 1 0,-3 0 0,-1 0 0,1 2 0,-2-3 0,2 3 0,-3-3 0,3 1 0,1-3 0,2 0 0,4-2 0,1 1 0,1-3 0,4 0 0,-3 1 0,2-1 0,-2 1 0,0-1 0,0 3 0,-3 0 0,0 0 0,0 2 0,-1-2 0,1 0 0,-3 2 0,1-3 0,-2 3 0,-1 0 0,-1 1 0,-1 1 0,1 0 0,-1-1 0,-1 1 0,1 0 0,-1 1 0,2 1 0,1 0 0,1 0 0,2 0 0,2-2 0,-2 1 0,4-3 0,-3 2 0,3 0 0,-4-2 0,2 4 0,-2-2 0,0 1 0,-1 0 0,1-1 0,0 1 0,0 0 0,-1 0 0,1 1 0,0 0 0,0 0 0,2 0 0,-2 0 0,2 0 0,0 0 0,0 0 0,3 0 0,-2 0 0,1 0 0,-4 0 0,2 0 0,-4 0 0,0 0 0,-3 0 0,1 0 0,-1 0 0,-1 1 0,1 0 0,-1 2 0,2-2 0,-1 3 0,3 0 0,-2-2 0,1 1 0,0-1 0,-1 1 0,4 1 0,-4 0 0,3-1 0,-3 1 0,3 0 0,-3-1 0,3 1 0,-3-1 0,4 1 0,-1 1 0,1-1 0,0 4 0,2-2 0,-4 2 0,4-2 0,-2 1 0,0-1 0,-1 2 0,-1-3 0,0 1 0,-3-3 0,1 1 0,-1-1 0,1-1 0,-1-1 0,0-1 0,1 0 0,-1 0 0,0 0 0,3 0 0,-2 0 0,1 0 0,-1 0 0,-1 0 0,3 2 0,-2 0 0,1 2 0,0-2 0,-1 1 0,2-3 0,-3 3 0,1-3 0,-2 2 0,-1-2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8:0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24575,'6'8'0,"1"-2"0,0 2 0,1 0 0,-3-2 0,1 2 0,-1-3 0,0 1 0,0-1 0,0 0 0,0 0 0,1 0 0,-1 3 0,1 1 0,-1 3 0,1-4 0,-1 0 0,1-2 0,-1-1 0,-2 0 0,-1 0 0,0-2 0,-1 2 0,1-2 0,1 2 0,0 0 0,2 3 0,0-2 0,1 5 0,0-2 0,-3-1 0,2 0 0,-5-2 0,5-1 0,-4 0 0,1 0 0,-2 0 0,0 0 0,2-3 0,-1 3 0,3-5 0,-3 4 0,3-3 0,-1 1 0,-1 0 0,2 1 0,-1 2 0,0 0 0,1 0 0,-3 0 0,3 0 0,-3 0 0,3-2 0,-3 2 0,1-3 0,1 1 0,-3 2 0,3-3 0,-3 4 0,0-1 0,2-2 0,-2 1 0,3-1 0,-3 2 0,0 0 0,0 0 0,0-3 0,0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7:51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24575,'12'0'0,"2"0"0,-3 0 0,1 0 0,1 0 0,0 0 0,0 0 0,-1 0 0,-1 0 0,1 0 0,-1 0 0,-3 0 0,4 0 0,-5 0 0,5 0 0,-2-2 0,3 0 0,0 0 0,0-2 0,-1 3 0,4-3 0,-3 4 0,3-2 0,-4 0 0,-1 1 0,-3 0 0,-1 1 0,-3 0 0,2 0 0,-3 0 0,1 0 0,-1 0 0,0 0 0,1 0 0,-1 0 0,1 0 0,-1 0 0,1 0 0,-1 0 0,-1 0 0,0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7:55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1 178 24575,'13'-14'0,"-4"5"0,7-7 0,-5 10 0,5-8 0,-6 5 0,3 2 0,-7 2 0,0 3 0,-1-1 0,-2 0 0,1 3 0,-1-2 0,1 2 0,-1 0 0,1 0 0,1-1 0,1-3 0,4-1 0,0-2 0,3 0 0,0-1 0,-1-1 0,1 1 0,-2 2 0,-3 0 0,-3 2 0,-1 2 0,-1 1 0,1 1 0,-1 0 0,1 0 0,-1-2 0,1 2 0,-1-3 0,3 2 0,-1 0 0,3-1 0,0 2 0,2-4 0,1 3 0,-1-2 0,2 2 0,-3 0 0,1 1 0,-3 0 0,3 0 0,-3 0 0,2 0 0,-5 0 0,2 0 0,-3 0 0,1 0 0,-1 0 0,1 0 0,-1 0 0,2 0 0,1 0 0,2 0 0,0 0 0,2 0 0,-2 0 0,2 0 0,-2 1 0,0 0 0,-1 2 0,1-1 0,0 2 0,-2-2 0,1 2 0,-3-2 0,1 1 0,-1 1 0,-1-2 0,1 1 0,0-3 0,-3 3 0,3-3 0,-2 4 0,1-4 0,1 3 0,-1-1 0,1 1 0,-1-1 0,1 1 0,-1-1 0,1 2 0,-1-2 0,1 1 0,-1-1 0,1 1 0,-3 0 0,1 1 0,-2-1 0,0 0 0,2 0 0,-1 1 0,3-1 0,-1 1 0,3-1 0,0 3 0,2-1 0,2 3 0,-2-2 0,2 2 0,-2-4 0,-1 2 0,1-2 0,0-1 0,2 1 0,-2 0 0,0 0 0,0 0 0,-3-1 0,3 1 0,0-2 0,-2 2 0,-1-3 0,-1 1 0,-1 1 0,1-2 0,-1 0 0,1 1 0,-2-2 0,-1 2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8:19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1987 0 24575,'-15'0'0,"-4"0"0,-3 0 0,-4 0 0,0 0 0,1 0 0,-5 0 0,7 0 0,-2 0 0,7 0 0,4 0 0,0 0 0,6 0 0,0 0 0,3 0 0,0 0 0,1 0 0,-1 0 0,-3 0 0,0 0 0,-3 0 0,-3 0 0,3 0 0,-54 0 0,41 0 0,-35 0 0,49 0 0,4 0 0,-5 0 0,5 0 0,-38 1 0,-7 1 0,24-1 0,-23-1 0,9 2 0,38 0 0,-1-1 0,2 1 0,-3-2 0,-3 0 0,3 2 0,-8-1 0,4 1 0,-8-2 0,2 0 0,1 0 0,-3 0 0,5 0 0,-2 0 0,6 0 0,1 0 0,2 0 0,0 0 0,0 0 0,0 0 0,1 0 0,-3 0 0,2 0 0,-4 2 0,0-1 0,-1 1 0,-9-2 0,6 0 0,-5 0 0,7 0 0,3 0 0,0 0 0,3 0 0,0 0 0,1 0 0,-1 0 0,0 0 0,0 0 0,-2 0 0,-1 0 0,-3 0 0,0 0 0,-9 2 0,7-1 0,-8 4 0,13-5 0,1 2 0,2-2 0,0 0 0,0 0 0,1 0 0,-1 0 0,1 0 0,-4 0 0,3 0 0,-5 0 0,-2 0 0,1 0 0,-3 3 0,3-3 0,1 3 0,-1-3 0,3 0 0,0 0 0,3 0 0,0 0 0,1 0 0,-1 0 0,0 0 0,-3 2 0,0-1 0,-3 1 0,1 0 0,-1-1 0,-3 4 0,3-5 0,-3 3 0,6-3 0,-3 0 0,6 0 0,-3 0 0,3 0 0,1 0 0,-1 0 0,0 0 0,0 0 0,0 0 0,-2 0 0,1 0 0,-4 0 0,2 0 0,-3 2 0,1-1 0,-4 1 0,5-2 0,-4 0 0,5 0 0,-1 0 0,2 0 0,2 0 0,0 0 0,1 0 0,-1 0 0,-3 0 0,3 0 0,-5 0 0,2 0 0,-3 0 0,0 0 0,0 0 0,3 0 0,-2 0 0,2 0 0,0 0 0,-3 0 0,3 0 0,-2 0 0,-1 0 0,3 0 0,-3 0 0,3 0 0,0 0 0,-2 3 0,2-3 0,-3 2 0,3-2 0,-2 0 0,4 0 0,-1 0 0,2 0 0,0 0 0,0 0 0,0 0 0,1 0 0,-1 0 0,1 0 0,-1 0 0,0 0 0,1 0 0,-1 0 0,-2 0 0,-1 0 0,-3 0 0,-3 0 0,2 0 0,-1 0 0,4 0 0,2 0 0,2 0 0,0 0 0,3 2 0,-1-3 0,5-2 0,-1-2 0,3 1 0,-3 0 0,1 1 0,0 1 0,0-2 0,1 3 0,-1-1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8:26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1788 24575,'0'-35'0,"0"-3"0,0-11 0,0 16 0,0-13 0,0 14 0,0-3 0,0-3 0,0 18 0,0-4 0,0 13 0,0 0 0,0 4 0,0 2 0,0 0 0,0 0 0,0 1 0,0 0 0,0-1 0,0 1 0,0-3 0,0-3 0,0-7 0,0-13 0,0 2 0,0-9 0,-3 7 0,2 0 0,-2 1 0,3 7 0,0 4 0,-2 4 0,1 6 0,-1 1 0,2 2 0,0 1 0,0-3 0,0-3 0,0-4 0,0-6 0,0-2 0,0-3 0,0 3 0,0 1 0,0 7 0,0 0 0,0 4 0,0 2 0,0 1 0,0 2 0,0 1 0,0-1 0,0-2 0,0-4 0,0-3 0,0-7 0,0-5 0,0-4 0,0 0 0,0 1 0,0 4 0,0 3 0,0 5 0,0 6 0,0 1 0,0 4 0,0-1 0,0 2 0,0-1 0,0 1 0,0-4 0,0-5 0,0-2 0,0-8 0,0-14 0,0-2 0,0 10 0,0-13 0,0 5 0,0 28 0,0-12 0,0 5 0,0-2 0,0-5 0,0 6 0,0-7 0,0 10 0,0 0 0,0 8 0,0 3 0,0-1 0,0 1 0,0-2 0,0 1 0,0-2 0,0 3 0,0 0 0,0-1 0,0 1 0,-3-6 0,3 1 0,-6-7 0,6 1 0,-6-2 0,6 3 0,-3 0 0,1 4 0,1 1 0,-3 4 0,3 5 0,-1 4 0,4 1 0,0 0 0,3-3 0,0-2 0,-1 0 0,1 0 0,-2 2 0,1-2 0,-1 4 0,1-1 0,1 0 0,-2 1 0,1-4 0,-1 2 0,1 0 0,1-1 0,0 1 0,0-2 0,-1 0 0,1 0 0,0 0 0,-1 0 0,1 0 0,2 0 0,-1 0 0,4 0 0,-2 0 0,3 0 0,-1 0 0,1 0 0,-3 0 0,0 0 0,-4 0 0,1 0 0,0 0 0,0 0 0,-3 0 0,0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30:09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24575,'0'8'0,"0"-1"0,0-4 0,0 0 0,0 1 0,0-1 0,0 0 0,0 0 0,0 1 0,0-1 0,0 0 0,0 1 0,0-1 0,0 0 0,0 1 0,0-1 0,0 0 0,0 0 0,0 1 0,0-1 0,0 0 0,0 0 0,0 0 0,0 0 0,0 0 0,0 0 0,1 0 0,-1 0 0,2 0 0,-2 1 0,0-1 0,0 0 0,0 0 0,0 0 0,0 0 0,0 2 0,0 3 0,0 0 0,0 1 0,0-1 0,0-1 0,0-1 0,0-1 0,0-2 0,0 0 0,0 1 0,0-1 0,0 0 0,0 0 0,0 0 0,0 1 0,0 1 0,0 0 0,0 5 0,0-3 0,0 1 0,0-1 0,0-3 0,0 1 0,0-2 0,0 0 0,0 1 0,0-1 0,0 0 0,0 0 0,0 0 0,0 0 0,0 0 0,0 0 0,0 0 0,0 2 0,0 2 0,0 6 0,0-1 0,0 3 0,0-1 0,0-1 0,0-1 0,0-3 0,0-1 0,0-3 0,0 0 0,0-1 0,0-1 0,0 0 0,0 0 0,0 4 0,0 1 0,0 4 0,0 0 0,0 0 0,0 0 0,0-2 0,0 0 0,0-5 0,0 0 0,0-1 0,0-1 0,0 0 0,0 3 0,0 0 0,0 4 0,0 0 0,0 2 0,0-2 0,0-1 0,0-2 0,0-1 0,0-1 0,0-2 0,0 1 0,0-1 0,0 0 0,0 2 0,0 0 0,0 5 0,0 0 0,0 2 0,0 0 0,0 0 0,0 0 0,0-2 0,0-3 0,0-2 0,0-1 0,0-1 0,0 0 0,0 1 0,0-1 0,0 0 0,0 2 0,0 0 0,0 5 0,0 0 0,0 0 0,0 1 0,0-1 0,0 2 0,0-2 0,0 2 0,0-5 0,0 3 0,0-5 0,0 0 0,0-1 0,0-1 0,0 0 0,0 1 0,0 0 0,0 1 0,0 4 0,0 1 0,0 2 0,0 0 0,0-2 0,2 2 0,-2-6 0,2 3 0,-2-6 0,0 2 0,0-1 0,0-1 0,1-1 0,-1 1 0,2 0 0,-2 0 0,1 3 0,0 2 0,2 2 0,-2 2 0,0 0 0,-1 0 0,0 3 0,0-3 0,0 3 0,0-3 0,0-2 0,0-1 0,0-3 0,0-1 0,0-2 0,0 0 0,0 1 0,0-1 0,0 2 0,0 0 0,0 5 0,0-1 0,0 3 0,0 0 0,0-2 0,2 0 0,-2-3 0,2-1 0,-2-1 0,0-2 0,0 0 0,0 1 0,0 1 0,2 0 0,-2 4 0,2 1 0,-2 5 0,0-3 0,0 3 0,1-5 0,0-1 0,0-1 0,-1-3 0,0 0 0,2-2 0,-2 1 0,2-1 0,-2 0 0,1 4 0,0-1 0,2 6 0,-2 0 0,1 1 0,-2 1 0,1-4 0,0 0 0,0-3 0,-1-1 0,0-1 0,2-2 0,-2 0 0,2 0 0,-2 3 0,0 2 0,0 5 0,0 2 0,0 3 0,0-1 0,0-2 0,0 0 0,0-5 0,0-1 0,0-3 0,0-1 0,0-2 0,0 0 0,0 1 0,0-1 0,0 0 0,0 2 0,0 0 0,0 3 0,0-1 0,0 0 0,0 1 0,0-1 0,1 0 0,1-1 0,0-1 0,0-2 0,-2 0 0,0 1 0,0 5 0,0 2 0,2 7 0,0 2 0,3-2 0,-3 0 0,2-1 0,-4-7 0,4 2 0,-4-5 0,4-1 0,-4-1 0,1-2 0,1-1 0,-1-1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30:20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0 24575,'0'9'0,"0"-2"0,0-4 0,0 1 0,-3-1 0,2 1 0,-2-1 0,3 0 0,0 1 0,0-1 0,0 0 0,0 0 0,-2 1 0,2-1 0,-1 0 0,1 0 0,0 1 0,0-1 0,0 0 0,0 0 0,0 0 0,-2 0 0,2 1 0,-2-1 0,2 0 0,0 0 0,0 0 0,0 0 0,0 0 0,0 0 0,0 0 0,0 1 0,0-1 0,0 0 0,0 2 0,0-1 0,0 3 0,0-2 0,0 1 0,0-1 0,0-2 0,0 1 0,0-1 0,0 0 0,0 0 0,0 0 0,0 0 0,0 1 0,0-1 0,0 0 0,0 2 0,0 1 0,0 1 0,0 0 0,0-1 0,0 1 0,0-4 0,0 2 0,0-1 0,0-1 0,0 0 0,0 0 0,0 0 0,0 0 0,0 1 0,0-1 0,0 2 0,0-1 0,0 3 0,0-2 0,0 1 0,0-1 0,0-2 0,0 0 0,0 1 0,0-1 0,0 0 0,0 0 0,0 0 0,0 0 0,0 2 0,0 1 0,0 3 0,0 1 0,0 5 0,0-3 0,0 0 0,0 0 0,0-4 0,0-1 0,0 0 0,0-3 0,2 1 0,-2-2 0,2 0 0,-2 4 0,0 7 0,0 1 0,0 8 0,0-2 0,0 3 0,0 0 0,0-4 0,0-2 0,0-3 0,0-5 0,0-3 0,0-2 0,0-1 0,0-1 0,0 0 0,0 0 0,0 4 0,0 4 0,0 4 0,0 2 0,0 3 0,0-1 0,0-2 0,0-2 0,0-5 0,0-1 0,0-3 0,0-1 0,0-2 0,0 0 0,0 2 0,0 2 0,0 5 0,0 3 0,0 3 0,0-1 0,0-2 0,0-3 0,0-2 0,0-3 0,0-1 0,0-1 0,0-2 0,0 2 0,0 2 0,0 2 0,0 3 0,0 0 0,0 0 0,0 1 0,0-4 0,0 1 0,0-3 0,-4-1 0,3-1 0,-2-2 0,3 1 0,0-1 0,0 4 0,0 1 0,0 4 0,0 3 0,0-3 0,0 3 0,0-5 0,0 1 0,0-5 0,0 3 0,0-5 0,0 1 0,0-2 0,0 2 0,0 2 0,0 0 0,0 5 0,0-2 0,0 0 0,0 1 0,0-3 0,0 1 0,0-1 0,0-3 0,0 3 0,0-4 0,0 4 0,0-2 0,0 3 0,0-1 0,0 1 0,0-1 0,0-1 0,0-2 0,0 0 0,0-1 0,0-1 0,0 0 0,0 1 0,0-1 0,0 2 0,0 0 0,0 3 0,0-1 0,0 0 0,0 3 0,0-2 0,0 3 0,0-3 0,0 3 0,0-3 0,0 2 0,0-3 0,0 0 0,0 1 0,0-3 0,0 0 0,0-1 0,0-1 0,0 0 0,0 0 0,0 1 0,0 1 0,0 0 0,0 2 0,0 3 0,0-2 0,0 1 0,0-3 0,0 0 0,0-2 0,0 1 0,0-1 0,0-1 0,0 0 0,0 0 0,0 0 0,0 1 0,0 1 0,0 0 0,0 3 0,0-1 0,0 2 0,0-1 0,0 4 0,0-2 0,0 2 0,0-2 0,0-1 0,0 0 0,0-3 0,0 2 0,0-5 0,0 0 0,0 0 0,0 1 0,0-1 0,0 2 0,0 0 0,0 2 0,0 3 0,0-2 0,0 1 0,0-3 0,0 1 0,0-4 0,0 2 0,0-1 0,0-1 0,0 0 0,0 4 0,0 1 0,0 4 0,0 3 0,0-3 0,0 1 0,0-4 0,0-2 0,0 1 0,0-3 0,0 0 0,0-1 0,0-1 0,0 0 0,0 0 0,0 0 0,0 0 0,0 0 0,0 1 0,0-1 0,0 0 0,0 0 0,0 0 0,0 0 0,-1 0 0,0 1 0,0-1 0,1 0 0,-2-1 0,2 1 0,-3-1 0,3 1 0,-3 0 0,2 1 0,-1-1 0,1 0 0,0 0 0,-1-1 0,2 1 0,-2-1 0,1 1 0,1 0 0,-3 0 0,1-1 0,-1-1 0,0-1 0,-1-5 0,1 0 0,0-1 0,2 3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6:42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24575,'0'7'0,"0"-1"0,0-2 0,0-1 0,0 0 0,0 1 0,0-1 0,0 1 0,0-1 0,0 1 0,0-1 0,0 1 0,0-1 0,0 2 0,0 1 0,0 2 0,0 1 0,0-1 0,0 2 0,0-2 0,0 0 0,0-3 0,0 1 0,0-3 0,0 1 0,0-1 0,0 0 0,0 1 0,0-1 0,0 0 0,0 0 0,0 2 0,0 3 0,0 3 0,0-1 0,0 2 0,0-2 0,0 3 0,0-3 0,0 0 0,0-2 0,0-2 0,0-1 0,0-2 0,0 1 0,0-1 0,0 1 0,0-1 0,0 0 0,0 2 0,0 1 0,0 6 0,0-1 0,0 7 0,0-3 0,0 1 0,0-1 0,0-2 0,0-3 0,0-2 0,0-3 0,0-1 0,0-1 0,0 1 0,0-1 0,0 0 0,0 1 0,0-1 0,0 2 0,0 3 0,0 2 0,0 3 0,0 2 0,0-2 0,0 2 0,0-2 0,0-3 0,0-2 0,0-1 0,0-3 0,0 1 0,0-1 0,0-1 0,0 1 0,0-1 0,0 4 0,0 4 0,-4 5 0,3 5 0,-3 1 0,2 3 0,-1-1 0,0-2 0,1-3 0,2-7 0,-2-2 0,2-2 0,-2-2 0,2-1 0,0-2 0,0 1 0,0-1 0,0 0 0,0 1 0,0 3 0,-2 4 0,2 5 0,-5 2 0,3 3 0,-1 1 0,-1 0 0,3-1 0,-3-6 0,4-2 0,-2-5 0,2-2 0,0-3 0,-2 0 0,2 1 0,-2-1 0,2 1 0,0 1 0,0 3 0,0 2 0,0 5 0,0 1 0,0 2 0,0 0 0,0 0 0,0-2 0,0-3 0,0-3 0,0-4 0,0-1 0,0-2 0,0 1 0,0-1 0,0 0 0,0 2 0,0 3 0,0 3 0,0 1 0,0 3 0,0 1 0,0 0 0,0 1 0,2 22 0,0 2 0,-1-13 0,3 46 0,-4-70 0,0 3 0,0 4 0,0 5 0,0 2 0,2 3 0,-2-2 0,3 2 0,-3-6 0,0-2 0,0-3 0,0-2 0,0-2 0,0-1 0,0-2 0,0 0 0,0 1 0,0 6 0,0-1 0,0 11 0,0-3 0,0 4 0,2-6 0,-2 0 0,2-2 0,-2-3 0,0-2 0,0-2 0,0-3 0,0 0 0,1 1 0,0-1 0,0 0 0,-1 0 0,0 1 0,2 1 0,-2 3 0,2 2 0,0 5 0,-1-2 0,1 5 0,-1-7 0,0 1 0,2-4 0,-2-1 0,0-1 0,-1-1 0,2-3 0,-2 1 0,2-1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6:43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0 194 24575,'15'-16'0,"-1"3"0,-1 0 0,1 1 0,-1 1 0,-1-2 0,-2 5 0,-2-1 0,0 2 0,-1 1 0,1 0 0,0-1 0,0 3 0,-3-2 0,3 2 0,-4 1 0,3 1 0,-3-1 0,1 2 0,-1 0 0,-1-1 0,1 2 0,-1-3 0,3 2 0,-2-3 0,5 1 0,-2-1 0,3 0 0,-4 2 0,1-1 0,-1-1 0,2 2 0,-1-2 0,1 2 0,0 0 0,-2-1 0,1 2 0,-1 0 0,0-1 0,-1 2 0,-1-2 0,-1 2 0,1 0 0,-2 0 0,-1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6:56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24575,'12'-2'0,"1"1"0,2 1 0,4 0 0,0 0 0,6 0 0,-6 0 0,5 0 0,-1 0 0,-1 0 0,5 0 0,-4 0 0,9-3 0,-6 3 0,13-5 0,-14 4 0,13-4 0,-15 2 0,9-2 0,-6 2 0,2-1 0,-6 1 0,3-2 0,-6 2 0,2-1 0,-2 2 0,-1-3 0,1 2 0,0 1 0,-1 0 0,1 2 0,2-4 0,1 3 0,1-3 0,1 3 0,-5-3 0,6 4 0,-6-4 0,2 3 0,-2-1 0,-3 0 0,2 2 0,-2-4 0,0 3 0,-1-1 0,-2 0 0,0 2 0,-1-2 0,1 2 0,-2-2 0,-1 2 0,-4-2 0,1 2 0,-3 0 0,1 0 0,-1 0 0,-1 0 0,1 0 0,-1 0 0,0 0 0,5 0 0,0 0 0,8 0 0,0 0 0,2 0 0,4 0 0,0-2 0,3 1 0,-3-1 0,0 0 0,-4 2 0,-2-2 0,0 2 0,-4 0 0,-1 0 0,-1 0 0,-2 0 0,-3 0 0,1 0 0,-3 0 0,1 0 0,-1 0 0,1 0 0,-1 0 0,0 0 0,0 0 0,1 0 0,1 0 0,4 0 0,1 0 0,3 0 0,0 0 0,-3 0 0,0 0 0,-2 0 0,-2 0 0,-1 0 0,-1 0 0,-2-2 0,-1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6:59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0 24575,'-2'16'0,"0"0"0,2-1 0,0 0 0,0 1 0,0 2 0,0-3 0,0 6 0,0-2 0,0 2 0,0-2 0,0-1 0,0 0 0,0 3 0,0-2 0,0 2 0,0-2 0,0-1 0,0 3 0,-2-2 0,2 2 0,-4 39 0,3-32 0,-1 32 0,2-42 0,0 0 0,0-2 0,0 2 0,0 16 0,-1 10 0,-2 17 0,-1 5 0,1-3 0,1-1 0,-2 2 0,1-8 0,-1-15 0,3-20 0,-1-3 0,2 0 0,-2-2 0,2-1 0,-2-3 0,2-1 0,0 1 0,0-2 0,0 3 0,-2-1 0,1 3 0,0-2 0,1 3 0,0-4 0,0-2 0,0 0 0,0-4 0,0 1 0,0-3 0,0 1 0,0-1 0,0-1 0,0 0 0,0 5 0,0 3 0,0 4 0,0 3 0,0 3 0,0 1 0,0 0 0,0 2 0,0-5 0,0 0 0,0-4 0,0 0 0,0-3 0,0 1 0,0-5 0,0 1 0,0 2 0,0 1 0,0 3 0,0 4 0,0 0 0,0 2 0,0-3 0,0-2 0,0-1 0,0-5 0,0-2 0,0-1 0,0-3 0,0 2 0,0-3 0,0 0 0,0 2 0,0 3 0,0 1 0,0 0 0,0-1 0,0 0 0,0-3 0,0 1 0,0-3 0,0 1 0,0-1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58:0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24575,'5'6'0,"-3"0"0,3-3 0,-2 3 0,2-1 0,0 0 0,3 3 0,-1 1 0,1 0 0,0-1 0,-2-3 0,2 1 0,-5-1 0,2 0 0,-3 0 0,4 0 0,-1 1 0,0-1 0,0 3 0,1-2 0,-1 5 0,1-5 0,-1 2 0,0-3 0,1 0 0,-3 0 0,1-2 0,-3 2 0,3-2 0,-1 2 0,2 0 0,5 7 0,-3-5 0,0 5 0,-5-6 0,1-3 0,-3 1 0,5-1 0,-5 2 0,5 0 0,-2 0 0,2 3 0,1 1 0,-1 0 0,1 1 0,-1-4 0,1 2 0,-1-2 0,0-1 0,-2 0 0,-1 0 0,-2 0 0,0 1 0,3-4 0,-3 3 0,5-5 0,-5 2 0,3-2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7:01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24575,'15'0'0,"3"0"0,34 0 0,-13 0 0,20 0 0,-15 0 0,-2 0 0,-4 0 0,1 0 0,-2 0 0,-6 0 0,12 0 0,-16 0 0,8 0 0,-9 0 0,5 0 0,-8 0 0,8 0 0,-11 0 0,8 0 0,-11 0 0,1 0 0,-5 0 0,-3 0 0,0 0 0,-2 0 0,-1 0 0,1 0 0,0 0 0,-1 0 0,3 0 0,1 0 0,2 0 0,-1 0 0,1 0 0,0 0 0,2 0 0,-1 0 0,4 0 0,-2 0 0,5 0 0,1 0 0,0 0 0,3 0 0,-3 0 0,0 0 0,0 0 0,-6 0 0,-1 0 0,-2 0 0,0 0 0,-1 0 0,-1 0 0,1 0 0,-4 0 0,5 0 0,-5 0 0,4 0 0,-4 0 0,2 0 0,-2 0 0,0 0 0,0 0 0,2 0 0,-2 0 0,4 0 0,-3-2 0,3 2 0,-4-2 0,4 2 0,-3 0 0,3 0 0,-4-1 0,2 0 0,-2-1 0,0 2 0,-3 0 0,1 0 0,-3 0 0,1 0 0,-1 0 0,1 0 0,-1 0 0,0 0 0,-1-1 0,1 1 0,-1-2 0,1 2 0,1-1 0,-1 0 0,3 0 0,2 1 0,2-2 0,3-1 0,0 1 0,-1 0 0,1 2 0,-2-2 0,-1 2 0,-4-3 0,-1 2 0,-1 0 0,-1 1 0,1 0 0,-1 0 0,-1-2 0,1 2 0,-3-3 0,2 1 0,-2-1 0,0 1 0,0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8:00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24575,'14'0'0,"0"0"0,2-2 0,0 1 0,2-3 0,1 2 0,2-3 0,-1 2 0,1-1 0,0 4 0,-1-4 0,1 3 0,-2-3 0,-1 1 0,1 1 0,-3-2 0,2 1 0,-5 1 0,5-2 0,-5 3 0,3-1 0,-6 1 0,3 0 0,-3-2 0,1 2 0,1-1 0,-2 2 0,1-1 0,1 0 0,-4-1 0,2 1 0,-2 0 0,0 0 0,-2 1 0,-1 0 0,-1 0 0,-1 0 0,1 0 0,-1 0 0,1 0 0,-1 0 0,0 0 0,2 0 0,1 0 0,4 0 0,1 0 0,2-2 0,-1 1 0,1-3 0,0 4 0,-3-2 0,3 0 0,-3 2 0,1-2 0,1 0 0,-4 2 0,4-2 0,-3 0 0,1 2 0,-2-2 0,-1 2 0,-1 0 0,1-2 0,-1 2 0,2-2 0,0 2 0,2 0 0,-2-2 0,4 2 0,-1-4 0,2 4 0,0-2 0,-1 0 0,1 1 0,-2 0 0,1 1 0,-4 0 0,4-2 0,-1 1 0,-1-1 0,3 2 0,-5-1 0,4 0 0,-4-1 0,2 2 0,-4-1 0,0 1 0,-3-2 0,1 2 0,-1 0 0,-1-1 0,0-1 0,-2-2 0,0 1 0,0 1 0,0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8:0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24575,'0'13'0,"0"-2"0,0 1 0,0-1 0,0 1 0,0 6 0,0-4 0,0 9 0,0-6 0,0 7 0,0-2 0,0 2 0,0 1 0,0 0 0,2-4 0,-1 0 0,3-2 0,-4-1 0,4-2 0,-3 1 0,1-1 0,-2 2 0,0-2 0,0 1 0,0-1 0,0 2 0,0-2 0,0-1 0,0-5 0,0 0 0,0-2 0,0-3 0,0 1 0,0-3 0,0 0 0,1-1 0,1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8:03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24575,'17'-1'0,"1"-1"0,-2 2 0,4 0 0,-3 0 0,2 0 0,2 0 0,-7 0 0,10 0 0,-8 0 0,3 0 0,2 0 0,-7 0 0,10 0 0,-7 0 0,7 0 0,-2 0 0,1 0 0,1 0 0,-2-4 0,0 3 0,0-4 0,-4 5 0,1-2 0,-1 2 0,1-4 0,0 3 0,-1-3 0,1 4 0,-3-4 0,-1 3 0,-2-1 0,-1 0 0,1 2 0,0-2 0,-2 2 0,1 0 0,-2 0 0,1 0 0,1 0 0,-1 0 0,-1 0 0,0 0 0,-4 0 0,1 0 0,-3 0 0,2 0 0,-3 0 0,1 0 0,-1 0 0,1 0 0,-1 0 0,0 0 0,0-1 0,3 0 0,4-2 0,2 2 0,5-3 0,-1 1 0,0-1 0,2-1 0,-4 3 0,-1-2 0,-3 4 0,-4-2 0,-1 2 0,-1 0 0,-1 0 0,-1 0 0,0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8:05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24575,'13'0'0,"3"0"0,-2 0 0,3 0 0,-5 0 0,5 0 0,-6 0 0,10 0 0,-4 0 0,4 0 0,4 0 0,-2 0 0,20 0 0,-15 0 0,12 0 0,-15 0 0,3 0 0,-2 0 0,3 0 0,-7 0 0,-1 0 0,-2 0 0,-1 0 0,1 0 0,-1 0 0,1 0 0,-3 0 0,-1-3 0,-2 2 0,0-3 0,0 2 0,-1 1 0,4 0 0,-3-1 0,3 1 0,-4-3 0,1 4 0,0-2 0,0 0 0,-1 2 0,-1-2 0,-1 2 0,-2 0 0,-2 0 0,-1 0 0,-2 0 0,1 0 0,-1 0 0,1 0 0,-1 0 0,1 0 0,-1 0 0,2-2 0,1 0 0,2 0 0,0-2 0,-2 4 0,-2-2 0,-3 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28:08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24575,'0'9'0,"0"-2"0,0-2 0,0-1 0,0 1 0,0-1 0,0 1 0,0-1 0,0-1 0,0 1 0,0 3 0,0 2 0,0 3 0,0 3 0,0 1 0,0 2 0,0 0 0,0-2 0,0-1 0,0-5 0,0 0 0,0-2 0,0-2 0,0-1 0,0-2 0,0 1 0,0-1 0,0 1 0,0-1 0,0 1 0,0 3 0,0 2 0,0 3 0,0 1 0,2 2 0,-2 0 0,2 4 0,-2-4 0,2 3 0,-1-5 0,1 2 0,-2-2 0,0-1 0,0-1 0,0 1 0,0-4 0,0 2 0,0-3 0,0-1 0,0 1 0,1-3 0,0 1 0,0-1 0,-1-1 0,0 1 0,0-1 0,0 0 0,0 0 0,2-1 0,-2 1 0,2-1 0,-2 1 0,0 0 0,0 0 0,0 0 0,1 1 0,0-1 0,0 1 0,-1-1 0,0 0 0,2-1 0,-2 1 0,1-1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30:34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1 148 24575,'9'0'0,"-2"0"0,0 0 0,-2 0 0,2 0 0,3 0 0,-2 0 0,1 0 0,-2 0 0,-1 0 0,-1 0 0,-2 0 0,1 0 0,-1 0 0,0 0 0,1 0 0,-1 0 0,0 0 0,0 0 0,0 0 0,1 0 0,1 0 0,0 0 0,1-2 0,1 2 0,-2-1 0,3 1 0,-1 0 0,-2-2 0,2 2 0,-3-2 0,3 2 0,-3 0 0,1 0 0,-2 0 0,0 0 0,1 0 0,-1 0 0,0 0 0,0 0 0,0 0 0,0 0 0,0 0 0,1 0 0,-1 0 0,2 0 0,3 0 0,2 0 0,2 0 0,0-2 0,0 2 0,0-4 0,-2 4 0,1-4 0,-3 4 0,1-2 0,-1 2 0,-3 0 0,0 0 0,-1 0 0,-1 0 0,0 0 0,0 0 0,0 0 0,0 0 0,0 0 0,1 0 0,-1 0 0,0 0 0,0 0 0,3 0 0,-1 0 0,2 0 0,3 0 0,-2 0 0,1-2 0,0 2 0,-1-3 0,2 2 0,-1 0 0,-1 1 0,1 0 0,-1 0 0,-3 0 0,2 0 0,-3 0 0,3 0 0,-4 0 0,3 0 0,-3 0 0,0 0 0,0 0 0,2 0 0,0 0 0,5 0 0,0 0 0,4 0 0,-1 0 0,4-2 0,-2-1 0,0 1 0,2-2 0,-5 3 0,3-2 0,-3 2 0,0-1 0,-2 1 0,-1 0 0,-1 0 0,-1 1 0,-2 0 0,1 0 0,-3 0 0,0 0 0,0 0 0,2 0 0,0 0 0,2 0 0,2 0 0,1 0 0,5 0 0,0 0 0,2 0 0,1 0 0,-1-4 0,3 3 0,-2-5 0,3 5 0,-1-3 0,-4 4 0,3-2 0,-4 0 0,0 1 0,0-1 0,-3 2 0,-2-1 0,-1 0 0,-1-1 0,-1 2 0,0 0 0,-1 0 0,-1 0 0,-2 0 0,0 0 0,1 0 0,-1 0 0,0 0 0,0 0 0,1 0 0,-1 0 0,0 0 0,0 0 0,1 0 0,1 0 0,2 0 0,1 0 0,4-1 0,0 0 0,1-1 0,1 2 0,0 0 0,2-2 0,1 2 0,-2-2 0,2 2 0,-4-2 0,1 2 0,-2-2 0,0 0 0,-2 2 0,-1-2 0,-1 2 0,-1 0 0,0 0 0,1 0 0,-3 0 0,0 0 0,0 0 0,-1 0 0,1 0 0,-1 0 0,-1 0 0,0 0 0,0 0 0,0 0 0,0 0 0,1 0 0,-1 0 0,2 0 0,3 0 0,2 0 0,2 0 0,2 0 0,1-2 0,0 1 0,2 0 0,-4 1 0,3-2 0,0 1 0,-1-1 0,1 2 0,-3 0 0,2-2 0,-5 2 0,-1-2 0,-2 0 0,1 2 0,-3-2 0,0 2 0,-2 0 0,1 0 0,-1 0 0,2 0 0,-1 0 0,1 0 0,-2 0 0,1 0 0,-1 0 0,2 0 0,-1-1 0,1 0 0,0 0 0,-1 1 0,3 0 0,0 0 0,1 0 0,1-2 0,-1 2 0,1-2 0,-1 2 0,3 0 0,-3 0 0,2-1 0,-1 0 0,-1 0 0,1 1 0,-3 0 0,1 0 0,-3 0 0,1 0 0,-2 0 0,0 0 0,2 0 0,-1 0 0,0 0 0,1 0 0,3 0 0,2 0 0,4 0 0,-1 0 0,4 0 0,-2 0 0,2-2 0,1 1 0,-3-1 0,-1 2 0,-2 0 0,-2 0 0,0 0 0,-3 0 0,-2 0 0,1 0 0,-3 0 0,0 0 0,-1 1 0,1 0 0,1 0 0,3-1 0,6 2 0,-1-1 0,5 0 0,-4-1 0,4 0 0,-2 0 0,0 0 0,2 0 0,-5 0 0,3 0 0,-5 0 0,1 0 0,-3 0 0,3 0 0,-3 0 0,0 0 0,-1 0 0,-4 0 0,3 0 0,-3 0 0,0 0 0,0 0 0,0 2 0,1-2 0,1 2 0,2-2 0,3 0 0,2 0 0,3 0 0,-3 0 0,5 0 0,-2 0 0,3 0 0,-1 0 0,-2 0 0,2 0 0,-2 0 0,0 0 0,0 0 0,-1 0 0,-3 0 0,3 0 0,-7 0 0,5 0 0,-4 0 0,1 0 0,-3 0 0,-1 0 0,-2 0 0,0 0 0,1 0 0,-1 0 0,0 0 0,1 0 0,-1 0 0,0 0 0,2 0 0,-1 0 0,3 0 0,-2-2 0,1 2 0,3-2 0,-3 2 0,3-2 0,-1 2 0,1-2 0,-1 2 0,3-1 0,-3 0 0,4-1 0,-2 2 0,2 0 0,0 0 0,0-2 0,-2 2 0,1-2 0,-1 2 0,0 0 0,2 0 0,-5 0 0,3 0 0,-3-1 0,0 0 0,1 0 0,-1 1 0,0 0 0,1 0 0,-3 0 0,2 0 0,-1 0 0,-1 0 0,2 0 0,0 0 0,1 0 0,0 0 0,0 0 0,-1 0 0,0 0 0,3 0 0,-2 0 0,3 0 0,-1 0 0,2 0 0,-2 0 0,2 0 0,-3 0 0,3 0 0,-2 0 0,2 0 0,-4 0 0,1 0 0,-2 0 0,1 0 0,-1 0 0,0 0 0,1 0 0,-1 0 0,0 0 0,3 0 0,-2 0 0,1 0 0,0 0 0,-1 0 0,4 0 0,-4 0 0,3 0 0,2 0 0,0 0 0,0 0 0,-3 0 0,-1 0 0,-1 0 0,1 0 0,-1 0 0,-3 0 0,2 0 0,-3 0 0,1 0 0,-2 0 0,1 0 0,-1 0 0,2 0 0,-1 0 0,3 0 0,-2 0 0,2 0 0,1 0 0,-1 0 0,2 0 0,-1 0 0,2 0 0,-3 0 0,0 0 0,1 0 0,-1 0 0,0 0 0,3 0 0,-3 0 0,3 0 0,-5 0 0,2 0 0,-3 0 0,0 0 0,0 0 0,-1 0 0,0 0 0,0 0 0,2 0 0,1 0 0,-1 0 0,2 0 0,-1 0 0,1 0 0,-2 0 0,2 0 0,-3 0 0,1 0 0,-2 0 0,1 0 0,-1 0 0,0 0 0,0 0 0,0 0 0,0 0 0,0 0 0,0 0 0,1 0 0,-1 0 0,0-2 0,0 0 0,-1-1 0,1 1 0,-1 1 0,1-1 0,2 0 0,5 0 0,-5 1 0,3 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35:51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0 461 24575,'2'-11'0,"1"-3"0,1 6 0,1-3 0,-1-1 0,1 3 0,0-5 0,-1 2 0,1-3 0,0 3 0,0-2 0,-1 4 0,1-1 0,-1 2 0,3 2 0,-2-2 0,1 4 0,-2-1 0,0 2 0,0 0 0,0 0 0,-2 0 0,2 2 0,-4-1 0,4 2 0,-4-2 0,4 2 0,-2 0 0,0-1 0,1 0 0,0-5 0,1 1 0,1-3 0,-1-3 0,3 3 0,0-5 0,2 4 0,1-4 0,-3 4 0,1-1 0,-3 4 0,1 1 0,-2 2 0,0 0 0,0 1 0,0 2 0,0-1 0,0 2 0,0-2 0,0 0 0,-1 0 0,4-2 0,-1-3 0,3 2 0,3-4 0,-3 4 0,3-3 0,-6 3 0,3-2 0,-5 5 0,2-2 0,-2 4 0,1-4 0,1 4 0,-2-4 0,2 4 0,1-4 0,-3 3 0,4-3 0,-3 2 0,3 0 0,-3-2 0,1 3 0,0 0 0,1-1 0,2 1 0,0-3 0,0 2 0,-1-1 0,1-1 0,0 2 0,0-1 0,-2 1 0,-1 2 0,0 0 0,-1 0 0,1 0 0,0 0 0,-1 0 0,3 0 0,-3 0 0,3 0 0,-3 0 0,1 0 0,-2 0 0,0 0 0,0 0 0,0 0 0,0 0 0,0 0 0,-1 0 0,1 0 0,0 0 0,0 0 0,0 0 0,0 0 0,0 2 0,0-2 0,0 2 0,0-2 0,-1 2 0,0-2 0,-1 2 0,2-2 0,0 0 0,0 0 0,0 0 0,0 2 0,0-2 0,0 2 0,0-2 0,0 2 0,0-2 0,-2 4 0,1-4 0,-1 4 0,2-4 0,0 2 0,0-1 0,0 0 0,3 1 0,-3-1 0,2 0 0,0 3 0,1-4 0,0 2 0,1 0 0,-3-1 0,3 1 0,-1 0 0,0-2 0,1 4 0,-3-4 0,3 2 0,-4 0 0,5-1 0,-5 0 0,2 1 0,-1-1 0,-1 1 0,0-2 0,0 1 0,0 0 0,2 1 0,0-1 0,1 0 0,1 3 0,-1-4 0,2 2 0,0 0 0,-2-1 0,-1 3 0,-2-4 0,0 4 0,0-4 0,0 4 0,0-4 0,0 4 0,0-4 0,0 4 0,0-4 0,0 4 0,0-2 0,0 0 0,-2 2 0,2-4 0,-4 4 0,4-4 0,-4 4 0,4-2 0,-2 2 0,2 0 0,0 0 0,0 0 0,0 0 0,2 0 0,-1 3 0,1-3 0,3 4 0,-4-1 0,3 0 0,-4-1 0,0-2 0,2 0 0,-1 0 0,1 0 0,-2 3 0,0-3 0,3 2 0,-3-1 0,2-1 0,-1 2 0,-1-2 0,0 3 0,2-3 0,1 2 0,2 1 0,-1 2 0,1 0 0,1 2 0,-1-1 0,0-1 0,-2 0 0,-1-5 0,-2 5 0,0-5 0,1 2 0,-1-2 0,-2 0 0,1 0 0,-2 0 0,3 0 0,-4 1 0,4-1 0,-4 0 0,2 0 0,-1-1 0,0 1 0,1 0 0,-2 0 0,1 0 0,0 0 0,3 2 0,-2 1 0,0 0 0,2 1 0,-3-4 0,3 3 0,-4-3 0,2 0 0,0 0 0,-2 0 0,2 0 0,-2 0 0,0 0 0,2 2 0,-2-2 0,5 7 0,-5-6 0,4 6 0,-3-4 0,1 0 0,-1-1 0,0-2 0,1 0 0,-2 0 0,0 0 0,0 0 0,0-1 0,0 1 0,0 0 0,0-1 0,0 1 0,0 0 0,2 2 0,-2 4 0,4-3 0,-4 4 0,4-4 0,-3-1 0,1 0 0,-2-1 0,0-1 0,0-1 0,0 1 0,0 0 0,0-1 0,0 1 0,0 0 0,0 0 0,0 0 0,0 0 0,0 0 0,1 0 0,0 0 0,1 0 0,-2 0 0,0 0 0,1 0 0,0 0 0,1 0 0,-2 0 0,1 0 0,0 0 0,1 0 0,-2 2 0,0-2 0,2 5 0,-2-5 0,2 3 0,-2-3 0,0 0 0,0-1 0,0 1 0,0 0 0,0 0 0,0-1 0,0 1 0,0 0 0,0 0 0,0 2 0,0 3 0,0 1 0,0 1 0,0 1 0,0-5 0,0 4 0,0-7 0,0 3 0,0-3 0,0 0 0,0-1 0,0 1 0,-2-2 0,2 2 0,-4-4 0,4 3 0,-4-2 0,4 2 0,-2-1 0,0 2 0,2 0 0,-4-1 0,4 1 0,-2 0 0,0 0 0,2 0 0,-2 0 0,0 0 0,2 0 0,-2 0 0,0 0 0,-1-1 0,-1-2 0,-2-1 0,3 2 0,-1-2 0,2 4 0,-1-4 0,0 3 0,0-2 0,1 2 0,-2-2 0,2 1 0,0-1 0,-1 0 0,1 2 0,-2-3 0,-3 4 0,4-2 0,-4 0 0,5 1 0,-18 8 0,0 3 0,-3-1 0,8-4 0,11-9 0,1 0 0,-1 0 0,0 0 0,1 0 0,-1 0 0,0 0 0,0 0 0,1 0 0,-1 0 0,2 0 0,0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35:58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687 35 24575,'-8'-2'0,"1"2"0,4-2 0,-1 2 0,0 0 0,2-2 0,-1 2 0,-2-2 0,-2 0 0,-1 0 0,-4-1 0,2-1 0,-1 4 0,-1-4 0,3 3 0,-3-3 0,6 3 0,-1-3 0,3 4 0,0-2 0,0 2 0,1 0 0,-3 0 0,-1 0 0,-4 0 0,-1 0 0,-2 0 0,-1 0 0,0 0 0,3 0 0,1 0 0,4 0 0,1 0 0,2 0 0,0 0 0,0 0 0,0 0 0,-2 0 0,-1 0 0,-5 2 0,3 1 0,-8 2 0,4 0 0,-5 0 0,1 0 0,4-1 0,-4 1 0,10-2 0,-4 1 0,6-3 0,-1 2 0,2-2 0,2 2 0,0-1 0,0 0 0,2 2 0,-4-4 0,0 4 0,-1-2 0,-3 3 0,1-1 0,-4 3 0,-2-2 0,1 4 0,-2-2 0,7 0 0,-4 2 0,6-5 0,-1 2 0,2-2 0,2 0 0,0 0 0,2 0 0,0 0 0,0 0 0,0 0 0,0-1 0,0 1 0,-2 0 0,0 0 0,-2 0 0,-3 2 0,3 1 0,-5 2 0,4 0 0,-1 0 0,1-3 0,1 1 0,0-3 0,2 0 0,0 0 0,0 0 0,2-1 0,-2 1 0,2 0 0,0 0 0,0-1 0,0 1 0,0 0 0,0-1 0,0 1 0,0 0 0,-2-1 0,0 3 0,-5 1 0,2 2 0,-1 0 0,1 0 0,1 0 0,0-3 0,1 3 0,-1-5 0,4 2 0,-2-2 0,2 0 0,0 0 0,0 0 0,0-1 0,0 1 0,-2 2 0,2 1 0,-4 4 0,1-1 0,0 1 0,-1-2 0,4 0 0,-4-2 0,4-1 0,-2-2 0,2 0 0,0 0 0,0 0 0,0 0 0,0-1 0,0 1 0,0 2 0,0 1 0,0 2 0,0 0 0,0 0 0,0 0 0,0-3 0,0 0 0,0 1 0,0-3 0,0 2 0,0-2 0,0 0 0,0 0 0,1-2 0,0 1 0,0-1 0,1 2 0,-1 0 0,0 0 0,1 3 0,-1-1 0,3 3 0,-2 0 0,1 0 0,-1 2 0,-1-3 0,0 0 0,1-1 0,0-3 0,-2 2 0,2-2 0,0-2 0,0 0 0,0 0 0,-1 0 0,1 2 0,-2 0 0,2 0 0,-2 0 0,0 2 0,0 0 0,2 3 0,-1 0 0,1 0 0,-2-2 0,0 1 0,0-3 0,1 1 0,0-2 0,1 0 0,-1-2 0,0 2 0,1-2 0,-1 2 0,0 0 0,1 0 0,-1 0 0,0 2 0,2-2 0,-2 3 0,1-3 0,-1 0 0,0 0 0,1 0 0,-1-2 0,0 1 0,2-2 0,-2 2 0,2-1 0,0 2 0,1 0 0,-2 0 0,2 3 0,-2-1 0,3 3 0,-1-2 0,0 1 0,0-3 0,1 1 0,-1-2 0,0 0 0,0 0 0,0 2 0,2-1 0,-1 1 0,1-2 0,0 1 0,-1 1 0,1-1 0,-2 1 0,0-2 0,0 0 0,0-2 0,0 0 0,0-2 0,0 0 0,0 2 0,0 0 0,0 2 0,2 0 0,1 0 0,2 1 0,-2 1 0,1-1 0,-1 3 0,2-3 0,-2 1 0,-1-1 0,-2-1 0,0-2 0,2 2 0,-1-2 0,1 2 0,-2 0 0,2 0 0,-1 0 0,1 1 0,-2-3 0,0 1 0,0-2 0,0 1 0,0-2 0,0 1 0,0 0 0,0 3 0,0-2 0,0 2 0,0 0 0,2 0 0,-1-2 0,1 0 0,-2 0 0,0-2 0,0 2 0,0-2 0,0 0 0,0 2 0,2 0 0,0 3 0,3-1 0,3 1 0,0-1 0,0 1 0,2 0 0,-5-3 0,3 3 0,-5-5 0,-1 4 0,0-4 0,-2 2 0,3-2 0,-3 2 0,2-2 0,-2 4 0,7-4 0,-3 4 0,30 4 0,-25-4 0,20 6 0,-29-10 0,0 2 0,0-2 0,0 0 0,33 12 0,-1-2 0,10 6 0,-13-6 0,-23-8 0,1 2 0,-4-3 0,1 3 0,-3-4 0,1 2 0,-2-2 0,0 2 0,0-1 0,0 0 0,2 1 0,1-1 0,2 1 0,2-2 0,-1 2 0,4-2 0,-5 2 0,3-2 0,-4 0 0,-1 0 0,1 0 0,-3 0 0,3 0 0,-1 0 0,2 0 0,0 0 0,0 0 0,0 0 0,-1 0 0,4 0 0,-3 0 0,3 0 0,-5 0 0,1 0 0,-1 0 0,-1 0 0,3 0 0,-5 0 0,5 0 0,-5 0 0,5 0 0,-5 0 0,4 0 0,-3 0 0,1 0 0,-2 0 0,2 0 0,-1 0 0,1 0 0,-2 0 0,0-2 0,0 2 0,0-2 0,0 2 0,0 0 0,5 0 0,-2 0 0,7-2 0,-2 1 0,3-1 0,-1 2 0,-2 0 0,2-2 0,-6 1 0,0-1 0,-2 2 0,1 0 0,2 0 0,0 0 0,0-2 0,0 2 0,2-2 0,-1 2 0,1-2 0,-2 1 0,0-3 0,0 4 0,-3-2 0,3 0 0,-2 1 0,1-1 0,-1 2 0,2 0 0,-3-2 0,1 2 0,1-2 0,-3 2 0,1 0 0,-2 0 0,2-2 0,-1 1 0,1-1 0,0 2 0,-1 0 0,1 0 0,0 0 0,-1 0 0,1 0 0,0-2 0,-1 2 0,24-10 0,-17 8 0,19-8 0,-20 7 0,-1-3 0,1 1 0,22-14 0,-23 12 0,55-57 0,-54 48 0,27-36 0,-37 48 0,-1 1 0,0-1 0,0 0 0,0 0 0,2-5 0,1 2 0,2-7 0,-1 2 0,1 0 0,-2-2 0,1 4 0,-4 1 0,2 0 0,-2 5 0,0-3 0,0 4 0,0-2 0,0-1 0,0 0 0,0-1 0,0-2 0,0 3 0,0-1 0,0 1 0,0 1 0,0 2 0,0-1 0,0 0 0,0 0 0,0 0 0,0-3 0,0 1 0,0-1 0,0-2 0,0 5 0,0-2 0,0 2 0,0-1 0,0 1 0,0 1 0,0-4 0,0 3 0,0-4 0,0-2 0,0 1 0,0-1 0,0 2 0,0 3 0,0-1 0,0 2 0,0 0 0,0 0 0,0 0 0,0 0 0,0 0 0,0-2 0,0 1 0,-2-1 0,2 2 0,-2-2 0,0 3 0,2-2 0,-2 3 0,0-1 0,2 0 0,-4 2 0,2 0 0,-1 1 0,-1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1:36:00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24575,'12'2'0,"3"0"0,-5 5 0,2-2 0,2 2 0,-5-3 0,5 3 0,-4-2 0,4 2 0,-5-2 0,5 0 0,-4-1 0,1 1 0,1 0 0,-3-1 0,2-1 0,1 1 0,-3-2 0,5 1 0,-4 1 0,1-2 0,-2 1 0,-2-1 0,-1 0 0,-2-2 0,0 4 0,0-4 0,0 2 0,-13 2 0,7-2 0,-14 5 0,9-3 0,-2-2 0,0 2 0,0-1 0,3-1 0,-3 2 0,2-3 0,-2 1 0,3-1 0,-3 0 0,5 1 0,-5 0 0,5-2 0,-5 2 0,5-2 0,-3 0 0,3 2 0,0-2 0,0 2 0,0-2 0,0 0 0,2 2 0,-2-2 0,2 2 0,0 0 0,-2-2 0,2 2 0,0 0 0,-2-2 0,2 4 0,0-2 0,-2 0 0,2 1 0,-2-1 0,1 2 0,-1 0 0,0 0 0,2-2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81B05-0470-2B4C-A10A-ECC2AB278062}" type="datetimeFigureOut">
              <a:rPr lang="en-IT" smtClean="0"/>
              <a:t>7/24/20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F29A2-2541-5A47-A1E2-9AA9D916F62D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0193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31721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50797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0816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87502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Per l’analisi comparativa abbiamo trovato 2 app.</a:t>
            </a:r>
          </a:p>
          <a:p>
            <a:r>
              <a:rPr lang="it-IT"/>
              <a:t>La prima app è </a:t>
            </a:r>
            <a:r>
              <a:rPr lang="it-IT" err="1"/>
              <a:t>un’app</a:t>
            </a:r>
            <a:r>
              <a:rPr lang="it-IT"/>
              <a:t> </a:t>
            </a:r>
            <a:r>
              <a:rPr lang="it-IT" err="1"/>
              <a:t>ios</a:t>
            </a:r>
            <a:r>
              <a:rPr lang="it-IT"/>
              <a:t>. A canto è possibile vedere degli screen dell’interfaccia di questa app. </a:t>
            </a:r>
          </a:p>
          <a:p>
            <a:r>
              <a:rPr lang="it-IT"/>
              <a:t>Dopo aver guardato ciò che l’app forniva abbiamo tratto dei pro e dei contro da essa.</a:t>
            </a:r>
          </a:p>
          <a:p>
            <a:r>
              <a:rPr lang="it-IT"/>
              <a:t>Il pro più importante è che l’app consente all’utente di poter gestire più incubate anche di diverse razze.</a:t>
            </a:r>
          </a:p>
          <a:p>
            <a:r>
              <a:rPr lang="it-IT"/>
              <a:t>Il contro è che il sistema non mandava notifiche (quindi non ricorda nulla all’utente) e la grafica può risultare un po’ confusionaria.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64201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La seconda app, invece, è </a:t>
            </a:r>
            <a:r>
              <a:rPr lang="it-IT" err="1"/>
              <a:t>un’app</a:t>
            </a:r>
            <a:r>
              <a:rPr lang="it-IT"/>
              <a:t> </a:t>
            </a:r>
            <a:r>
              <a:rPr lang="it-IT" err="1"/>
              <a:t>android</a:t>
            </a:r>
            <a:r>
              <a:rPr lang="it-IT"/>
              <a:t>, chiamata </a:t>
            </a:r>
            <a:r>
              <a:rPr lang="it-IT" err="1"/>
              <a:t>Hatchabatch</a:t>
            </a:r>
            <a:r>
              <a:rPr lang="it-IT"/>
              <a:t>. Affianco è sempre possibile vedere alcuni screen.</a:t>
            </a:r>
          </a:p>
          <a:p>
            <a:r>
              <a:rPr lang="it-IT"/>
              <a:t>Abbiamo esaminato affondo anche questa app, e come quella precedente abbiamo tratto dei pro e dei contro.</a:t>
            </a:r>
          </a:p>
          <a:p>
            <a:r>
              <a:rPr lang="it-IT"/>
              <a:t>I pro è che l’app consente di scegliere tra più razze di uova (come quella </a:t>
            </a:r>
            <a:r>
              <a:rPr lang="it-IT" err="1"/>
              <a:t>ios</a:t>
            </a:r>
            <a:r>
              <a:rPr lang="it-IT"/>
              <a:t>), e ha delle funzionalità che ci hanno ispirato molto, come:</a:t>
            </a:r>
          </a:p>
          <a:p>
            <a:pPr marL="171450" indent="-171450">
              <a:buFontTx/>
              <a:buChar char="-"/>
            </a:pPr>
            <a:r>
              <a:rPr lang="it-IT"/>
              <a:t>La «timeline» che consente di visionare in modo veloce i passi che l’utente deve fare ogni giorno </a:t>
            </a:r>
          </a:p>
          <a:p>
            <a:pPr marL="171450" indent="-171450">
              <a:buFontTx/>
              <a:buChar char="-"/>
            </a:pPr>
            <a:r>
              <a:rPr lang="it-IT"/>
              <a:t>Visualizzare in modo grafico lo stato del ciclo d’incubata.</a:t>
            </a:r>
          </a:p>
          <a:p>
            <a:pPr marL="171450" indent="-171450">
              <a:buFontTx/>
              <a:buChar char="-"/>
            </a:pPr>
            <a:r>
              <a:rPr lang="it-IT"/>
              <a:t>Aggiunta di note, nel caso in cui l’utente si voglia appuntare qualcosa.</a:t>
            </a:r>
          </a:p>
          <a:p>
            <a:pPr marL="171450" indent="-171450">
              <a:buFontTx/>
              <a:buChar char="-"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9559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Per il caso d’uso è stato scelto quello del «controllo dell’umidità» in quanto è uno dei compiti più importanti/ fondamentali per potare al termine con successo un ciclo di incubata, ed uno dei pochi casi d’uso ad avere una sequenza alternativa.</a:t>
            </a:r>
          </a:p>
          <a:p>
            <a:r>
              <a:rPr lang="it-IT"/>
              <a:t>Il </a:t>
            </a:r>
            <a:r>
              <a:rPr lang="it-IT" b="1"/>
              <a:t>flusso di eventi normale </a:t>
            </a:r>
            <a:r>
              <a:rPr lang="it-IT"/>
              <a:t>è quando il sistema avvisa l’utente che </a:t>
            </a:r>
            <a:r>
              <a:rPr lang="it-IT" u="sng"/>
              <a:t>potrebbe</a:t>
            </a:r>
            <a:r>
              <a:rPr lang="it-IT"/>
              <a:t> essere necessario controllare lo stato dell’umidità, </a:t>
            </a:r>
          </a:p>
          <a:p>
            <a:r>
              <a:rPr lang="it-IT"/>
              <a:t>mentre </a:t>
            </a:r>
            <a:r>
              <a:rPr lang="it-IT" b="0"/>
              <a:t>nell’</a:t>
            </a:r>
            <a:r>
              <a:rPr lang="it-IT" b="1"/>
              <a:t>flusso di eventi alternativo </a:t>
            </a:r>
            <a:r>
              <a:rPr lang="it-IT"/>
              <a:t>il sistema manda la notifica all’utente solo quando è stato rilevato una variazione al livello di umidità. </a:t>
            </a:r>
          </a:p>
          <a:p>
            <a:r>
              <a:rPr lang="it-IT"/>
              <a:t>Questo però è possibile farlo solo se l’utente è in possesso di un’incubatrice domotica e ha connesso quest’ultima al sistema nella sezione apposita.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66016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Abbiamo voluto inserire lo storyboard relativo al flusso di eventi alternativo di «controllo di umidità».</a:t>
            </a:r>
          </a:p>
          <a:p>
            <a:r>
              <a:rPr lang="it-IT"/>
              <a:t>Possiamo vedere come uno delle nostre </a:t>
            </a:r>
            <a:r>
              <a:rPr lang="it-IT" err="1"/>
              <a:t>personas</a:t>
            </a:r>
            <a:r>
              <a:rPr lang="it-IT"/>
              <a:t> mentre sta tranquillamente cenando, gli arriva una notifica dall’app che lo informa che c’è bisogno di modificare il livello di umidità, in quanto possessore di incubatrice domotica connessa col sistema.</a:t>
            </a:r>
          </a:p>
          <a:p>
            <a:r>
              <a:rPr lang="it-IT"/>
              <a:t>Quindi egli accede all’app, modifica in remoto i parametri necessari e continua tranquillamente a cenare. </a:t>
            </a:r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5984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Per le idee alternative di design abbiamo pensato al sistema compatibile anche con gli orologi digitali.</a:t>
            </a:r>
          </a:p>
          <a:p>
            <a:r>
              <a:rPr lang="it-IT"/>
              <a:t>Abbiamo pensato che, un sito web non sarebbe stato efficace, in quanto il nostro sistema si basa su notifiche giornaliere e all’aggiunta di note scritta in maniere veloce.</a:t>
            </a:r>
          </a:p>
          <a:p>
            <a:r>
              <a:rPr lang="it-IT"/>
              <a:t>Abbiamo realizzato gli sketch relativi alle pagine più importanti, quali:</a:t>
            </a:r>
          </a:p>
          <a:p>
            <a:r>
              <a:rPr lang="it-IT"/>
              <a:t>Home</a:t>
            </a:r>
          </a:p>
          <a:p>
            <a:r>
              <a:rPr lang="it-IT"/>
              <a:t>Dettagli incubata</a:t>
            </a:r>
          </a:p>
          <a:p>
            <a:r>
              <a:rPr lang="it-IT"/>
              <a:t>Controllo remoto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97890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06323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95469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60607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27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04192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28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4393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68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64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39524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>
                <a:latin typeface="KIDsRegular" pitchFamily="2" charset="0"/>
              </a:rPr>
              <a:t>Il problema quale andiamo a risolvere </a:t>
            </a:r>
            <a:endParaRPr lang="en-IT" sz="1200">
              <a:latin typeface="KIDsRegular" pitchFamily="2" charset="0"/>
            </a:endParaRP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40584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>
                <a:latin typeface="KIDsRegular" pitchFamily="2" charset="0"/>
              </a:rPr>
              <a:t>SI POSSONO COVARE LE UOVA IN UN incubatore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80174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53704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>
                <a:latin typeface="KIDsRegular" pitchFamily="2" charset="0"/>
              </a:rPr>
              <a:t>APP che ti aiuta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F29A2-2541-5A47-A1E2-9AA9D916F62D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4029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C921-22AF-F542-9EFC-AF58A2521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85590-3F48-CF47-9C81-126293AAD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440FB-979D-EC49-8A21-90FB709B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56792-D229-344E-B2CC-DE95D0FF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F06E7-8601-5148-80C6-6568C6D7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1995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9A22-546C-4F49-BF06-BE3FD334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CEFEF-AAEF-7945-B3B8-7BEFC87D5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73F93-2155-3644-B125-2D5488104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22603-B880-1049-8346-6CFFE320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30E8D-25EE-9F4D-B0D7-2CDECE98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918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58A056-34EF-9240-A36D-AB664C8F3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8BD04-CCC8-FA48-A8C0-08AF6D61D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3647B-5075-9346-B203-576C433A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2A180-0152-D440-AF8C-BC5882D4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E82A3-485F-8043-AC43-42B4D0489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8242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7A8F8-86F9-3E42-BB9D-8CDFC466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A4E0B-F7C8-0A4B-8484-8190444E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6A248-D9A6-C147-BE0A-1141A6C5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9AAE4-9377-4644-A5C0-794F5E5A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0B621-41CB-F144-AD00-93FC3905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430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CA4D-7205-D042-B502-7D79485F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5CA34-1674-3041-B11F-0510821B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42204-EA04-504D-B9E2-6073D16B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6D7FF-586D-EE4C-BD7C-DC32F3DD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37F57-BCEA-1046-80F5-F00537023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2312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807F-7995-714E-8AF0-B3FC5379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B0B3-A38F-A646-840E-2C1C636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BC05D-8D27-A542-8125-EE3CA4940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83FFC-809D-CD4C-ADC2-C4180962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0CF5E-BAB8-654A-B309-26C1A773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E7E37-D38E-C149-B426-60DDD744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0822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129-D563-0349-9901-AB0195AE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ED9AB-B64F-8E4F-80BB-27A2C3067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CEB6B-1F9B-8742-B4E0-847F899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6A21B-16EC-BA49-8B20-2CBEFA498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DC269-9570-7049-BF8E-AA315B091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314EC-3079-4444-921C-E1674E56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080E1-821F-1F46-B8EF-5E46A363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AE2F2-9DDC-E842-8E79-75D73517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388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2DE6-8398-824C-8950-EFF11D19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1476C-F221-FA4E-995B-A6DDF964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F767F-EE5F-3A45-BB7F-2CA34698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DDE7B-9CC4-9845-AC2C-F5A20F46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4746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FF59F-89F2-CC42-B28D-F29038A4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CC9B4-8F24-8C43-9F4E-F7EF1C38F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D2566-457B-3D47-97DB-FFB78E9E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057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0F3F4-6521-2144-AF8A-65943C829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54F34-0935-964C-9CD6-67FBC18B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0FE5F-6101-F948-AE79-87A6B7F74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8280B-2CF6-D94F-B80A-8D96A3575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2C68A-4156-3047-9211-5840AB9C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46916-51B1-5747-904E-63017A58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8975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CF18-EB9F-834F-B809-B2D57E7B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ED6DB-210D-FD44-B515-A55F87D3B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709C4-ABCB-6C4D-9171-EF9F4733D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477C4-64B9-7045-9C7A-601837773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BEC81-925F-6F45-B95F-5CEAC9F4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A37B0-6D97-8242-B994-C47E92F8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176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4B540C-170F-7947-AECA-E692E94BF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381CF-BA99-9C48-BD2A-2D4E883F8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1B62-49EA-034A-ABC3-914864C96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95C41-8042-2946-AB6E-9140401AFDCF}" type="datetimeFigureOut">
              <a:rPr lang="en-IT" smtClean="0"/>
              <a:t>7/24/20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6A9C1-AC9C-DA49-8A9E-295BE8852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CB146-BDDB-7845-BC9B-245EE0A58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C7E5-C66F-E94F-9C4C-68762DB09F6A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4214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2.xml"/><Relationship Id="rId3" Type="http://schemas.openxmlformats.org/officeDocument/2006/relationships/customXml" Target="../ink/ink869.xml"/><Relationship Id="rId7" Type="http://schemas.openxmlformats.org/officeDocument/2006/relationships/image" Target="../media/image4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1.xml"/><Relationship Id="rId5" Type="http://schemas.openxmlformats.org/officeDocument/2006/relationships/customXml" Target="../ink/ink870.xml"/><Relationship Id="rId4" Type="http://schemas.openxmlformats.org/officeDocument/2006/relationships/image" Target="../media/image485.png"/><Relationship Id="rId9" Type="http://schemas.openxmlformats.org/officeDocument/2006/relationships/image" Target="../media/image48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4.png"/><Relationship Id="rId21" Type="http://schemas.openxmlformats.org/officeDocument/2006/relationships/image" Target="../media/image496.png"/><Relationship Id="rId42" Type="http://schemas.openxmlformats.org/officeDocument/2006/relationships/customXml" Target="../ink/ink891.xml"/><Relationship Id="rId63" Type="http://schemas.openxmlformats.org/officeDocument/2006/relationships/image" Target="../media/image517.png"/><Relationship Id="rId84" Type="http://schemas.openxmlformats.org/officeDocument/2006/relationships/customXml" Target="../ink/ink912.xml"/><Relationship Id="rId138" Type="http://schemas.openxmlformats.org/officeDocument/2006/relationships/customXml" Target="../ink/ink939.xml"/><Relationship Id="rId159" Type="http://schemas.openxmlformats.org/officeDocument/2006/relationships/image" Target="../media/image565.png"/><Relationship Id="rId107" Type="http://schemas.openxmlformats.org/officeDocument/2006/relationships/image" Target="../media/image539.png"/><Relationship Id="rId11" Type="http://schemas.openxmlformats.org/officeDocument/2006/relationships/image" Target="../media/image491.png"/><Relationship Id="rId32" Type="http://schemas.openxmlformats.org/officeDocument/2006/relationships/customXml" Target="../ink/ink886.xml"/><Relationship Id="rId53" Type="http://schemas.openxmlformats.org/officeDocument/2006/relationships/image" Target="../media/image512.png"/><Relationship Id="rId74" Type="http://schemas.openxmlformats.org/officeDocument/2006/relationships/customXml" Target="../ink/ink907.xml"/><Relationship Id="rId128" Type="http://schemas.openxmlformats.org/officeDocument/2006/relationships/customXml" Target="../ink/ink934.xml"/><Relationship Id="rId149" Type="http://schemas.openxmlformats.org/officeDocument/2006/relationships/image" Target="../media/image560.png"/><Relationship Id="rId5" Type="http://schemas.openxmlformats.org/officeDocument/2006/relationships/image" Target="../media/image403.png"/><Relationship Id="rId95" Type="http://schemas.openxmlformats.org/officeDocument/2006/relationships/image" Target="../media/image533.png"/><Relationship Id="rId160" Type="http://schemas.openxmlformats.org/officeDocument/2006/relationships/customXml" Target="../ink/ink950.xml"/><Relationship Id="rId22" Type="http://schemas.openxmlformats.org/officeDocument/2006/relationships/customXml" Target="../ink/ink881.xml"/><Relationship Id="rId43" Type="http://schemas.openxmlformats.org/officeDocument/2006/relationships/image" Target="../media/image507.png"/><Relationship Id="rId64" Type="http://schemas.openxmlformats.org/officeDocument/2006/relationships/customXml" Target="../ink/ink902.xml"/><Relationship Id="rId118" Type="http://schemas.openxmlformats.org/officeDocument/2006/relationships/customXml" Target="../ink/ink929.xml"/><Relationship Id="rId139" Type="http://schemas.openxmlformats.org/officeDocument/2006/relationships/image" Target="../media/image555.png"/><Relationship Id="rId85" Type="http://schemas.openxmlformats.org/officeDocument/2006/relationships/image" Target="../media/image528.png"/><Relationship Id="rId150" Type="http://schemas.openxmlformats.org/officeDocument/2006/relationships/customXml" Target="../ink/ink945.xml"/><Relationship Id="rId12" Type="http://schemas.openxmlformats.org/officeDocument/2006/relationships/customXml" Target="../ink/ink876.xml"/><Relationship Id="rId17" Type="http://schemas.openxmlformats.org/officeDocument/2006/relationships/image" Target="../media/image494.png"/><Relationship Id="rId33" Type="http://schemas.openxmlformats.org/officeDocument/2006/relationships/image" Target="../media/image502.png"/><Relationship Id="rId38" Type="http://schemas.openxmlformats.org/officeDocument/2006/relationships/customXml" Target="../ink/ink889.xml"/><Relationship Id="rId59" Type="http://schemas.openxmlformats.org/officeDocument/2006/relationships/image" Target="../media/image515.png"/><Relationship Id="rId103" Type="http://schemas.openxmlformats.org/officeDocument/2006/relationships/image" Target="../media/image537.png"/><Relationship Id="rId108" Type="http://schemas.openxmlformats.org/officeDocument/2006/relationships/customXml" Target="../ink/ink924.xml"/><Relationship Id="rId124" Type="http://schemas.openxmlformats.org/officeDocument/2006/relationships/customXml" Target="../ink/ink932.xml"/><Relationship Id="rId129" Type="http://schemas.openxmlformats.org/officeDocument/2006/relationships/image" Target="../media/image550.png"/><Relationship Id="rId54" Type="http://schemas.openxmlformats.org/officeDocument/2006/relationships/customXml" Target="../ink/ink897.xml"/><Relationship Id="rId70" Type="http://schemas.openxmlformats.org/officeDocument/2006/relationships/customXml" Target="../ink/ink905.xml"/><Relationship Id="rId75" Type="http://schemas.openxmlformats.org/officeDocument/2006/relationships/image" Target="../media/image523.png"/><Relationship Id="rId91" Type="http://schemas.openxmlformats.org/officeDocument/2006/relationships/image" Target="../media/image531.png"/><Relationship Id="rId96" Type="http://schemas.openxmlformats.org/officeDocument/2006/relationships/customXml" Target="../ink/ink918.xml"/><Relationship Id="rId140" Type="http://schemas.openxmlformats.org/officeDocument/2006/relationships/customXml" Target="../ink/ink940.xml"/><Relationship Id="rId145" Type="http://schemas.openxmlformats.org/officeDocument/2006/relationships/image" Target="../media/image558.png"/><Relationship Id="rId161" Type="http://schemas.openxmlformats.org/officeDocument/2006/relationships/image" Target="../media/image56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3.xml"/><Relationship Id="rId23" Type="http://schemas.openxmlformats.org/officeDocument/2006/relationships/image" Target="../media/image497.png"/><Relationship Id="rId28" Type="http://schemas.openxmlformats.org/officeDocument/2006/relationships/customXml" Target="../ink/ink884.xml"/><Relationship Id="rId49" Type="http://schemas.openxmlformats.org/officeDocument/2006/relationships/image" Target="../media/image510.png"/><Relationship Id="rId114" Type="http://schemas.openxmlformats.org/officeDocument/2006/relationships/customXml" Target="../ink/ink927.xml"/><Relationship Id="rId119" Type="http://schemas.openxmlformats.org/officeDocument/2006/relationships/image" Target="../media/image545.png"/><Relationship Id="rId44" Type="http://schemas.openxmlformats.org/officeDocument/2006/relationships/customXml" Target="../ink/ink892.xml"/><Relationship Id="rId60" Type="http://schemas.openxmlformats.org/officeDocument/2006/relationships/customXml" Target="../ink/ink900.xml"/><Relationship Id="rId65" Type="http://schemas.openxmlformats.org/officeDocument/2006/relationships/image" Target="../media/image518.png"/><Relationship Id="rId81" Type="http://schemas.openxmlformats.org/officeDocument/2006/relationships/image" Target="../media/image526.png"/><Relationship Id="rId86" Type="http://schemas.openxmlformats.org/officeDocument/2006/relationships/customXml" Target="../ink/ink913.xml"/><Relationship Id="rId130" Type="http://schemas.openxmlformats.org/officeDocument/2006/relationships/customXml" Target="../ink/ink935.xml"/><Relationship Id="rId135" Type="http://schemas.openxmlformats.org/officeDocument/2006/relationships/image" Target="../media/image553.png"/><Relationship Id="rId151" Type="http://schemas.openxmlformats.org/officeDocument/2006/relationships/image" Target="../media/image561.png"/><Relationship Id="rId156" Type="http://schemas.openxmlformats.org/officeDocument/2006/relationships/customXml" Target="../ink/ink948.xml"/><Relationship Id="rId13" Type="http://schemas.openxmlformats.org/officeDocument/2006/relationships/image" Target="../media/image492.png"/><Relationship Id="rId18" Type="http://schemas.openxmlformats.org/officeDocument/2006/relationships/customXml" Target="../ink/ink879.xml"/><Relationship Id="rId39" Type="http://schemas.openxmlformats.org/officeDocument/2006/relationships/image" Target="../media/image505.png"/><Relationship Id="rId109" Type="http://schemas.openxmlformats.org/officeDocument/2006/relationships/image" Target="../media/image540.png"/><Relationship Id="rId34" Type="http://schemas.openxmlformats.org/officeDocument/2006/relationships/customXml" Target="../ink/ink887.xml"/><Relationship Id="rId50" Type="http://schemas.openxmlformats.org/officeDocument/2006/relationships/customXml" Target="../ink/ink895.xml"/><Relationship Id="rId55" Type="http://schemas.openxmlformats.org/officeDocument/2006/relationships/image" Target="../media/image513.png"/><Relationship Id="rId76" Type="http://schemas.openxmlformats.org/officeDocument/2006/relationships/customXml" Target="../ink/ink908.xml"/><Relationship Id="rId97" Type="http://schemas.openxmlformats.org/officeDocument/2006/relationships/image" Target="../media/image534.png"/><Relationship Id="rId104" Type="http://schemas.openxmlformats.org/officeDocument/2006/relationships/customXml" Target="../ink/ink922.xml"/><Relationship Id="rId120" Type="http://schemas.openxmlformats.org/officeDocument/2006/relationships/customXml" Target="../ink/ink930.xml"/><Relationship Id="rId125" Type="http://schemas.openxmlformats.org/officeDocument/2006/relationships/image" Target="../media/image548.png"/><Relationship Id="rId141" Type="http://schemas.openxmlformats.org/officeDocument/2006/relationships/image" Target="../media/image556.png"/><Relationship Id="rId146" Type="http://schemas.openxmlformats.org/officeDocument/2006/relationships/customXml" Target="../ink/ink943.xml"/><Relationship Id="rId7" Type="http://schemas.openxmlformats.org/officeDocument/2006/relationships/image" Target="../media/image489.png"/><Relationship Id="rId71" Type="http://schemas.openxmlformats.org/officeDocument/2006/relationships/image" Target="../media/image521.png"/><Relationship Id="rId92" Type="http://schemas.openxmlformats.org/officeDocument/2006/relationships/customXml" Target="../ink/ink916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500.png"/><Relationship Id="rId24" Type="http://schemas.openxmlformats.org/officeDocument/2006/relationships/customXml" Target="../ink/ink882.xml"/><Relationship Id="rId40" Type="http://schemas.openxmlformats.org/officeDocument/2006/relationships/customXml" Target="../ink/ink890.xml"/><Relationship Id="rId45" Type="http://schemas.openxmlformats.org/officeDocument/2006/relationships/image" Target="../media/image508.png"/><Relationship Id="rId66" Type="http://schemas.openxmlformats.org/officeDocument/2006/relationships/customXml" Target="../ink/ink903.xml"/><Relationship Id="rId87" Type="http://schemas.openxmlformats.org/officeDocument/2006/relationships/image" Target="../media/image529.png"/><Relationship Id="rId110" Type="http://schemas.openxmlformats.org/officeDocument/2006/relationships/customXml" Target="../ink/ink925.xml"/><Relationship Id="rId115" Type="http://schemas.openxmlformats.org/officeDocument/2006/relationships/image" Target="../media/image543.png"/><Relationship Id="rId131" Type="http://schemas.openxmlformats.org/officeDocument/2006/relationships/image" Target="../media/image551.png"/><Relationship Id="rId136" Type="http://schemas.openxmlformats.org/officeDocument/2006/relationships/customXml" Target="../ink/ink938.xml"/><Relationship Id="rId157" Type="http://schemas.openxmlformats.org/officeDocument/2006/relationships/image" Target="../media/image564.png"/><Relationship Id="rId61" Type="http://schemas.openxmlformats.org/officeDocument/2006/relationships/image" Target="../media/image516.png"/><Relationship Id="rId82" Type="http://schemas.openxmlformats.org/officeDocument/2006/relationships/customXml" Target="../ink/ink911.xml"/><Relationship Id="rId152" Type="http://schemas.openxmlformats.org/officeDocument/2006/relationships/customXml" Target="../ink/ink946.xml"/><Relationship Id="rId19" Type="http://schemas.openxmlformats.org/officeDocument/2006/relationships/image" Target="../media/image495.png"/><Relationship Id="rId14" Type="http://schemas.openxmlformats.org/officeDocument/2006/relationships/customXml" Target="../ink/ink877.xml"/><Relationship Id="rId30" Type="http://schemas.openxmlformats.org/officeDocument/2006/relationships/customXml" Target="../ink/ink885.xml"/><Relationship Id="rId35" Type="http://schemas.openxmlformats.org/officeDocument/2006/relationships/image" Target="../media/image503.png"/><Relationship Id="rId56" Type="http://schemas.openxmlformats.org/officeDocument/2006/relationships/customXml" Target="../ink/ink898.xml"/><Relationship Id="rId77" Type="http://schemas.openxmlformats.org/officeDocument/2006/relationships/image" Target="../media/image524.png"/><Relationship Id="rId100" Type="http://schemas.openxmlformats.org/officeDocument/2006/relationships/customXml" Target="../ink/ink920.xml"/><Relationship Id="rId105" Type="http://schemas.openxmlformats.org/officeDocument/2006/relationships/image" Target="../media/image538.png"/><Relationship Id="rId126" Type="http://schemas.openxmlformats.org/officeDocument/2006/relationships/customXml" Target="../ink/ink933.xml"/><Relationship Id="rId147" Type="http://schemas.openxmlformats.org/officeDocument/2006/relationships/image" Target="../media/image559.png"/><Relationship Id="rId8" Type="http://schemas.openxmlformats.org/officeDocument/2006/relationships/customXml" Target="../ink/ink874.xml"/><Relationship Id="rId51" Type="http://schemas.openxmlformats.org/officeDocument/2006/relationships/image" Target="../media/image511.png"/><Relationship Id="rId72" Type="http://schemas.openxmlformats.org/officeDocument/2006/relationships/customXml" Target="../ink/ink906.xml"/><Relationship Id="rId93" Type="http://schemas.openxmlformats.org/officeDocument/2006/relationships/image" Target="../media/image532.png"/><Relationship Id="rId98" Type="http://schemas.openxmlformats.org/officeDocument/2006/relationships/customXml" Target="../ink/ink919.xml"/><Relationship Id="rId121" Type="http://schemas.openxmlformats.org/officeDocument/2006/relationships/image" Target="../media/image546.png"/><Relationship Id="rId142" Type="http://schemas.openxmlformats.org/officeDocument/2006/relationships/customXml" Target="../ink/ink941.xml"/><Relationship Id="rId3" Type="http://schemas.openxmlformats.org/officeDocument/2006/relationships/image" Target="../media/image154.png"/><Relationship Id="rId25" Type="http://schemas.openxmlformats.org/officeDocument/2006/relationships/image" Target="../media/image498.png"/><Relationship Id="rId46" Type="http://schemas.openxmlformats.org/officeDocument/2006/relationships/customXml" Target="../ink/ink893.xml"/><Relationship Id="rId67" Type="http://schemas.openxmlformats.org/officeDocument/2006/relationships/image" Target="../media/image519.png"/><Relationship Id="rId116" Type="http://schemas.openxmlformats.org/officeDocument/2006/relationships/customXml" Target="../ink/ink928.xml"/><Relationship Id="rId137" Type="http://schemas.openxmlformats.org/officeDocument/2006/relationships/image" Target="../media/image554.png"/><Relationship Id="rId158" Type="http://schemas.openxmlformats.org/officeDocument/2006/relationships/customXml" Target="../ink/ink949.xml"/><Relationship Id="rId20" Type="http://schemas.openxmlformats.org/officeDocument/2006/relationships/customXml" Target="../ink/ink880.xml"/><Relationship Id="rId41" Type="http://schemas.openxmlformats.org/officeDocument/2006/relationships/image" Target="../media/image506.png"/><Relationship Id="rId62" Type="http://schemas.openxmlformats.org/officeDocument/2006/relationships/customXml" Target="../ink/ink901.xml"/><Relationship Id="rId83" Type="http://schemas.openxmlformats.org/officeDocument/2006/relationships/image" Target="../media/image527.png"/><Relationship Id="rId88" Type="http://schemas.openxmlformats.org/officeDocument/2006/relationships/customXml" Target="../ink/ink914.xml"/><Relationship Id="rId111" Type="http://schemas.openxmlformats.org/officeDocument/2006/relationships/image" Target="../media/image541.png"/><Relationship Id="rId132" Type="http://schemas.openxmlformats.org/officeDocument/2006/relationships/customXml" Target="../ink/ink936.xml"/><Relationship Id="rId153" Type="http://schemas.openxmlformats.org/officeDocument/2006/relationships/image" Target="../media/image562.png"/><Relationship Id="rId15" Type="http://schemas.openxmlformats.org/officeDocument/2006/relationships/image" Target="../media/image493.png"/><Relationship Id="rId36" Type="http://schemas.openxmlformats.org/officeDocument/2006/relationships/customXml" Target="../ink/ink888.xml"/><Relationship Id="rId57" Type="http://schemas.openxmlformats.org/officeDocument/2006/relationships/image" Target="../media/image514.png"/><Relationship Id="rId106" Type="http://schemas.openxmlformats.org/officeDocument/2006/relationships/customXml" Target="../ink/ink923.xml"/><Relationship Id="rId127" Type="http://schemas.openxmlformats.org/officeDocument/2006/relationships/image" Target="../media/image549.png"/><Relationship Id="rId10" Type="http://schemas.openxmlformats.org/officeDocument/2006/relationships/customXml" Target="../ink/ink875.xml"/><Relationship Id="rId31" Type="http://schemas.openxmlformats.org/officeDocument/2006/relationships/image" Target="../media/image501.png"/><Relationship Id="rId52" Type="http://schemas.openxmlformats.org/officeDocument/2006/relationships/customXml" Target="../ink/ink896.xml"/><Relationship Id="rId73" Type="http://schemas.openxmlformats.org/officeDocument/2006/relationships/image" Target="../media/image522.png"/><Relationship Id="rId78" Type="http://schemas.openxmlformats.org/officeDocument/2006/relationships/customXml" Target="../ink/ink909.xml"/><Relationship Id="rId94" Type="http://schemas.openxmlformats.org/officeDocument/2006/relationships/customXml" Target="../ink/ink917.xml"/><Relationship Id="rId99" Type="http://schemas.openxmlformats.org/officeDocument/2006/relationships/image" Target="../media/image535.png"/><Relationship Id="rId101" Type="http://schemas.openxmlformats.org/officeDocument/2006/relationships/image" Target="../media/image536.png"/><Relationship Id="rId122" Type="http://schemas.openxmlformats.org/officeDocument/2006/relationships/customXml" Target="../ink/ink931.xml"/><Relationship Id="rId143" Type="http://schemas.openxmlformats.org/officeDocument/2006/relationships/image" Target="../media/image557.png"/><Relationship Id="rId148" Type="http://schemas.openxmlformats.org/officeDocument/2006/relationships/customXml" Target="../ink/ink944.xml"/><Relationship Id="rId4" Type="http://schemas.microsoft.com/office/2007/relationships/hdphoto" Target="../media/hdphoto1.wdp"/><Relationship Id="rId9" Type="http://schemas.openxmlformats.org/officeDocument/2006/relationships/image" Target="../media/image490.png"/><Relationship Id="rId26" Type="http://schemas.openxmlformats.org/officeDocument/2006/relationships/customXml" Target="../ink/ink883.xml"/><Relationship Id="rId47" Type="http://schemas.openxmlformats.org/officeDocument/2006/relationships/image" Target="../media/image509.png"/><Relationship Id="rId68" Type="http://schemas.openxmlformats.org/officeDocument/2006/relationships/customXml" Target="../ink/ink904.xml"/><Relationship Id="rId89" Type="http://schemas.openxmlformats.org/officeDocument/2006/relationships/image" Target="../media/image530.png"/><Relationship Id="rId112" Type="http://schemas.openxmlformats.org/officeDocument/2006/relationships/customXml" Target="../ink/ink926.xml"/><Relationship Id="rId133" Type="http://schemas.openxmlformats.org/officeDocument/2006/relationships/image" Target="../media/image552.png"/><Relationship Id="rId154" Type="http://schemas.openxmlformats.org/officeDocument/2006/relationships/customXml" Target="../ink/ink947.xml"/><Relationship Id="rId16" Type="http://schemas.openxmlformats.org/officeDocument/2006/relationships/customXml" Target="../ink/ink878.xml"/><Relationship Id="rId37" Type="http://schemas.openxmlformats.org/officeDocument/2006/relationships/image" Target="../media/image504.png"/><Relationship Id="rId58" Type="http://schemas.openxmlformats.org/officeDocument/2006/relationships/customXml" Target="../ink/ink899.xml"/><Relationship Id="rId79" Type="http://schemas.openxmlformats.org/officeDocument/2006/relationships/image" Target="../media/image525.png"/><Relationship Id="rId102" Type="http://schemas.openxmlformats.org/officeDocument/2006/relationships/customXml" Target="../ink/ink921.xml"/><Relationship Id="rId123" Type="http://schemas.openxmlformats.org/officeDocument/2006/relationships/image" Target="../media/image547.png"/><Relationship Id="rId144" Type="http://schemas.openxmlformats.org/officeDocument/2006/relationships/customXml" Target="../ink/ink942.xml"/><Relationship Id="rId90" Type="http://schemas.openxmlformats.org/officeDocument/2006/relationships/customXml" Target="../ink/ink915.xml"/><Relationship Id="rId27" Type="http://schemas.openxmlformats.org/officeDocument/2006/relationships/image" Target="../media/image499.png"/><Relationship Id="rId48" Type="http://schemas.openxmlformats.org/officeDocument/2006/relationships/customXml" Target="../ink/ink894.xml"/><Relationship Id="rId69" Type="http://schemas.openxmlformats.org/officeDocument/2006/relationships/image" Target="../media/image520.png"/><Relationship Id="rId113" Type="http://schemas.openxmlformats.org/officeDocument/2006/relationships/image" Target="../media/image542.png"/><Relationship Id="rId134" Type="http://schemas.openxmlformats.org/officeDocument/2006/relationships/customXml" Target="../ink/ink937.xml"/><Relationship Id="rId80" Type="http://schemas.openxmlformats.org/officeDocument/2006/relationships/customXml" Target="../ink/ink910.xml"/><Relationship Id="rId155" Type="http://schemas.openxmlformats.org/officeDocument/2006/relationships/image" Target="../media/image563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08.xml"/><Relationship Id="rId21" Type="http://schemas.openxmlformats.org/officeDocument/2006/relationships/image" Target="../media/image575.png"/><Relationship Id="rId42" Type="http://schemas.openxmlformats.org/officeDocument/2006/relationships/customXml" Target="../ink/ink970.xml"/><Relationship Id="rId63" Type="http://schemas.openxmlformats.org/officeDocument/2006/relationships/image" Target="../media/image595.png"/><Relationship Id="rId84" Type="http://schemas.openxmlformats.org/officeDocument/2006/relationships/customXml" Target="../ink/ink991.xml"/><Relationship Id="rId138" Type="http://schemas.openxmlformats.org/officeDocument/2006/relationships/customXml" Target="../ink/ink1020.xml"/><Relationship Id="rId159" Type="http://schemas.openxmlformats.org/officeDocument/2006/relationships/image" Target="../media/image640.png"/><Relationship Id="rId107" Type="http://schemas.openxmlformats.org/officeDocument/2006/relationships/customXml" Target="../ink/ink1003.xml"/><Relationship Id="rId11" Type="http://schemas.openxmlformats.org/officeDocument/2006/relationships/image" Target="../media/image570.png"/><Relationship Id="rId32" Type="http://schemas.openxmlformats.org/officeDocument/2006/relationships/customXml" Target="../ink/ink965.xml"/><Relationship Id="rId53" Type="http://schemas.openxmlformats.org/officeDocument/2006/relationships/image" Target="../media/image590.png"/><Relationship Id="rId74" Type="http://schemas.openxmlformats.org/officeDocument/2006/relationships/customXml" Target="../ink/ink986.xml"/><Relationship Id="rId128" Type="http://schemas.openxmlformats.org/officeDocument/2006/relationships/image" Target="../media/image627.png"/><Relationship Id="rId149" Type="http://schemas.openxmlformats.org/officeDocument/2006/relationships/image" Target="../media/image635.png"/><Relationship Id="rId5" Type="http://schemas.openxmlformats.org/officeDocument/2006/relationships/image" Target="../media/image567.png"/><Relationship Id="rId95" Type="http://schemas.openxmlformats.org/officeDocument/2006/relationships/image" Target="../media/image611.png"/><Relationship Id="rId160" Type="http://schemas.openxmlformats.org/officeDocument/2006/relationships/customXml" Target="../ink/ink1031.xml"/><Relationship Id="rId22" Type="http://schemas.openxmlformats.org/officeDocument/2006/relationships/customXml" Target="../ink/ink960.xml"/><Relationship Id="rId43" Type="http://schemas.openxmlformats.org/officeDocument/2006/relationships/image" Target="../media/image586.png"/><Relationship Id="rId64" Type="http://schemas.openxmlformats.org/officeDocument/2006/relationships/customXml" Target="../ink/ink981.xml"/><Relationship Id="rId118" Type="http://schemas.openxmlformats.org/officeDocument/2006/relationships/image" Target="../media/image622.png"/><Relationship Id="rId139" Type="http://schemas.openxmlformats.org/officeDocument/2006/relationships/image" Target="../media/image630.png"/><Relationship Id="rId85" Type="http://schemas.openxmlformats.org/officeDocument/2006/relationships/image" Target="../media/image606.png"/><Relationship Id="rId150" Type="http://schemas.openxmlformats.org/officeDocument/2006/relationships/customXml" Target="../ink/ink1026.xml"/><Relationship Id="rId12" Type="http://schemas.openxmlformats.org/officeDocument/2006/relationships/customXml" Target="../ink/ink955.xml"/><Relationship Id="rId17" Type="http://schemas.openxmlformats.org/officeDocument/2006/relationships/image" Target="../media/image573.png"/><Relationship Id="rId33" Type="http://schemas.openxmlformats.org/officeDocument/2006/relationships/image" Target="../media/image581.png"/><Relationship Id="rId38" Type="http://schemas.openxmlformats.org/officeDocument/2006/relationships/customXml" Target="../ink/ink968.xml"/><Relationship Id="rId59" Type="http://schemas.openxmlformats.org/officeDocument/2006/relationships/image" Target="../media/image593.png"/><Relationship Id="rId103" Type="http://schemas.openxmlformats.org/officeDocument/2006/relationships/customXml" Target="../ink/ink1001.xml"/><Relationship Id="rId108" Type="http://schemas.openxmlformats.org/officeDocument/2006/relationships/image" Target="../media/image617.png"/><Relationship Id="rId124" Type="http://schemas.openxmlformats.org/officeDocument/2006/relationships/image" Target="../media/image625.png"/><Relationship Id="rId129" Type="http://schemas.openxmlformats.org/officeDocument/2006/relationships/customXml" Target="../ink/ink1014.xml"/><Relationship Id="rId54" Type="http://schemas.openxmlformats.org/officeDocument/2006/relationships/customXml" Target="../ink/ink976.xml"/><Relationship Id="rId70" Type="http://schemas.openxmlformats.org/officeDocument/2006/relationships/customXml" Target="../ink/ink984.xml"/><Relationship Id="rId75" Type="http://schemas.openxmlformats.org/officeDocument/2006/relationships/image" Target="../media/image601.png"/><Relationship Id="rId91" Type="http://schemas.openxmlformats.org/officeDocument/2006/relationships/image" Target="../media/image609.png"/><Relationship Id="rId96" Type="http://schemas.openxmlformats.org/officeDocument/2006/relationships/customXml" Target="../ink/ink997.xml"/><Relationship Id="rId140" Type="http://schemas.openxmlformats.org/officeDocument/2006/relationships/customXml" Target="../ink/ink1021.xml"/><Relationship Id="rId145" Type="http://schemas.openxmlformats.org/officeDocument/2006/relationships/image" Target="../media/image633.png"/><Relationship Id="rId161" Type="http://schemas.openxmlformats.org/officeDocument/2006/relationships/image" Target="../media/image641.png"/><Relationship Id="rId166" Type="http://schemas.openxmlformats.org/officeDocument/2006/relationships/customXml" Target="../ink/ink103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52.xml"/><Relationship Id="rId23" Type="http://schemas.openxmlformats.org/officeDocument/2006/relationships/image" Target="../media/image576.png"/><Relationship Id="rId28" Type="http://schemas.openxmlformats.org/officeDocument/2006/relationships/customXml" Target="../ink/ink963.xml"/><Relationship Id="rId49" Type="http://schemas.openxmlformats.org/officeDocument/2006/relationships/image" Target="../media/image112.png"/><Relationship Id="rId114" Type="http://schemas.openxmlformats.org/officeDocument/2006/relationships/image" Target="../media/image620.png"/><Relationship Id="rId119" Type="http://schemas.openxmlformats.org/officeDocument/2006/relationships/customXml" Target="../ink/ink1009.xml"/><Relationship Id="rId44" Type="http://schemas.openxmlformats.org/officeDocument/2006/relationships/customXml" Target="../ink/ink971.xml"/><Relationship Id="rId60" Type="http://schemas.openxmlformats.org/officeDocument/2006/relationships/customXml" Target="../ink/ink979.xml"/><Relationship Id="rId65" Type="http://schemas.openxmlformats.org/officeDocument/2006/relationships/image" Target="../media/image596.png"/><Relationship Id="rId81" Type="http://schemas.openxmlformats.org/officeDocument/2006/relationships/image" Target="../media/image604.png"/><Relationship Id="rId86" Type="http://schemas.openxmlformats.org/officeDocument/2006/relationships/customXml" Target="../ink/ink992.xml"/><Relationship Id="rId130" Type="http://schemas.openxmlformats.org/officeDocument/2006/relationships/image" Target="../media/image628.png"/><Relationship Id="rId135" Type="http://schemas.openxmlformats.org/officeDocument/2006/relationships/customXml" Target="../ink/ink1017.xml"/><Relationship Id="rId151" Type="http://schemas.openxmlformats.org/officeDocument/2006/relationships/image" Target="../media/image636.png"/><Relationship Id="rId156" Type="http://schemas.openxmlformats.org/officeDocument/2006/relationships/customXml" Target="../ink/ink1029.xml"/><Relationship Id="rId13" Type="http://schemas.openxmlformats.org/officeDocument/2006/relationships/image" Target="../media/image571.png"/><Relationship Id="rId18" Type="http://schemas.openxmlformats.org/officeDocument/2006/relationships/customXml" Target="../ink/ink958.xml"/><Relationship Id="rId39" Type="http://schemas.openxmlformats.org/officeDocument/2006/relationships/image" Target="../media/image584.png"/><Relationship Id="rId109" Type="http://schemas.openxmlformats.org/officeDocument/2006/relationships/customXml" Target="../ink/ink1004.xml"/><Relationship Id="rId34" Type="http://schemas.openxmlformats.org/officeDocument/2006/relationships/customXml" Target="../ink/ink966.xml"/><Relationship Id="rId50" Type="http://schemas.openxmlformats.org/officeDocument/2006/relationships/customXml" Target="../ink/ink974.xml"/><Relationship Id="rId55" Type="http://schemas.openxmlformats.org/officeDocument/2006/relationships/image" Target="../media/image591.png"/><Relationship Id="rId76" Type="http://schemas.openxmlformats.org/officeDocument/2006/relationships/customXml" Target="../ink/ink987.xml"/><Relationship Id="rId97" Type="http://schemas.openxmlformats.org/officeDocument/2006/relationships/image" Target="../media/image612.png"/><Relationship Id="rId104" Type="http://schemas.openxmlformats.org/officeDocument/2006/relationships/image" Target="../media/image615.png"/><Relationship Id="rId120" Type="http://schemas.openxmlformats.org/officeDocument/2006/relationships/image" Target="../media/image623.png"/><Relationship Id="rId125" Type="http://schemas.openxmlformats.org/officeDocument/2006/relationships/customXml" Target="../ink/ink1012.xml"/><Relationship Id="rId141" Type="http://schemas.openxmlformats.org/officeDocument/2006/relationships/image" Target="../media/image631.png"/><Relationship Id="rId146" Type="http://schemas.openxmlformats.org/officeDocument/2006/relationships/customXml" Target="../ink/ink1024.xml"/><Relationship Id="rId167" Type="http://schemas.openxmlformats.org/officeDocument/2006/relationships/image" Target="../media/image644.png"/><Relationship Id="rId7" Type="http://schemas.openxmlformats.org/officeDocument/2006/relationships/image" Target="../media/image568.png"/><Relationship Id="rId71" Type="http://schemas.openxmlformats.org/officeDocument/2006/relationships/image" Target="../media/image599.png"/><Relationship Id="rId92" Type="http://schemas.openxmlformats.org/officeDocument/2006/relationships/customXml" Target="../ink/ink995.xml"/><Relationship Id="rId162" Type="http://schemas.openxmlformats.org/officeDocument/2006/relationships/customXml" Target="../ink/ink1032.xml"/><Relationship Id="rId2" Type="http://schemas.openxmlformats.org/officeDocument/2006/relationships/image" Target="../media/image154.png"/><Relationship Id="rId29" Type="http://schemas.openxmlformats.org/officeDocument/2006/relationships/image" Target="../media/image579.png"/><Relationship Id="rId24" Type="http://schemas.openxmlformats.org/officeDocument/2006/relationships/customXml" Target="../ink/ink961.xml"/><Relationship Id="rId40" Type="http://schemas.openxmlformats.org/officeDocument/2006/relationships/customXml" Target="../ink/ink969.xml"/><Relationship Id="rId45" Type="http://schemas.openxmlformats.org/officeDocument/2006/relationships/image" Target="../media/image587.png"/><Relationship Id="rId66" Type="http://schemas.openxmlformats.org/officeDocument/2006/relationships/customXml" Target="../ink/ink982.xml"/><Relationship Id="rId87" Type="http://schemas.openxmlformats.org/officeDocument/2006/relationships/image" Target="../media/image607.png"/><Relationship Id="rId110" Type="http://schemas.openxmlformats.org/officeDocument/2006/relationships/image" Target="../media/image618.png"/><Relationship Id="rId115" Type="http://schemas.openxmlformats.org/officeDocument/2006/relationships/customXml" Target="../ink/ink1007.xml"/><Relationship Id="rId131" Type="http://schemas.openxmlformats.org/officeDocument/2006/relationships/customXml" Target="../ink/ink1015.xml"/><Relationship Id="rId136" Type="http://schemas.openxmlformats.org/officeDocument/2006/relationships/customXml" Target="../ink/ink1018.xml"/><Relationship Id="rId157" Type="http://schemas.openxmlformats.org/officeDocument/2006/relationships/image" Target="../media/image639.png"/><Relationship Id="rId61" Type="http://schemas.openxmlformats.org/officeDocument/2006/relationships/image" Target="../media/image594.png"/><Relationship Id="rId82" Type="http://schemas.openxmlformats.org/officeDocument/2006/relationships/customXml" Target="../ink/ink990.xml"/><Relationship Id="rId152" Type="http://schemas.openxmlformats.org/officeDocument/2006/relationships/customXml" Target="../ink/ink1027.xml"/><Relationship Id="rId19" Type="http://schemas.openxmlformats.org/officeDocument/2006/relationships/image" Target="../media/image574.png"/><Relationship Id="rId14" Type="http://schemas.openxmlformats.org/officeDocument/2006/relationships/customXml" Target="../ink/ink956.xml"/><Relationship Id="rId30" Type="http://schemas.openxmlformats.org/officeDocument/2006/relationships/customXml" Target="../ink/ink964.xml"/><Relationship Id="rId35" Type="http://schemas.openxmlformats.org/officeDocument/2006/relationships/image" Target="../media/image582.png"/><Relationship Id="rId56" Type="http://schemas.openxmlformats.org/officeDocument/2006/relationships/customXml" Target="../ink/ink977.xml"/><Relationship Id="rId77" Type="http://schemas.openxmlformats.org/officeDocument/2006/relationships/image" Target="../media/image602.png"/><Relationship Id="rId100" Type="http://schemas.openxmlformats.org/officeDocument/2006/relationships/customXml" Target="../ink/ink999.xml"/><Relationship Id="rId105" Type="http://schemas.openxmlformats.org/officeDocument/2006/relationships/customXml" Target="../ink/ink1002.xml"/><Relationship Id="rId126" Type="http://schemas.openxmlformats.org/officeDocument/2006/relationships/image" Target="../media/image626.png"/><Relationship Id="rId147" Type="http://schemas.openxmlformats.org/officeDocument/2006/relationships/image" Target="../media/image634.png"/><Relationship Id="rId8" Type="http://schemas.openxmlformats.org/officeDocument/2006/relationships/customXml" Target="../ink/ink953.xml"/><Relationship Id="rId51" Type="http://schemas.openxmlformats.org/officeDocument/2006/relationships/image" Target="../media/image589.png"/><Relationship Id="rId72" Type="http://schemas.openxmlformats.org/officeDocument/2006/relationships/customXml" Target="../ink/ink985.xml"/><Relationship Id="rId93" Type="http://schemas.openxmlformats.org/officeDocument/2006/relationships/image" Target="../media/image610.png"/><Relationship Id="rId98" Type="http://schemas.openxmlformats.org/officeDocument/2006/relationships/customXml" Target="../ink/ink998.xml"/><Relationship Id="rId121" Type="http://schemas.openxmlformats.org/officeDocument/2006/relationships/customXml" Target="../ink/ink1010.xml"/><Relationship Id="rId142" Type="http://schemas.openxmlformats.org/officeDocument/2006/relationships/customXml" Target="../ink/ink1022.xml"/><Relationship Id="rId163" Type="http://schemas.openxmlformats.org/officeDocument/2006/relationships/image" Target="../media/image642.png"/><Relationship Id="rId3" Type="http://schemas.microsoft.com/office/2007/relationships/hdphoto" Target="../media/hdphoto1.wdp"/><Relationship Id="rId25" Type="http://schemas.openxmlformats.org/officeDocument/2006/relationships/image" Target="../media/image577.png"/><Relationship Id="rId46" Type="http://schemas.openxmlformats.org/officeDocument/2006/relationships/customXml" Target="../ink/ink972.xml"/><Relationship Id="rId67" Type="http://schemas.openxmlformats.org/officeDocument/2006/relationships/image" Target="../media/image597.png"/><Relationship Id="rId116" Type="http://schemas.openxmlformats.org/officeDocument/2006/relationships/image" Target="../media/image621.png"/><Relationship Id="rId137" Type="http://schemas.openxmlformats.org/officeDocument/2006/relationships/customXml" Target="../ink/ink1019.xml"/><Relationship Id="rId158" Type="http://schemas.openxmlformats.org/officeDocument/2006/relationships/customXml" Target="../ink/ink1030.xml"/><Relationship Id="rId20" Type="http://schemas.openxmlformats.org/officeDocument/2006/relationships/customXml" Target="../ink/ink959.xml"/><Relationship Id="rId41" Type="http://schemas.openxmlformats.org/officeDocument/2006/relationships/image" Target="../media/image585.png"/><Relationship Id="rId62" Type="http://schemas.openxmlformats.org/officeDocument/2006/relationships/customXml" Target="../ink/ink980.xml"/><Relationship Id="rId83" Type="http://schemas.openxmlformats.org/officeDocument/2006/relationships/image" Target="../media/image605.png"/><Relationship Id="rId88" Type="http://schemas.openxmlformats.org/officeDocument/2006/relationships/customXml" Target="../ink/ink993.xml"/><Relationship Id="rId111" Type="http://schemas.openxmlformats.org/officeDocument/2006/relationships/customXml" Target="../ink/ink1005.xml"/><Relationship Id="rId132" Type="http://schemas.openxmlformats.org/officeDocument/2006/relationships/image" Target="../media/image629.png"/><Relationship Id="rId153" Type="http://schemas.openxmlformats.org/officeDocument/2006/relationships/image" Target="../media/image637.png"/><Relationship Id="rId15" Type="http://schemas.openxmlformats.org/officeDocument/2006/relationships/image" Target="../media/image572.png"/><Relationship Id="rId36" Type="http://schemas.openxmlformats.org/officeDocument/2006/relationships/customXml" Target="../ink/ink967.xml"/><Relationship Id="rId57" Type="http://schemas.openxmlformats.org/officeDocument/2006/relationships/image" Target="../media/image592.png"/><Relationship Id="rId106" Type="http://schemas.openxmlformats.org/officeDocument/2006/relationships/image" Target="../media/image616.png"/><Relationship Id="rId127" Type="http://schemas.openxmlformats.org/officeDocument/2006/relationships/customXml" Target="../ink/ink1013.xml"/><Relationship Id="rId10" Type="http://schemas.openxmlformats.org/officeDocument/2006/relationships/customXml" Target="../ink/ink954.xml"/><Relationship Id="rId31" Type="http://schemas.openxmlformats.org/officeDocument/2006/relationships/image" Target="../media/image580.png"/><Relationship Id="rId52" Type="http://schemas.openxmlformats.org/officeDocument/2006/relationships/customXml" Target="../ink/ink975.xml"/><Relationship Id="rId73" Type="http://schemas.openxmlformats.org/officeDocument/2006/relationships/image" Target="../media/image600.png"/><Relationship Id="rId78" Type="http://schemas.openxmlformats.org/officeDocument/2006/relationships/customXml" Target="../ink/ink988.xml"/><Relationship Id="rId94" Type="http://schemas.openxmlformats.org/officeDocument/2006/relationships/customXml" Target="../ink/ink996.xml"/><Relationship Id="rId99" Type="http://schemas.openxmlformats.org/officeDocument/2006/relationships/image" Target="../media/image613.png"/><Relationship Id="rId101" Type="http://schemas.openxmlformats.org/officeDocument/2006/relationships/image" Target="../media/image614.png"/><Relationship Id="rId122" Type="http://schemas.openxmlformats.org/officeDocument/2006/relationships/image" Target="../media/image624.png"/><Relationship Id="rId143" Type="http://schemas.openxmlformats.org/officeDocument/2006/relationships/image" Target="../media/image632.png"/><Relationship Id="rId148" Type="http://schemas.openxmlformats.org/officeDocument/2006/relationships/customXml" Target="../ink/ink1025.xml"/><Relationship Id="rId164" Type="http://schemas.openxmlformats.org/officeDocument/2006/relationships/customXml" Target="../ink/ink1033.xml"/><Relationship Id="rId4" Type="http://schemas.openxmlformats.org/officeDocument/2006/relationships/customXml" Target="../ink/ink951.xml"/><Relationship Id="rId9" Type="http://schemas.openxmlformats.org/officeDocument/2006/relationships/image" Target="../media/image569.png"/><Relationship Id="rId26" Type="http://schemas.openxmlformats.org/officeDocument/2006/relationships/customXml" Target="../ink/ink962.xml"/><Relationship Id="rId47" Type="http://schemas.openxmlformats.org/officeDocument/2006/relationships/image" Target="../media/image588.png"/><Relationship Id="rId68" Type="http://schemas.openxmlformats.org/officeDocument/2006/relationships/customXml" Target="../ink/ink983.xml"/><Relationship Id="rId89" Type="http://schemas.openxmlformats.org/officeDocument/2006/relationships/image" Target="../media/image608.png"/><Relationship Id="rId112" Type="http://schemas.openxmlformats.org/officeDocument/2006/relationships/image" Target="../media/image619.png"/><Relationship Id="rId133" Type="http://schemas.openxmlformats.org/officeDocument/2006/relationships/customXml" Target="../ink/ink1016.xml"/><Relationship Id="rId154" Type="http://schemas.openxmlformats.org/officeDocument/2006/relationships/customXml" Target="../ink/ink1028.xml"/><Relationship Id="rId16" Type="http://schemas.openxmlformats.org/officeDocument/2006/relationships/customXml" Target="../ink/ink957.xml"/><Relationship Id="rId37" Type="http://schemas.openxmlformats.org/officeDocument/2006/relationships/image" Target="../media/image583.png"/><Relationship Id="rId58" Type="http://schemas.openxmlformats.org/officeDocument/2006/relationships/customXml" Target="../ink/ink978.xml"/><Relationship Id="rId79" Type="http://schemas.openxmlformats.org/officeDocument/2006/relationships/image" Target="../media/image603.png"/><Relationship Id="rId102" Type="http://schemas.openxmlformats.org/officeDocument/2006/relationships/customXml" Target="../ink/ink1000.xml"/><Relationship Id="rId123" Type="http://schemas.openxmlformats.org/officeDocument/2006/relationships/customXml" Target="../ink/ink1011.xml"/><Relationship Id="rId144" Type="http://schemas.openxmlformats.org/officeDocument/2006/relationships/customXml" Target="../ink/ink1023.xml"/><Relationship Id="rId90" Type="http://schemas.openxmlformats.org/officeDocument/2006/relationships/customXml" Target="../ink/ink994.xml"/><Relationship Id="rId165" Type="http://schemas.openxmlformats.org/officeDocument/2006/relationships/image" Target="../media/image643.png"/><Relationship Id="rId27" Type="http://schemas.openxmlformats.org/officeDocument/2006/relationships/image" Target="../media/image578.png"/><Relationship Id="rId48" Type="http://schemas.openxmlformats.org/officeDocument/2006/relationships/customXml" Target="../ink/ink973.xml"/><Relationship Id="rId69" Type="http://schemas.openxmlformats.org/officeDocument/2006/relationships/image" Target="../media/image598.png"/><Relationship Id="rId113" Type="http://schemas.openxmlformats.org/officeDocument/2006/relationships/customXml" Target="../ink/ink1006.xml"/><Relationship Id="rId134" Type="http://schemas.openxmlformats.org/officeDocument/2006/relationships/image" Target="../media/image273.png"/><Relationship Id="rId80" Type="http://schemas.openxmlformats.org/officeDocument/2006/relationships/customXml" Target="../ink/ink989.xml"/><Relationship Id="rId155" Type="http://schemas.openxmlformats.org/officeDocument/2006/relationships/image" Target="../media/image6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13" Type="http://schemas.openxmlformats.org/officeDocument/2006/relationships/customXml" Target="../ink/ink1039.xml"/><Relationship Id="rId18" Type="http://schemas.openxmlformats.org/officeDocument/2006/relationships/image" Target="../media/image651.png"/><Relationship Id="rId3" Type="http://schemas.openxmlformats.org/officeDocument/2006/relationships/image" Target="../media/image154.png"/><Relationship Id="rId21" Type="http://schemas.openxmlformats.org/officeDocument/2006/relationships/image" Target="../media/image653.png"/><Relationship Id="rId7" Type="http://schemas.openxmlformats.org/officeDocument/2006/relationships/customXml" Target="../ink/ink1036.xml"/><Relationship Id="rId12" Type="http://schemas.openxmlformats.org/officeDocument/2006/relationships/image" Target="../media/image648.png"/><Relationship Id="rId17" Type="http://schemas.openxmlformats.org/officeDocument/2006/relationships/customXml" Target="../ink/ink1041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50.png"/><Relationship Id="rId20" Type="http://schemas.openxmlformats.org/officeDocument/2006/relationships/image" Target="../media/image6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5.png"/><Relationship Id="rId11" Type="http://schemas.openxmlformats.org/officeDocument/2006/relationships/customXml" Target="../ink/ink1038.xml"/><Relationship Id="rId5" Type="http://schemas.openxmlformats.org/officeDocument/2006/relationships/customXml" Target="../ink/ink1035.xml"/><Relationship Id="rId15" Type="http://schemas.openxmlformats.org/officeDocument/2006/relationships/customXml" Target="../ink/ink1040.xml"/><Relationship Id="rId10" Type="http://schemas.openxmlformats.org/officeDocument/2006/relationships/image" Target="../media/image647.png"/><Relationship Id="rId19" Type="http://schemas.openxmlformats.org/officeDocument/2006/relationships/image" Target="../media/image488.png"/><Relationship Id="rId4" Type="http://schemas.microsoft.com/office/2007/relationships/hdphoto" Target="../media/hdphoto1.wdp"/><Relationship Id="rId9" Type="http://schemas.openxmlformats.org/officeDocument/2006/relationships/customXml" Target="../ink/ink1037.xml"/><Relationship Id="rId14" Type="http://schemas.openxmlformats.org/officeDocument/2006/relationships/image" Target="../media/image649.png"/><Relationship Id="rId22" Type="http://schemas.openxmlformats.org/officeDocument/2006/relationships/image" Target="../media/image6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13" Type="http://schemas.openxmlformats.org/officeDocument/2006/relationships/customXml" Target="../ink/ink1046.xml"/><Relationship Id="rId18" Type="http://schemas.openxmlformats.org/officeDocument/2006/relationships/image" Target="../media/image656.png"/><Relationship Id="rId3" Type="http://schemas.openxmlformats.org/officeDocument/2006/relationships/image" Target="../media/image154.png"/><Relationship Id="rId7" Type="http://schemas.openxmlformats.org/officeDocument/2006/relationships/customXml" Target="../ink/ink1043.xml"/><Relationship Id="rId12" Type="http://schemas.openxmlformats.org/officeDocument/2006/relationships/image" Target="../media/image649.png"/><Relationship Id="rId17" Type="http://schemas.openxmlformats.org/officeDocument/2006/relationships/image" Target="../media/image655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51.png"/><Relationship Id="rId20" Type="http://schemas.openxmlformats.org/officeDocument/2006/relationships/image" Target="../media/image6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6.png"/><Relationship Id="rId11" Type="http://schemas.openxmlformats.org/officeDocument/2006/relationships/customXml" Target="../ink/ink1045.xml"/><Relationship Id="rId5" Type="http://schemas.openxmlformats.org/officeDocument/2006/relationships/customXml" Target="../ink/ink1042.xml"/><Relationship Id="rId15" Type="http://schemas.openxmlformats.org/officeDocument/2006/relationships/customXml" Target="../ink/ink1047.xml"/><Relationship Id="rId10" Type="http://schemas.openxmlformats.org/officeDocument/2006/relationships/image" Target="../media/image648.png"/><Relationship Id="rId19" Type="http://schemas.openxmlformats.org/officeDocument/2006/relationships/image" Target="../media/image657.jpeg"/><Relationship Id="rId4" Type="http://schemas.microsoft.com/office/2007/relationships/hdphoto" Target="../media/hdphoto1.wdp"/><Relationship Id="rId9" Type="http://schemas.openxmlformats.org/officeDocument/2006/relationships/customXml" Target="../ink/ink1044.xml"/><Relationship Id="rId14" Type="http://schemas.openxmlformats.org/officeDocument/2006/relationships/image" Target="../media/image6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54.png"/><Relationship Id="rId4" Type="http://schemas.openxmlformats.org/officeDocument/2006/relationships/image" Target="../media/image660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67.png"/><Relationship Id="rId18" Type="http://schemas.openxmlformats.org/officeDocument/2006/relationships/customXml" Target="../ink/ink1051.xml"/><Relationship Id="rId3" Type="http://schemas.openxmlformats.org/officeDocument/2006/relationships/image" Target="../media/image661.png"/><Relationship Id="rId21" Type="http://schemas.openxmlformats.org/officeDocument/2006/relationships/image" Target="../media/image671.png"/><Relationship Id="rId7" Type="http://schemas.openxmlformats.org/officeDocument/2006/relationships/image" Target="../media/image664.png"/><Relationship Id="rId12" Type="http://schemas.openxmlformats.org/officeDocument/2006/relationships/customXml" Target="../ink/ink1048.xml"/><Relationship Id="rId17" Type="http://schemas.openxmlformats.org/officeDocument/2006/relationships/image" Target="../media/image669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1050.xml"/><Relationship Id="rId20" Type="http://schemas.openxmlformats.org/officeDocument/2006/relationships/customXml" Target="../ink/ink10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3.jpeg"/><Relationship Id="rId11" Type="http://schemas.openxmlformats.org/officeDocument/2006/relationships/image" Target="../media/image665.png"/><Relationship Id="rId5" Type="http://schemas.microsoft.com/office/2007/relationships/hdphoto" Target="../media/hdphoto2.wdp"/><Relationship Id="rId15" Type="http://schemas.openxmlformats.org/officeDocument/2006/relationships/image" Target="../media/image668.png"/><Relationship Id="rId23" Type="http://schemas.openxmlformats.org/officeDocument/2006/relationships/image" Target="../media/image672.png"/><Relationship Id="rId10" Type="http://schemas.microsoft.com/office/2007/relationships/hdphoto" Target="../media/hdphoto1.wdp"/><Relationship Id="rId19" Type="http://schemas.openxmlformats.org/officeDocument/2006/relationships/image" Target="../media/image670.png"/><Relationship Id="rId4" Type="http://schemas.openxmlformats.org/officeDocument/2006/relationships/image" Target="../media/image662.png"/><Relationship Id="rId9" Type="http://schemas.openxmlformats.org/officeDocument/2006/relationships/image" Target="../media/image154.png"/><Relationship Id="rId14" Type="http://schemas.openxmlformats.org/officeDocument/2006/relationships/customXml" Target="../ink/ink1049.xml"/><Relationship Id="rId22" Type="http://schemas.openxmlformats.org/officeDocument/2006/relationships/customXml" Target="../ink/ink105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673.jpeg"/><Relationship Id="rId3" Type="http://schemas.openxmlformats.org/officeDocument/2006/relationships/image" Target="../media/image666.jpeg"/><Relationship Id="rId7" Type="http://schemas.openxmlformats.org/officeDocument/2006/relationships/image" Target="../media/image669.jpeg"/><Relationship Id="rId12" Type="http://schemas.openxmlformats.org/officeDocument/2006/relationships/image" Target="../media/image67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8.jpeg"/><Relationship Id="rId11" Type="http://schemas.openxmlformats.org/officeDocument/2006/relationships/image" Target="../media/image671.jpeg"/><Relationship Id="rId5" Type="http://schemas.openxmlformats.org/officeDocument/2006/relationships/image" Target="../media/image667.jpeg"/><Relationship Id="rId15" Type="http://schemas.openxmlformats.org/officeDocument/2006/relationships/hyperlink" Target="https://invis.io/CTXBEJAUDSG" TargetMode="External"/><Relationship Id="rId10" Type="http://schemas.openxmlformats.org/officeDocument/2006/relationships/image" Target="../media/image670.jpeg"/><Relationship Id="rId4" Type="http://schemas.openxmlformats.org/officeDocument/2006/relationships/image" Target="../media/image656.png"/><Relationship Id="rId9" Type="http://schemas.microsoft.com/office/2007/relationships/hdphoto" Target="../media/hdphoto1.wdp"/><Relationship Id="rId14" Type="http://schemas.openxmlformats.org/officeDocument/2006/relationships/image" Target="../media/image674.jpe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63" Type="http://schemas.openxmlformats.org/officeDocument/2006/relationships/customXml" Target="../ink/ink31.xml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159" Type="http://schemas.openxmlformats.org/officeDocument/2006/relationships/customXml" Target="../ink/ink79.xml"/><Relationship Id="rId170" Type="http://schemas.openxmlformats.org/officeDocument/2006/relationships/image" Target="../media/image85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53" Type="http://schemas.openxmlformats.org/officeDocument/2006/relationships/customXml" Target="../ink/ink26.xml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80.png"/><Relationship Id="rId181" Type="http://schemas.openxmlformats.org/officeDocument/2006/relationships/customXml" Target="../ink/ink90.xml"/><Relationship Id="rId22" Type="http://schemas.openxmlformats.org/officeDocument/2006/relationships/image" Target="../media/image11.png"/><Relationship Id="rId43" Type="http://schemas.openxmlformats.org/officeDocument/2006/relationships/customXml" Target="../ink/ink21.xml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75.png"/><Relationship Id="rId171" Type="http://schemas.openxmlformats.org/officeDocument/2006/relationships/customXml" Target="../ink/ink85.xml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12" Type="http://schemas.openxmlformats.org/officeDocument/2006/relationships/image" Target="../media/image6.png"/><Relationship Id="rId33" Type="http://schemas.openxmlformats.org/officeDocument/2006/relationships/customXml" Target="../ink/ink16.xml"/><Relationship Id="rId108" Type="http://schemas.openxmlformats.org/officeDocument/2006/relationships/image" Target="../media/image54.png"/><Relationship Id="rId129" Type="http://schemas.openxmlformats.org/officeDocument/2006/relationships/customXml" Target="../ink/ink64.xml"/><Relationship Id="rId54" Type="http://schemas.openxmlformats.org/officeDocument/2006/relationships/image" Target="../media/image27.png"/><Relationship Id="rId75" Type="http://schemas.openxmlformats.org/officeDocument/2006/relationships/customXml" Target="../ink/ink37.xml"/><Relationship Id="rId96" Type="http://schemas.openxmlformats.org/officeDocument/2006/relationships/image" Target="../media/image48.png"/><Relationship Id="rId140" Type="http://schemas.openxmlformats.org/officeDocument/2006/relationships/image" Target="../media/image70.png"/><Relationship Id="rId161" Type="http://schemas.openxmlformats.org/officeDocument/2006/relationships/customXml" Target="../ink/ink80.xml"/><Relationship Id="rId182" Type="http://schemas.openxmlformats.org/officeDocument/2006/relationships/image" Target="../media/image91.png"/><Relationship Id="rId6" Type="http://schemas.openxmlformats.org/officeDocument/2006/relationships/image" Target="../media/image3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44" Type="http://schemas.openxmlformats.org/officeDocument/2006/relationships/image" Target="../media/image22.png"/><Relationship Id="rId65" Type="http://schemas.openxmlformats.org/officeDocument/2006/relationships/customXml" Target="../ink/ink32.xml"/><Relationship Id="rId86" Type="http://schemas.openxmlformats.org/officeDocument/2006/relationships/image" Target="../media/image43.png"/><Relationship Id="rId130" Type="http://schemas.openxmlformats.org/officeDocument/2006/relationships/image" Target="../media/image65.png"/><Relationship Id="rId151" Type="http://schemas.openxmlformats.org/officeDocument/2006/relationships/customXml" Target="../ink/ink75.xml"/><Relationship Id="rId172" Type="http://schemas.openxmlformats.org/officeDocument/2006/relationships/image" Target="../media/image86.png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34" Type="http://schemas.openxmlformats.org/officeDocument/2006/relationships/image" Target="../media/image17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97" Type="http://schemas.openxmlformats.org/officeDocument/2006/relationships/customXml" Target="../ink/ink48.xml"/><Relationship Id="rId120" Type="http://schemas.openxmlformats.org/officeDocument/2006/relationships/image" Target="../media/image60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image" Target="../media/image81.png"/><Relationship Id="rId183" Type="http://schemas.openxmlformats.org/officeDocument/2006/relationships/customXml" Target="../ink/ink91.xml"/><Relationship Id="rId24" Type="http://schemas.openxmlformats.org/officeDocument/2006/relationships/image" Target="../media/image12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131" Type="http://schemas.openxmlformats.org/officeDocument/2006/relationships/customXml" Target="../ink/ink65.xml"/><Relationship Id="rId152" Type="http://schemas.openxmlformats.org/officeDocument/2006/relationships/image" Target="../media/image76.png"/><Relationship Id="rId173" Type="http://schemas.openxmlformats.org/officeDocument/2006/relationships/customXml" Target="../ink/ink86.xml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56" Type="http://schemas.openxmlformats.org/officeDocument/2006/relationships/image" Target="../media/image28.png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105" Type="http://schemas.openxmlformats.org/officeDocument/2006/relationships/customXml" Target="../ink/ink52.xml"/><Relationship Id="rId126" Type="http://schemas.openxmlformats.org/officeDocument/2006/relationships/image" Target="../media/image63.png"/><Relationship Id="rId147" Type="http://schemas.openxmlformats.org/officeDocument/2006/relationships/customXml" Target="../ink/ink73.xml"/><Relationship Id="rId168" Type="http://schemas.openxmlformats.org/officeDocument/2006/relationships/image" Target="../media/image84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98" Type="http://schemas.openxmlformats.org/officeDocument/2006/relationships/image" Target="../media/image49.png"/><Relationship Id="rId121" Type="http://schemas.openxmlformats.org/officeDocument/2006/relationships/customXml" Target="../ink/ink60.xml"/><Relationship Id="rId142" Type="http://schemas.openxmlformats.org/officeDocument/2006/relationships/image" Target="../media/image71.png"/><Relationship Id="rId163" Type="http://schemas.openxmlformats.org/officeDocument/2006/relationships/customXml" Target="../ink/ink81.xml"/><Relationship Id="rId184" Type="http://schemas.openxmlformats.org/officeDocument/2006/relationships/image" Target="../media/image92.png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14" Type="http://schemas.openxmlformats.org/officeDocument/2006/relationships/image" Target="../media/image107.png"/><Relationship Id="rId25" Type="http://schemas.openxmlformats.org/officeDocument/2006/relationships/customXml" Target="../ink/ink12.xml"/><Relationship Id="rId46" Type="http://schemas.openxmlformats.org/officeDocument/2006/relationships/image" Target="../media/image23.png"/><Relationship Id="rId67" Type="http://schemas.openxmlformats.org/officeDocument/2006/relationships/customXml" Target="../ink/ink33.xml"/><Relationship Id="rId116" Type="http://schemas.openxmlformats.org/officeDocument/2006/relationships/image" Target="../media/image58.png"/><Relationship Id="rId137" Type="http://schemas.openxmlformats.org/officeDocument/2006/relationships/customXml" Target="../ink/ink68.xml"/><Relationship Id="rId158" Type="http://schemas.openxmlformats.org/officeDocument/2006/relationships/image" Target="../media/image79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62" Type="http://schemas.openxmlformats.org/officeDocument/2006/relationships/image" Target="../media/image31.png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11" Type="http://schemas.openxmlformats.org/officeDocument/2006/relationships/customXml" Target="../ink/ink55.xml"/><Relationship Id="rId132" Type="http://schemas.openxmlformats.org/officeDocument/2006/relationships/image" Target="../media/image66.png"/><Relationship Id="rId153" Type="http://schemas.openxmlformats.org/officeDocument/2006/relationships/customXml" Target="../ink/ink76.xml"/><Relationship Id="rId174" Type="http://schemas.openxmlformats.org/officeDocument/2006/relationships/image" Target="../media/image87.png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15" Type="http://schemas.openxmlformats.org/officeDocument/2006/relationships/customXml" Target="../ink/ink7.xml"/><Relationship Id="rId36" Type="http://schemas.openxmlformats.org/officeDocument/2006/relationships/image" Target="../media/image18.png"/><Relationship Id="rId57" Type="http://schemas.openxmlformats.org/officeDocument/2006/relationships/customXml" Target="../ink/ink28.xml"/><Relationship Id="rId106" Type="http://schemas.openxmlformats.org/officeDocument/2006/relationships/image" Target="../media/image53.png"/><Relationship Id="rId127" Type="http://schemas.openxmlformats.org/officeDocument/2006/relationships/customXml" Target="../ink/ink63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52" Type="http://schemas.openxmlformats.org/officeDocument/2006/relationships/image" Target="../media/image26.png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94" Type="http://schemas.openxmlformats.org/officeDocument/2006/relationships/image" Target="../media/image4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1.png"/><Relationship Id="rId143" Type="http://schemas.openxmlformats.org/officeDocument/2006/relationships/customXml" Target="../ink/ink71.xml"/><Relationship Id="rId148" Type="http://schemas.openxmlformats.org/officeDocument/2006/relationships/image" Target="../media/image74.png"/><Relationship Id="rId164" Type="http://schemas.openxmlformats.org/officeDocument/2006/relationships/image" Target="../media/image82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80" Type="http://schemas.openxmlformats.org/officeDocument/2006/relationships/image" Target="../media/image90.png"/><Relationship Id="rId210" Type="http://schemas.openxmlformats.org/officeDocument/2006/relationships/image" Target="../media/image105.png"/><Relationship Id="rId26" Type="http://schemas.openxmlformats.org/officeDocument/2006/relationships/image" Target="../media/image13.png"/><Relationship Id="rId47" Type="http://schemas.openxmlformats.org/officeDocument/2006/relationships/customXml" Target="../ink/ink23.xml"/><Relationship Id="rId68" Type="http://schemas.openxmlformats.org/officeDocument/2006/relationships/image" Target="../media/image34.png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33" Type="http://schemas.openxmlformats.org/officeDocument/2006/relationships/customXml" Target="../ink/ink66.xml"/><Relationship Id="rId154" Type="http://schemas.openxmlformats.org/officeDocument/2006/relationships/image" Target="../media/image77.png"/><Relationship Id="rId175" Type="http://schemas.openxmlformats.org/officeDocument/2006/relationships/customXml" Target="../ink/ink87.xml"/><Relationship Id="rId196" Type="http://schemas.openxmlformats.org/officeDocument/2006/relationships/image" Target="../media/image98.png"/><Relationship Id="rId200" Type="http://schemas.openxmlformats.org/officeDocument/2006/relationships/image" Target="../media/image100.png"/><Relationship Id="rId16" Type="http://schemas.openxmlformats.org/officeDocument/2006/relationships/image" Target="../media/image8.png"/><Relationship Id="rId37" Type="http://schemas.openxmlformats.org/officeDocument/2006/relationships/customXml" Target="../ink/ink18.xml"/><Relationship Id="rId58" Type="http://schemas.openxmlformats.org/officeDocument/2006/relationships/image" Target="../media/image29.png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123" Type="http://schemas.openxmlformats.org/officeDocument/2006/relationships/customXml" Target="../ink/ink61.xml"/><Relationship Id="rId144" Type="http://schemas.openxmlformats.org/officeDocument/2006/relationships/image" Target="../media/image72.png"/><Relationship Id="rId90" Type="http://schemas.openxmlformats.org/officeDocument/2006/relationships/image" Target="../media/image45.png"/><Relationship Id="rId165" Type="http://schemas.openxmlformats.org/officeDocument/2006/relationships/customXml" Target="../ink/ink82.xml"/><Relationship Id="rId186" Type="http://schemas.openxmlformats.org/officeDocument/2006/relationships/image" Target="../media/image93.png"/><Relationship Id="rId211" Type="http://schemas.openxmlformats.org/officeDocument/2006/relationships/customXml" Target="../ink/ink105.xml"/><Relationship Id="rId27" Type="http://schemas.openxmlformats.org/officeDocument/2006/relationships/customXml" Target="../ink/ink13.xml"/><Relationship Id="rId48" Type="http://schemas.openxmlformats.org/officeDocument/2006/relationships/image" Target="../media/image24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67.png"/><Relationship Id="rId80" Type="http://schemas.openxmlformats.org/officeDocument/2006/relationships/image" Target="../media/image40.png"/><Relationship Id="rId155" Type="http://schemas.openxmlformats.org/officeDocument/2006/relationships/customXml" Target="../ink/ink77.xml"/><Relationship Id="rId176" Type="http://schemas.openxmlformats.org/officeDocument/2006/relationships/image" Target="../media/image88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17" Type="http://schemas.openxmlformats.org/officeDocument/2006/relationships/customXml" Target="../ink/ink8.xml"/><Relationship Id="rId38" Type="http://schemas.openxmlformats.org/officeDocument/2006/relationships/image" Target="../media/image1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62.png"/><Relationship Id="rId70" Type="http://schemas.openxmlformats.org/officeDocument/2006/relationships/image" Target="../media/image35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83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06.png"/><Relationship Id="rId28" Type="http://schemas.openxmlformats.org/officeDocument/2006/relationships/image" Target="../media/image14.png"/><Relationship Id="rId49" Type="http://schemas.openxmlformats.org/officeDocument/2006/relationships/customXml" Target="../ink/ink24.xml"/><Relationship Id="rId114" Type="http://schemas.openxmlformats.org/officeDocument/2006/relationships/image" Target="../media/image57.png"/><Relationship Id="rId60" Type="http://schemas.openxmlformats.org/officeDocument/2006/relationships/image" Target="../media/image30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78.png"/><Relationship Id="rId177" Type="http://schemas.openxmlformats.org/officeDocument/2006/relationships/customXml" Target="../ink/ink88.xml"/><Relationship Id="rId198" Type="http://schemas.openxmlformats.org/officeDocument/2006/relationships/image" Target="../media/image99.png"/><Relationship Id="rId202" Type="http://schemas.openxmlformats.org/officeDocument/2006/relationships/image" Target="../media/image101.png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customXml" Target="../ink/ink62.xml"/><Relationship Id="rId146" Type="http://schemas.openxmlformats.org/officeDocument/2006/relationships/image" Target="../media/image73.png"/><Relationship Id="rId167" Type="http://schemas.openxmlformats.org/officeDocument/2006/relationships/customXml" Target="../ink/ink83.xml"/><Relationship Id="rId188" Type="http://schemas.openxmlformats.org/officeDocument/2006/relationships/image" Target="../media/image94.png"/><Relationship Id="rId71" Type="http://schemas.openxmlformats.org/officeDocument/2006/relationships/customXml" Target="../ink/ink35.xml"/><Relationship Id="rId92" Type="http://schemas.openxmlformats.org/officeDocument/2006/relationships/image" Target="../media/image46.png"/><Relationship Id="rId213" Type="http://schemas.openxmlformats.org/officeDocument/2006/relationships/customXml" Target="../ink/ink106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4.xml"/><Relationship Id="rId40" Type="http://schemas.openxmlformats.org/officeDocument/2006/relationships/image" Target="../media/image20.png"/><Relationship Id="rId115" Type="http://schemas.openxmlformats.org/officeDocument/2006/relationships/customXml" Target="../ink/ink57.xml"/><Relationship Id="rId136" Type="http://schemas.openxmlformats.org/officeDocument/2006/relationships/image" Target="../media/image68.png"/><Relationship Id="rId157" Type="http://schemas.openxmlformats.org/officeDocument/2006/relationships/customXml" Target="../ink/ink78.xml"/><Relationship Id="rId178" Type="http://schemas.openxmlformats.org/officeDocument/2006/relationships/image" Target="../media/image89.png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7.png"/><Relationship Id="rId18" Type="http://schemas.openxmlformats.org/officeDocument/2006/relationships/customXml" Target="../ink/ink1062.xml"/><Relationship Id="rId26" Type="http://schemas.openxmlformats.org/officeDocument/2006/relationships/customXml" Target="../ink/ink1066.xml"/><Relationship Id="rId39" Type="http://schemas.openxmlformats.org/officeDocument/2006/relationships/image" Target="../media/image700.png"/><Relationship Id="rId21" Type="http://schemas.openxmlformats.org/officeDocument/2006/relationships/image" Target="../media/image691.png"/><Relationship Id="rId34" Type="http://schemas.openxmlformats.org/officeDocument/2006/relationships/customXml" Target="../ink/ink1070.xml"/><Relationship Id="rId7" Type="http://schemas.openxmlformats.org/officeDocument/2006/relationships/image" Target="../media/image684.png"/><Relationship Id="rId2" Type="http://schemas.openxmlformats.org/officeDocument/2006/relationships/customXml" Target="../ink/ink1054.xml"/><Relationship Id="rId16" Type="http://schemas.openxmlformats.org/officeDocument/2006/relationships/customXml" Target="../ink/ink1061.xml"/><Relationship Id="rId20" Type="http://schemas.openxmlformats.org/officeDocument/2006/relationships/customXml" Target="../ink/ink1063.xml"/><Relationship Id="rId29" Type="http://schemas.openxmlformats.org/officeDocument/2006/relationships/image" Target="../media/image695.png"/><Relationship Id="rId41" Type="http://schemas.openxmlformats.org/officeDocument/2006/relationships/image" Target="../media/image70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56.xml"/><Relationship Id="rId11" Type="http://schemas.openxmlformats.org/officeDocument/2006/relationships/image" Target="../media/image686.png"/><Relationship Id="rId24" Type="http://schemas.openxmlformats.org/officeDocument/2006/relationships/customXml" Target="../ink/ink1065.xml"/><Relationship Id="rId32" Type="http://schemas.openxmlformats.org/officeDocument/2006/relationships/customXml" Target="../ink/ink1069.xml"/><Relationship Id="rId37" Type="http://schemas.openxmlformats.org/officeDocument/2006/relationships/image" Target="../media/image699.png"/><Relationship Id="rId40" Type="http://schemas.openxmlformats.org/officeDocument/2006/relationships/customXml" Target="../ink/ink1073.xml"/><Relationship Id="rId5" Type="http://schemas.openxmlformats.org/officeDocument/2006/relationships/image" Target="../media/image683.png"/><Relationship Id="rId15" Type="http://schemas.openxmlformats.org/officeDocument/2006/relationships/image" Target="../media/image688.png"/><Relationship Id="rId23" Type="http://schemas.openxmlformats.org/officeDocument/2006/relationships/image" Target="../media/image692.png"/><Relationship Id="rId28" Type="http://schemas.openxmlformats.org/officeDocument/2006/relationships/customXml" Target="../ink/ink1067.xml"/><Relationship Id="rId36" Type="http://schemas.openxmlformats.org/officeDocument/2006/relationships/customXml" Target="../ink/ink1071.xml"/><Relationship Id="rId10" Type="http://schemas.openxmlformats.org/officeDocument/2006/relationships/customXml" Target="../ink/ink1058.xml"/><Relationship Id="rId19" Type="http://schemas.openxmlformats.org/officeDocument/2006/relationships/image" Target="../media/image690.png"/><Relationship Id="rId31" Type="http://schemas.openxmlformats.org/officeDocument/2006/relationships/image" Target="../media/image696.png"/><Relationship Id="rId4" Type="http://schemas.openxmlformats.org/officeDocument/2006/relationships/customXml" Target="../ink/ink1055.xml"/><Relationship Id="rId9" Type="http://schemas.openxmlformats.org/officeDocument/2006/relationships/image" Target="../media/image685.png"/><Relationship Id="rId14" Type="http://schemas.openxmlformats.org/officeDocument/2006/relationships/customXml" Target="../ink/ink1060.xml"/><Relationship Id="rId22" Type="http://schemas.openxmlformats.org/officeDocument/2006/relationships/customXml" Target="../ink/ink1064.xml"/><Relationship Id="rId27" Type="http://schemas.openxmlformats.org/officeDocument/2006/relationships/image" Target="../media/image694.png"/><Relationship Id="rId30" Type="http://schemas.openxmlformats.org/officeDocument/2006/relationships/customXml" Target="../ink/ink1068.xml"/><Relationship Id="rId35" Type="http://schemas.openxmlformats.org/officeDocument/2006/relationships/image" Target="../media/image698.png"/><Relationship Id="rId8" Type="http://schemas.openxmlformats.org/officeDocument/2006/relationships/customXml" Target="../ink/ink1057.xml"/><Relationship Id="rId3" Type="http://schemas.openxmlformats.org/officeDocument/2006/relationships/image" Target="../media/image682.png"/><Relationship Id="rId12" Type="http://schemas.openxmlformats.org/officeDocument/2006/relationships/customXml" Target="../ink/ink1059.xml"/><Relationship Id="rId17" Type="http://schemas.openxmlformats.org/officeDocument/2006/relationships/image" Target="../media/image689.png"/><Relationship Id="rId25" Type="http://schemas.openxmlformats.org/officeDocument/2006/relationships/image" Target="../media/image693.png"/><Relationship Id="rId33" Type="http://schemas.openxmlformats.org/officeDocument/2006/relationships/image" Target="../media/image697.png"/><Relationship Id="rId38" Type="http://schemas.openxmlformats.org/officeDocument/2006/relationships/customXml" Target="../ink/ink107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6.jpeg"/><Relationship Id="rId13" Type="http://schemas.openxmlformats.org/officeDocument/2006/relationships/customXml" Target="../ink/ink1078.xml"/><Relationship Id="rId3" Type="http://schemas.openxmlformats.org/officeDocument/2006/relationships/image" Target="../media/image656.png"/><Relationship Id="rId7" Type="http://schemas.openxmlformats.org/officeDocument/2006/relationships/image" Target="../media/image704.png"/><Relationship Id="rId12" Type="http://schemas.openxmlformats.org/officeDocument/2006/relationships/image" Target="../media/image707.png"/><Relationship Id="rId2" Type="http://schemas.openxmlformats.org/officeDocument/2006/relationships/image" Target="../media/image675.jpeg"/><Relationship Id="rId16" Type="http://schemas.openxmlformats.org/officeDocument/2006/relationships/image" Target="../media/image7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75.xml"/><Relationship Id="rId11" Type="http://schemas.openxmlformats.org/officeDocument/2006/relationships/customXml" Target="../ink/ink1077.xml"/><Relationship Id="rId5" Type="http://schemas.openxmlformats.org/officeDocument/2006/relationships/image" Target="../media/image703.png"/><Relationship Id="rId15" Type="http://schemas.openxmlformats.org/officeDocument/2006/relationships/customXml" Target="../ink/ink1079.xml"/><Relationship Id="rId10" Type="http://schemas.openxmlformats.org/officeDocument/2006/relationships/image" Target="../media/image706.png"/><Relationship Id="rId4" Type="http://schemas.openxmlformats.org/officeDocument/2006/relationships/customXml" Target="../ink/ink1074.xml"/><Relationship Id="rId9" Type="http://schemas.openxmlformats.org/officeDocument/2006/relationships/customXml" Target="../ink/ink1076.xml"/><Relationship Id="rId14" Type="http://schemas.openxmlformats.org/officeDocument/2006/relationships/image" Target="../media/image7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83.xml"/><Relationship Id="rId13" Type="http://schemas.openxmlformats.org/officeDocument/2006/relationships/image" Target="../media/image713.png"/><Relationship Id="rId18" Type="http://schemas.openxmlformats.org/officeDocument/2006/relationships/customXml" Target="../ink/ink1087.xml"/><Relationship Id="rId3" Type="http://schemas.openxmlformats.org/officeDocument/2006/relationships/image" Target="../media/image703.png"/><Relationship Id="rId7" Type="http://schemas.openxmlformats.org/officeDocument/2006/relationships/image" Target="../media/image710.png"/><Relationship Id="rId12" Type="http://schemas.openxmlformats.org/officeDocument/2006/relationships/customXml" Target="../ink/ink1084.xml"/><Relationship Id="rId17" Type="http://schemas.openxmlformats.org/officeDocument/2006/relationships/image" Target="../media/image715.png"/><Relationship Id="rId2" Type="http://schemas.openxmlformats.org/officeDocument/2006/relationships/customXml" Target="../ink/ink1080.xml"/><Relationship Id="rId16" Type="http://schemas.openxmlformats.org/officeDocument/2006/relationships/customXml" Target="../ink/ink10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82.xml"/><Relationship Id="rId11" Type="http://schemas.openxmlformats.org/officeDocument/2006/relationships/image" Target="../media/image678.jpeg"/><Relationship Id="rId5" Type="http://schemas.openxmlformats.org/officeDocument/2006/relationships/image" Target="../media/image704.png"/><Relationship Id="rId15" Type="http://schemas.openxmlformats.org/officeDocument/2006/relationships/image" Target="../media/image714.png"/><Relationship Id="rId10" Type="http://schemas.openxmlformats.org/officeDocument/2006/relationships/image" Target="../media/image656.png"/><Relationship Id="rId19" Type="http://schemas.openxmlformats.org/officeDocument/2006/relationships/image" Target="../media/image716.png"/><Relationship Id="rId4" Type="http://schemas.openxmlformats.org/officeDocument/2006/relationships/customXml" Target="../ink/ink1081.xml"/><Relationship Id="rId9" Type="http://schemas.openxmlformats.org/officeDocument/2006/relationships/image" Target="../media/image677.jpeg"/><Relationship Id="rId14" Type="http://schemas.openxmlformats.org/officeDocument/2006/relationships/customXml" Target="../ink/ink108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jpeg"/><Relationship Id="rId13" Type="http://schemas.openxmlformats.org/officeDocument/2006/relationships/image" Target="../media/image702.png"/><Relationship Id="rId3" Type="http://schemas.openxmlformats.org/officeDocument/2006/relationships/image" Target="../media/image679.jpeg"/><Relationship Id="rId7" Type="http://schemas.openxmlformats.org/officeDocument/2006/relationships/image" Target="../media/image682.jpeg"/><Relationship Id="rId12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1.png"/><Relationship Id="rId11" Type="http://schemas.openxmlformats.org/officeDocument/2006/relationships/image" Target="../media/image154.png"/><Relationship Id="rId5" Type="http://schemas.openxmlformats.org/officeDocument/2006/relationships/image" Target="../media/image680.jpeg"/><Relationship Id="rId10" Type="http://schemas.openxmlformats.org/officeDocument/2006/relationships/image" Target="../media/image685.jpeg"/><Relationship Id="rId4" Type="http://schemas.openxmlformats.org/officeDocument/2006/relationships/image" Target="../media/image656.png"/><Relationship Id="rId9" Type="http://schemas.openxmlformats.org/officeDocument/2006/relationships/image" Target="../media/image684.jpeg"/><Relationship Id="rId14" Type="http://schemas.openxmlformats.org/officeDocument/2006/relationships/hyperlink" Target="https://www.figma.com/file/kMGnpzGC4rGtTireRoDNTL/App-UI?node-id=0%3A1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4.png"/><Relationship Id="rId13" Type="http://schemas.openxmlformats.org/officeDocument/2006/relationships/customXml" Target="../ink/ink1092.xml"/><Relationship Id="rId3" Type="http://schemas.openxmlformats.org/officeDocument/2006/relationships/image" Target="../media/image656.png"/><Relationship Id="rId7" Type="http://schemas.openxmlformats.org/officeDocument/2006/relationships/customXml" Target="../ink/ink1089.xml"/><Relationship Id="rId12" Type="http://schemas.openxmlformats.org/officeDocument/2006/relationships/image" Target="../media/image728.png"/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3.png"/><Relationship Id="rId11" Type="http://schemas.openxmlformats.org/officeDocument/2006/relationships/customXml" Target="../ink/ink1091.xml"/><Relationship Id="rId5" Type="http://schemas.openxmlformats.org/officeDocument/2006/relationships/customXml" Target="../ink/ink1088.xml"/><Relationship Id="rId10" Type="http://schemas.openxmlformats.org/officeDocument/2006/relationships/image" Target="../media/image727.png"/><Relationship Id="rId4" Type="http://schemas.openxmlformats.org/officeDocument/2006/relationships/image" Target="../media/image711.png"/><Relationship Id="rId9" Type="http://schemas.openxmlformats.org/officeDocument/2006/relationships/customXml" Target="../ink/ink1090.xml"/><Relationship Id="rId14" Type="http://schemas.openxmlformats.org/officeDocument/2006/relationships/customXml" Target="../ink/ink1093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7.png"/><Relationship Id="rId21" Type="http://schemas.openxmlformats.org/officeDocument/2006/relationships/customXml" Target="../ink/ink1104.xml"/><Relationship Id="rId42" Type="http://schemas.openxmlformats.org/officeDocument/2006/relationships/customXml" Target="../ink/ink1115.xml"/><Relationship Id="rId63" Type="http://schemas.openxmlformats.org/officeDocument/2006/relationships/customXml" Target="../ink/ink1124.xml"/><Relationship Id="rId84" Type="http://schemas.openxmlformats.org/officeDocument/2006/relationships/customXml" Target="../ink/ink1135.xml"/><Relationship Id="rId138" Type="http://schemas.openxmlformats.org/officeDocument/2006/relationships/customXml" Target="../ink/ink1162.xml"/><Relationship Id="rId159" Type="http://schemas.openxmlformats.org/officeDocument/2006/relationships/customXml" Target="../ink/ink1183.xml"/><Relationship Id="rId170" Type="http://schemas.openxmlformats.org/officeDocument/2006/relationships/customXml" Target="../ink/ink1194.xml"/><Relationship Id="rId107" Type="http://schemas.openxmlformats.org/officeDocument/2006/relationships/image" Target="../media/image772.png"/><Relationship Id="rId11" Type="http://schemas.openxmlformats.org/officeDocument/2006/relationships/image" Target="../media/image733.png"/><Relationship Id="rId32" Type="http://schemas.openxmlformats.org/officeDocument/2006/relationships/customXml" Target="../ink/ink1110.xml"/><Relationship Id="rId53" Type="http://schemas.openxmlformats.org/officeDocument/2006/relationships/customXml" Target="../ink/ink1119.xml"/><Relationship Id="rId74" Type="http://schemas.openxmlformats.org/officeDocument/2006/relationships/customXml" Target="../ink/ink1130.xml"/><Relationship Id="rId128" Type="http://schemas.openxmlformats.org/officeDocument/2006/relationships/customXml" Target="../ink/ink1156.xml"/><Relationship Id="rId149" Type="http://schemas.openxmlformats.org/officeDocument/2006/relationships/customXml" Target="../ink/ink1173.xml"/><Relationship Id="rId5" Type="http://schemas.openxmlformats.org/officeDocument/2006/relationships/image" Target="../media/image730.png"/><Relationship Id="rId95" Type="http://schemas.openxmlformats.org/officeDocument/2006/relationships/image" Target="../media/image165.png"/><Relationship Id="rId160" Type="http://schemas.openxmlformats.org/officeDocument/2006/relationships/customXml" Target="../ink/ink1184.xml"/><Relationship Id="rId181" Type="http://schemas.openxmlformats.org/officeDocument/2006/relationships/customXml" Target="../ink/ink1204.xml"/><Relationship Id="rId22" Type="http://schemas.openxmlformats.org/officeDocument/2006/relationships/image" Target="../media/image738.png"/><Relationship Id="rId43" Type="http://schemas.openxmlformats.org/officeDocument/2006/relationships/image" Target="../media/image748.png"/><Relationship Id="rId64" Type="http://schemas.openxmlformats.org/officeDocument/2006/relationships/image" Target="../media/image756.png"/><Relationship Id="rId118" Type="http://schemas.openxmlformats.org/officeDocument/2006/relationships/customXml" Target="../ink/ink1151.xml"/><Relationship Id="rId139" Type="http://schemas.openxmlformats.org/officeDocument/2006/relationships/customXml" Target="../ink/ink1163.xml"/><Relationship Id="rId85" Type="http://schemas.openxmlformats.org/officeDocument/2006/relationships/image" Target="../media/image765.png"/><Relationship Id="rId150" Type="http://schemas.openxmlformats.org/officeDocument/2006/relationships/customXml" Target="../ink/ink1174.xml"/><Relationship Id="rId171" Type="http://schemas.openxmlformats.org/officeDocument/2006/relationships/customXml" Target="../ink/ink1195.xml"/><Relationship Id="rId12" Type="http://schemas.openxmlformats.org/officeDocument/2006/relationships/customXml" Target="../ink/ink1099.xml"/><Relationship Id="rId33" Type="http://schemas.openxmlformats.org/officeDocument/2006/relationships/image" Target="../media/image743.png"/><Relationship Id="rId108" Type="http://schemas.openxmlformats.org/officeDocument/2006/relationships/customXml" Target="../ink/ink1146.xml"/><Relationship Id="rId129" Type="http://schemas.openxmlformats.org/officeDocument/2006/relationships/image" Target="../media/image783.png"/><Relationship Id="rId54" Type="http://schemas.openxmlformats.org/officeDocument/2006/relationships/image" Target="../media/image751.png"/><Relationship Id="rId75" Type="http://schemas.openxmlformats.org/officeDocument/2006/relationships/image" Target="../media/image760.png"/><Relationship Id="rId96" Type="http://schemas.openxmlformats.org/officeDocument/2006/relationships/customXml" Target="../ink/ink1141.xml"/><Relationship Id="rId140" Type="http://schemas.openxmlformats.org/officeDocument/2006/relationships/customXml" Target="../ink/ink1164.xml"/><Relationship Id="rId161" Type="http://schemas.openxmlformats.org/officeDocument/2006/relationships/customXml" Target="../ink/ink1185.xml"/><Relationship Id="rId182" Type="http://schemas.openxmlformats.org/officeDocument/2006/relationships/customXml" Target="../ink/ink1205.xml"/><Relationship Id="rId6" Type="http://schemas.openxmlformats.org/officeDocument/2006/relationships/customXml" Target="../ink/ink1096.xml"/><Relationship Id="rId23" Type="http://schemas.openxmlformats.org/officeDocument/2006/relationships/customXml" Target="../ink/ink1105.xml"/><Relationship Id="rId119" Type="http://schemas.openxmlformats.org/officeDocument/2006/relationships/image" Target="../media/image778.png"/><Relationship Id="rId44" Type="http://schemas.openxmlformats.org/officeDocument/2006/relationships/customXml" Target="../ink/ink1116.xml"/><Relationship Id="rId65" Type="http://schemas.openxmlformats.org/officeDocument/2006/relationships/customXml" Target="../ink/ink1125.xml"/><Relationship Id="rId86" Type="http://schemas.openxmlformats.org/officeDocument/2006/relationships/customXml" Target="../ink/ink1136.xml"/><Relationship Id="rId130" Type="http://schemas.openxmlformats.org/officeDocument/2006/relationships/customXml" Target="../ink/ink1157.xml"/><Relationship Id="rId151" Type="http://schemas.openxmlformats.org/officeDocument/2006/relationships/customXml" Target="../ink/ink1175.xml"/><Relationship Id="rId172" Type="http://schemas.openxmlformats.org/officeDocument/2006/relationships/customXml" Target="../ink/ink1196.xml"/><Relationship Id="rId13" Type="http://schemas.openxmlformats.org/officeDocument/2006/relationships/customXml" Target="../ink/ink1100.xml"/><Relationship Id="rId18" Type="http://schemas.openxmlformats.org/officeDocument/2006/relationships/image" Target="../media/image736.png"/><Relationship Id="rId39" Type="http://schemas.openxmlformats.org/officeDocument/2006/relationships/image" Target="../media/image746.png"/><Relationship Id="rId109" Type="http://schemas.openxmlformats.org/officeDocument/2006/relationships/image" Target="../media/image773.png"/><Relationship Id="rId34" Type="http://schemas.openxmlformats.org/officeDocument/2006/relationships/customXml" Target="../ink/ink1111.xml"/><Relationship Id="rId50" Type="http://schemas.openxmlformats.org/officeDocument/2006/relationships/image" Target="../media/image656.png"/><Relationship Id="rId55" Type="http://schemas.openxmlformats.org/officeDocument/2006/relationships/customXml" Target="../ink/ink1120.xml"/><Relationship Id="rId76" Type="http://schemas.openxmlformats.org/officeDocument/2006/relationships/customXml" Target="../ink/ink1131.xml"/><Relationship Id="rId97" Type="http://schemas.openxmlformats.org/officeDocument/2006/relationships/image" Target="../media/image166.png"/><Relationship Id="rId104" Type="http://schemas.openxmlformats.org/officeDocument/2006/relationships/image" Target="../media/image154.png"/><Relationship Id="rId120" Type="http://schemas.openxmlformats.org/officeDocument/2006/relationships/customXml" Target="../ink/ink1152.xml"/><Relationship Id="rId125" Type="http://schemas.openxmlformats.org/officeDocument/2006/relationships/image" Target="../media/image781.png"/><Relationship Id="rId141" Type="http://schemas.openxmlformats.org/officeDocument/2006/relationships/customXml" Target="../ink/ink1165.xml"/><Relationship Id="rId146" Type="http://schemas.openxmlformats.org/officeDocument/2006/relationships/customXml" Target="../ink/ink1170.xml"/><Relationship Id="rId167" Type="http://schemas.openxmlformats.org/officeDocument/2006/relationships/customXml" Target="../ink/ink1191.xml"/><Relationship Id="rId7" Type="http://schemas.openxmlformats.org/officeDocument/2006/relationships/image" Target="../media/image731.png"/><Relationship Id="rId71" Type="http://schemas.openxmlformats.org/officeDocument/2006/relationships/image" Target="../media/image758.png"/><Relationship Id="rId92" Type="http://schemas.openxmlformats.org/officeDocument/2006/relationships/customXml" Target="../ink/ink1139.xml"/><Relationship Id="rId162" Type="http://schemas.openxmlformats.org/officeDocument/2006/relationships/customXml" Target="../ink/ink1186.xml"/><Relationship Id="rId183" Type="http://schemas.openxmlformats.org/officeDocument/2006/relationships/customXml" Target="../ink/ink1206.xml"/><Relationship Id="rId2" Type="http://schemas.openxmlformats.org/officeDocument/2006/relationships/customXml" Target="../ink/ink1094.xml"/><Relationship Id="rId29" Type="http://schemas.openxmlformats.org/officeDocument/2006/relationships/image" Target="../media/image741.png"/><Relationship Id="rId24" Type="http://schemas.openxmlformats.org/officeDocument/2006/relationships/image" Target="../media/image739.png"/><Relationship Id="rId40" Type="http://schemas.openxmlformats.org/officeDocument/2006/relationships/customXml" Target="../ink/ink1114.xml"/><Relationship Id="rId45" Type="http://schemas.openxmlformats.org/officeDocument/2006/relationships/image" Target="../media/image162.png"/><Relationship Id="rId66" Type="http://schemas.openxmlformats.org/officeDocument/2006/relationships/image" Target="../media/image112.png"/><Relationship Id="rId87" Type="http://schemas.openxmlformats.org/officeDocument/2006/relationships/image" Target="../media/image766.png"/><Relationship Id="rId110" Type="http://schemas.openxmlformats.org/officeDocument/2006/relationships/customXml" Target="../ink/ink1147.xml"/><Relationship Id="rId115" Type="http://schemas.openxmlformats.org/officeDocument/2006/relationships/image" Target="../media/image776.png"/><Relationship Id="rId131" Type="http://schemas.openxmlformats.org/officeDocument/2006/relationships/image" Target="../media/image784.png"/><Relationship Id="rId136" Type="http://schemas.openxmlformats.org/officeDocument/2006/relationships/customXml" Target="../ink/ink1160.xml"/><Relationship Id="rId157" Type="http://schemas.openxmlformats.org/officeDocument/2006/relationships/customXml" Target="../ink/ink1181.xml"/><Relationship Id="rId178" Type="http://schemas.openxmlformats.org/officeDocument/2006/relationships/customXml" Target="../ink/ink1202.xml"/><Relationship Id="rId61" Type="http://schemas.openxmlformats.org/officeDocument/2006/relationships/customXml" Target="../ink/ink1123.xml"/><Relationship Id="rId82" Type="http://schemas.openxmlformats.org/officeDocument/2006/relationships/customXml" Target="../ink/ink1134.xml"/><Relationship Id="rId152" Type="http://schemas.openxmlformats.org/officeDocument/2006/relationships/customXml" Target="../ink/ink1176.xml"/><Relationship Id="rId173" Type="http://schemas.openxmlformats.org/officeDocument/2006/relationships/customXml" Target="../ink/ink1197.xml"/><Relationship Id="rId19" Type="http://schemas.openxmlformats.org/officeDocument/2006/relationships/customXml" Target="../ink/ink1103.xml"/><Relationship Id="rId14" Type="http://schemas.openxmlformats.org/officeDocument/2006/relationships/image" Target="../media/image734.png"/><Relationship Id="rId30" Type="http://schemas.openxmlformats.org/officeDocument/2006/relationships/customXml" Target="../ink/ink1109.xml"/><Relationship Id="rId35" Type="http://schemas.openxmlformats.org/officeDocument/2006/relationships/image" Target="../media/image744.png"/><Relationship Id="rId56" Type="http://schemas.openxmlformats.org/officeDocument/2006/relationships/image" Target="../media/image752.png"/><Relationship Id="rId77" Type="http://schemas.openxmlformats.org/officeDocument/2006/relationships/image" Target="../media/image761.png"/><Relationship Id="rId100" Type="http://schemas.openxmlformats.org/officeDocument/2006/relationships/customXml" Target="../ink/ink1143.xml"/><Relationship Id="rId105" Type="http://schemas.microsoft.com/office/2007/relationships/hdphoto" Target="../media/hdphoto1.wdp"/><Relationship Id="rId126" Type="http://schemas.openxmlformats.org/officeDocument/2006/relationships/customXml" Target="../ink/ink1155.xml"/><Relationship Id="rId147" Type="http://schemas.openxmlformats.org/officeDocument/2006/relationships/customXml" Target="../ink/ink1171.xml"/><Relationship Id="rId168" Type="http://schemas.openxmlformats.org/officeDocument/2006/relationships/customXml" Target="../ink/ink1192.xml"/><Relationship Id="rId8" Type="http://schemas.openxmlformats.org/officeDocument/2006/relationships/customXml" Target="../ink/ink1097.xml"/><Relationship Id="rId51" Type="http://schemas.openxmlformats.org/officeDocument/2006/relationships/customXml" Target="../ink/ink1118.xml"/><Relationship Id="rId72" Type="http://schemas.openxmlformats.org/officeDocument/2006/relationships/customXml" Target="../ink/ink1129.xml"/><Relationship Id="rId93" Type="http://schemas.openxmlformats.org/officeDocument/2006/relationships/image" Target="../media/image164.png"/><Relationship Id="rId98" Type="http://schemas.openxmlformats.org/officeDocument/2006/relationships/customXml" Target="../ink/ink1142.xml"/><Relationship Id="rId121" Type="http://schemas.openxmlformats.org/officeDocument/2006/relationships/image" Target="../media/image779.png"/><Relationship Id="rId142" Type="http://schemas.openxmlformats.org/officeDocument/2006/relationships/customXml" Target="../ink/ink1166.xml"/><Relationship Id="rId163" Type="http://schemas.openxmlformats.org/officeDocument/2006/relationships/customXml" Target="../ink/ink1187.xml"/><Relationship Id="rId184" Type="http://schemas.openxmlformats.org/officeDocument/2006/relationships/customXml" Target="../ink/ink1207.xml"/><Relationship Id="rId3" Type="http://schemas.openxmlformats.org/officeDocument/2006/relationships/image" Target="../media/image729.png"/><Relationship Id="rId25" Type="http://schemas.openxmlformats.org/officeDocument/2006/relationships/customXml" Target="../ink/ink1106.xml"/><Relationship Id="rId46" Type="http://schemas.openxmlformats.org/officeDocument/2006/relationships/image" Target="../media/image2.emf"/><Relationship Id="rId67" Type="http://schemas.openxmlformats.org/officeDocument/2006/relationships/customXml" Target="../ink/ink1126.xml"/><Relationship Id="rId116" Type="http://schemas.openxmlformats.org/officeDocument/2006/relationships/customXml" Target="../ink/ink1150.xml"/><Relationship Id="rId137" Type="http://schemas.openxmlformats.org/officeDocument/2006/relationships/customXml" Target="../ink/ink1161.xml"/><Relationship Id="rId158" Type="http://schemas.openxmlformats.org/officeDocument/2006/relationships/customXml" Target="../ink/ink1182.xml"/><Relationship Id="rId20" Type="http://schemas.openxmlformats.org/officeDocument/2006/relationships/image" Target="../media/image737.png"/><Relationship Id="rId41" Type="http://schemas.openxmlformats.org/officeDocument/2006/relationships/image" Target="../media/image747.png"/><Relationship Id="rId62" Type="http://schemas.openxmlformats.org/officeDocument/2006/relationships/image" Target="../media/image755.png"/><Relationship Id="rId83" Type="http://schemas.openxmlformats.org/officeDocument/2006/relationships/image" Target="../media/image764.png"/><Relationship Id="rId88" Type="http://schemas.openxmlformats.org/officeDocument/2006/relationships/customXml" Target="../ink/ink1137.xml"/><Relationship Id="rId111" Type="http://schemas.openxmlformats.org/officeDocument/2006/relationships/image" Target="../media/image774.png"/><Relationship Id="rId132" Type="http://schemas.openxmlformats.org/officeDocument/2006/relationships/customXml" Target="../ink/ink1158.xml"/><Relationship Id="rId153" Type="http://schemas.openxmlformats.org/officeDocument/2006/relationships/customXml" Target="../ink/ink1177.xml"/><Relationship Id="rId174" Type="http://schemas.openxmlformats.org/officeDocument/2006/relationships/customXml" Target="../ink/ink1198.xml"/><Relationship Id="rId179" Type="http://schemas.openxmlformats.org/officeDocument/2006/relationships/image" Target="../media/image786.png"/><Relationship Id="rId15" Type="http://schemas.openxmlformats.org/officeDocument/2006/relationships/customXml" Target="../ink/ink1101.xml"/><Relationship Id="rId36" Type="http://schemas.openxmlformats.org/officeDocument/2006/relationships/customXml" Target="../ink/ink1112.xml"/><Relationship Id="rId57" Type="http://schemas.openxmlformats.org/officeDocument/2006/relationships/customXml" Target="../ink/ink1121.xml"/><Relationship Id="rId106" Type="http://schemas.openxmlformats.org/officeDocument/2006/relationships/customXml" Target="../ink/ink1145.xml"/><Relationship Id="rId127" Type="http://schemas.openxmlformats.org/officeDocument/2006/relationships/image" Target="../media/image782.png"/><Relationship Id="rId10" Type="http://schemas.openxmlformats.org/officeDocument/2006/relationships/customXml" Target="../ink/ink1098.xml"/><Relationship Id="rId31" Type="http://schemas.openxmlformats.org/officeDocument/2006/relationships/image" Target="../media/image742.png"/><Relationship Id="rId52" Type="http://schemas.openxmlformats.org/officeDocument/2006/relationships/image" Target="../media/image750.png"/><Relationship Id="rId73" Type="http://schemas.openxmlformats.org/officeDocument/2006/relationships/image" Target="../media/image759.png"/><Relationship Id="rId78" Type="http://schemas.openxmlformats.org/officeDocument/2006/relationships/customXml" Target="../ink/ink1132.xml"/><Relationship Id="rId94" Type="http://schemas.openxmlformats.org/officeDocument/2006/relationships/customXml" Target="../ink/ink1140.xml"/><Relationship Id="rId99" Type="http://schemas.openxmlformats.org/officeDocument/2006/relationships/image" Target="../media/image769.png"/><Relationship Id="rId101" Type="http://schemas.openxmlformats.org/officeDocument/2006/relationships/image" Target="../media/image770.png"/><Relationship Id="rId122" Type="http://schemas.openxmlformats.org/officeDocument/2006/relationships/customXml" Target="../ink/ink1153.xml"/><Relationship Id="rId143" Type="http://schemas.openxmlformats.org/officeDocument/2006/relationships/customXml" Target="../ink/ink1167.xml"/><Relationship Id="rId148" Type="http://schemas.openxmlformats.org/officeDocument/2006/relationships/customXml" Target="../ink/ink1172.xml"/><Relationship Id="rId164" Type="http://schemas.openxmlformats.org/officeDocument/2006/relationships/customXml" Target="../ink/ink1188.xml"/><Relationship Id="rId169" Type="http://schemas.openxmlformats.org/officeDocument/2006/relationships/customXml" Target="../ink/ink1193.xml"/><Relationship Id="rId185" Type="http://schemas.openxmlformats.org/officeDocument/2006/relationships/customXml" Target="../ink/ink1208.xml"/><Relationship Id="rId4" Type="http://schemas.openxmlformats.org/officeDocument/2006/relationships/customXml" Target="../ink/ink1095.xml"/><Relationship Id="rId9" Type="http://schemas.openxmlformats.org/officeDocument/2006/relationships/image" Target="../media/image732.png"/><Relationship Id="rId180" Type="http://schemas.openxmlformats.org/officeDocument/2006/relationships/customXml" Target="../ink/ink1203.xml"/><Relationship Id="rId26" Type="http://schemas.openxmlformats.org/officeDocument/2006/relationships/customXml" Target="../ink/ink1107.xml"/><Relationship Id="rId47" Type="http://schemas.openxmlformats.org/officeDocument/2006/relationships/customXml" Target="../ink/ink1117.xml"/><Relationship Id="rId68" Type="http://schemas.openxmlformats.org/officeDocument/2006/relationships/customXml" Target="../ink/ink1127.xml"/><Relationship Id="rId89" Type="http://schemas.openxmlformats.org/officeDocument/2006/relationships/image" Target="../media/image767.png"/><Relationship Id="rId112" Type="http://schemas.openxmlformats.org/officeDocument/2006/relationships/customXml" Target="../ink/ink1148.xml"/><Relationship Id="rId133" Type="http://schemas.openxmlformats.org/officeDocument/2006/relationships/image" Target="../media/image785.png"/><Relationship Id="rId154" Type="http://schemas.openxmlformats.org/officeDocument/2006/relationships/customXml" Target="../ink/ink1178.xml"/><Relationship Id="rId175" Type="http://schemas.openxmlformats.org/officeDocument/2006/relationships/customXml" Target="../ink/ink1199.xml"/><Relationship Id="rId16" Type="http://schemas.openxmlformats.org/officeDocument/2006/relationships/image" Target="../media/image735.png"/><Relationship Id="rId37" Type="http://schemas.openxmlformats.org/officeDocument/2006/relationships/image" Target="../media/image745.png"/><Relationship Id="rId58" Type="http://schemas.openxmlformats.org/officeDocument/2006/relationships/image" Target="../media/image753.png"/><Relationship Id="rId79" Type="http://schemas.openxmlformats.org/officeDocument/2006/relationships/image" Target="../media/image762.png"/><Relationship Id="rId102" Type="http://schemas.openxmlformats.org/officeDocument/2006/relationships/customXml" Target="../ink/ink1144.xml"/><Relationship Id="rId123" Type="http://schemas.openxmlformats.org/officeDocument/2006/relationships/image" Target="../media/image780.png"/><Relationship Id="rId144" Type="http://schemas.openxmlformats.org/officeDocument/2006/relationships/customXml" Target="../ink/ink1168.xml"/><Relationship Id="rId90" Type="http://schemas.openxmlformats.org/officeDocument/2006/relationships/customXml" Target="../ink/ink1138.xml"/><Relationship Id="rId165" Type="http://schemas.openxmlformats.org/officeDocument/2006/relationships/customXml" Target="../ink/ink1189.xml"/><Relationship Id="rId186" Type="http://schemas.openxmlformats.org/officeDocument/2006/relationships/customXml" Target="../ink/ink1209.xml"/><Relationship Id="rId27" Type="http://schemas.openxmlformats.org/officeDocument/2006/relationships/image" Target="../media/image740.png"/><Relationship Id="rId48" Type="http://schemas.openxmlformats.org/officeDocument/2006/relationships/image" Target="../media/image163.png"/><Relationship Id="rId69" Type="http://schemas.openxmlformats.org/officeDocument/2006/relationships/image" Target="../media/image757.png"/><Relationship Id="rId113" Type="http://schemas.openxmlformats.org/officeDocument/2006/relationships/image" Target="../media/image775.png"/><Relationship Id="rId134" Type="http://schemas.openxmlformats.org/officeDocument/2006/relationships/customXml" Target="../ink/ink1159.xml"/><Relationship Id="rId80" Type="http://schemas.openxmlformats.org/officeDocument/2006/relationships/customXml" Target="../ink/ink1133.xml"/><Relationship Id="rId155" Type="http://schemas.openxmlformats.org/officeDocument/2006/relationships/customXml" Target="../ink/ink1179.xml"/><Relationship Id="rId176" Type="http://schemas.openxmlformats.org/officeDocument/2006/relationships/customXml" Target="../ink/ink1200.xml"/><Relationship Id="rId17" Type="http://schemas.openxmlformats.org/officeDocument/2006/relationships/customXml" Target="../ink/ink1102.xml"/><Relationship Id="rId38" Type="http://schemas.openxmlformats.org/officeDocument/2006/relationships/customXml" Target="../ink/ink1113.xml"/><Relationship Id="rId59" Type="http://schemas.openxmlformats.org/officeDocument/2006/relationships/customXml" Target="../ink/ink1122.xml"/><Relationship Id="rId103" Type="http://schemas.openxmlformats.org/officeDocument/2006/relationships/image" Target="../media/image771.png"/><Relationship Id="rId124" Type="http://schemas.openxmlformats.org/officeDocument/2006/relationships/customXml" Target="../ink/ink1154.xml"/><Relationship Id="rId70" Type="http://schemas.openxmlformats.org/officeDocument/2006/relationships/customXml" Target="../ink/ink1128.xml"/><Relationship Id="rId91" Type="http://schemas.openxmlformats.org/officeDocument/2006/relationships/image" Target="../media/image768.png"/><Relationship Id="rId145" Type="http://schemas.openxmlformats.org/officeDocument/2006/relationships/customXml" Target="../ink/ink1169.xml"/><Relationship Id="rId166" Type="http://schemas.openxmlformats.org/officeDocument/2006/relationships/customXml" Target="../ink/ink1190.xml"/><Relationship Id="rId187" Type="http://schemas.openxmlformats.org/officeDocument/2006/relationships/customXml" Target="../ink/ink1210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108.xml"/><Relationship Id="rId49" Type="http://schemas.openxmlformats.org/officeDocument/2006/relationships/image" Target="../media/image712.png"/><Relationship Id="rId114" Type="http://schemas.openxmlformats.org/officeDocument/2006/relationships/customXml" Target="../ink/ink1149.xml"/><Relationship Id="rId60" Type="http://schemas.openxmlformats.org/officeDocument/2006/relationships/image" Target="../media/image754.png"/><Relationship Id="rId81" Type="http://schemas.openxmlformats.org/officeDocument/2006/relationships/image" Target="../media/image763.png"/><Relationship Id="rId135" Type="http://schemas.openxmlformats.org/officeDocument/2006/relationships/image" Target="../media/image179.png"/><Relationship Id="rId156" Type="http://schemas.openxmlformats.org/officeDocument/2006/relationships/customXml" Target="../ink/ink1180.xml"/><Relationship Id="rId177" Type="http://schemas.openxmlformats.org/officeDocument/2006/relationships/customXml" Target="../ink/ink1201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67.xml"/><Relationship Id="rId21" Type="http://schemas.openxmlformats.org/officeDocument/2006/relationships/image" Target="../media/image795.png"/><Relationship Id="rId42" Type="http://schemas.openxmlformats.org/officeDocument/2006/relationships/customXml" Target="../ink/ink1230.xml"/><Relationship Id="rId63" Type="http://schemas.openxmlformats.org/officeDocument/2006/relationships/customXml" Target="../ink/ink1240.xml"/><Relationship Id="rId84" Type="http://schemas.openxmlformats.org/officeDocument/2006/relationships/customXml" Target="../ink/ink1251.xml"/><Relationship Id="rId138" Type="http://schemas.openxmlformats.org/officeDocument/2006/relationships/image" Target="../media/image848.png"/><Relationship Id="rId159" Type="http://schemas.openxmlformats.org/officeDocument/2006/relationships/customXml" Target="../ink/ink1288.xml"/><Relationship Id="rId107" Type="http://schemas.openxmlformats.org/officeDocument/2006/relationships/customXml" Target="../ink/ink1262.xml"/><Relationship Id="rId11" Type="http://schemas.openxmlformats.org/officeDocument/2006/relationships/image" Target="../media/image790.png"/><Relationship Id="rId32" Type="http://schemas.openxmlformats.org/officeDocument/2006/relationships/customXml" Target="../ink/ink1225.xml"/><Relationship Id="rId53" Type="http://schemas.openxmlformats.org/officeDocument/2006/relationships/customXml" Target="../ink/ink1235.xml"/><Relationship Id="rId74" Type="http://schemas.openxmlformats.org/officeDocument/2006/relationships/customXml" Target="../ink/ink1246.xml"/><Relationship Id="rId128" Type="http://schemas.openxmlformats.org/officeDocument/2006/relationships/image" Target="../media/image843.png"/><Relationship Id="rId149" Type="http://schemas.openxmlformats.org/officeDocument/2006/relationships/customXml" Target="../ink/ink1283.xml"/><Relationship Id="rId5" Type="http://schemas.openxmlformats.org/officeDocument/2006/relationships/image" Target="../media/image787.png"/><Relationship Id="rId95" Type="http://schemas.openxmlformats.org/officeDocument/2006/relationships/customXml" Target="../ink/ink1257.xml"/><Relationship Id="rId160" Type="http://schemas.openxmlformats.org/officeDocument/2006/relationships/image" Target="../media/image859.png"/><Relationship Id="rId22" Type="http://schemas.openxmlformats.org/officeDocument/2006/relationships/customXml" Target="../ink/ink1220.xml"/><Relationship Id="rId43" Type="http://schemas.openxmlformats.org/officeDocument/2006/relationships/image" Target="../media/image806.png"/><Relationship Id="rId64" Type="http://schemas.openxmlformats.org/officeDocument/2006/relationships/image" Target="../media/image733.png"/><Relationship Id="rId118" Type="http://schemas.openxmlformats.org/officeDocument/2006/relationships/image" Target="../media/image838.png"/><Relationship Id="rId139" Type="http://schemas.openxmlformats.org/officeDocument/2006/relationships/customXml" Target="../ink/ink1278.xml"/><Relationship Id="rId85" Type="http://schemas.openxmlformats.org/officeDocument/2006/relationships/customXml" Target="../ink/ink1252.xml"/><Relationship Id="rId150" Type="http://schemas.openxmlformats.org/officeDocument/2006/relationships/image" Target="../media/image854.png"/><Relationship Id="rId12" Type="http://schemas.openxmlformats.org/officeDocument/2006/relationships/customXml" Target="../ink/ink1215.xml"/><Relationship Id="rId17" Type="http://schemas.openxmlformats.org/officeDocument/2006/relationships/image" Target="../media/image793.png"/><Relationship Id="rId33" Type="http://schemas.openxmlformats.org/officeDocument/2006/relationships/image" Target="../media/image801.png"/><Relationship Id="rId38" Type="http://schemas.openxmlformats.org/officeDocument/2006/relationships/customXml" Target="../ink/ink1228.xml"/><Relationship Id="rId59" Type="http://schemas.openxmlformats.org/officeDocument/2006/relationships/customXml" Target="../ink/ink1238.xml"/><Relationship Id="rId103" Type="http://schemas.openxmlformats.org/officeDocument/2006/relationships/customXml" Target="../ink/ink1260.xml"/><Relationship Id="rId108" Type="http://schemas.openxmlformats.org/officeDocument/2006/relationships/image" Target="../media/image833.png"/><Relationship Id="rId124" Type="http://schemas.openxmlformats.org/officeDocument/2006/relationships/image" Target="../media/image841.png"/><Relationship Id="rId129" Type="http://schemas.openxmlformats.org/officeDocument/2006/relationships/customXml" Target="../ink/ink1273.xml"/><Relationship Id="rId54" Type="http://schemas.openxmlformats.org/officeDocument/2006/relationships/image" Target="../media/image811.png"/><Relationship Id="rId70" Type="http://schemas.openxmlformats.org/officeDocument/2006/relationships/customXml" Target="../ink/ink1244.xml"/><Relationship Id="rId75" Type="http://schemas.openxmlformats.org/officeDocument/2006/relationships/image" Target="../media/image819.png"/><Relationship Id="rId91" Type="http://schemas.openxmlformats.org/officeDocument/2006/relationships/customXml" Target="../ink/ink1255.xml"/><Relationship Id="rId96" Type="http://schemas.openxmlformats.org/officeDocument/2006/relationships/image" Target="../media/image828.png"/><Relationship Id="rId140" Type="http://schemas.openxmlformats.org/officeDocument/2006/relationships/image" Target="../media/image849.png"/><Relationship Id="rId145" Type="http://schemas.openxmlformats.org/officeDocument/2006/relationships/customXml" Target="../ink/ink1281.xml"/><Relationship Id="rId161" Type="http://schemas.openxmlformats.org/officeDocument/2006/relationships/customXml" Target="../ink/ink128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2.xml"/><Relationship Id="rId23" Type="http://schemas.openxmlformats.org/officeDocument/2006/relationships/image" Target="../media/image796.png"/><Relationship Id="rId28" Type="http://schemas.openxmlformats.org/officeDocument/2006/relationships/customXml" Target="../ink/ink1223.xml"/><Relationship Id="rId49" Type="http://schemas.openxmlformats.org/officeDocument/2006/relationships/customXml" Target="../ink/ink1233.xml"/><Relationship Id="rId114" Type="http://schemas.openxmlformats.org/officeDocument/2006/relationships/image" Target="../media/image836.png"/><Relationship Id="rId119" Type="http://schemas.openxmlformats.org/officeDocument/2006/relationships/customXml" Target="../ink/ink1268.xml"/><Relationship Id="rId44" Type="http://schemas.openxmlformats.org/officeDocument/2006/relationships/image" Target="../media/image2.emf"/><Relationship Id="rId60" Type="http://schemas.openxmlformats.org/officeDocument/2006/relationships/image" Target="../media/image814.png"/><Relationship Id="rId65" Type="http://schemas.openxmlformats.org/officeDocument/2006/relationships/customXml" Target="../ink/ink1241.xml"/><Relationship Id="rId81" Type="http://schemas.openxmlformats.org/officeDocument/2006/relationships/image" Target="../media/image739.png"/><Relationship Id="rId86" Type="http://schemas.openxmlformats.org/officeDocument/2006/relationships/image" Target="../media/image823.png"/><Relationship Id="rId130" Type="http://schemas.openxmlformats.org/officeDocument/2006/relationships/image" Target="../media/image844.png"/><Relationship Id="rId135" Type="http://schemas.openxmlformats.org/officeDocument/2006/relationships/customXml" Target="../ink/ink1276.xml"/><Relationship Id="rId151" Type="http://schemas.openxmlformats.org/officeDocument/2006/relationships/customXml" Target="../ink/ink1284.xml"/><Relationship Id="rId156" Type="http://schemas.openxmlformats.org/officeDocument/2006/relationships/image" Target="../media/image857.png"/><Relationship Id="rId13" Type="http://schemas.openxmlformats.org/officeDocument/2006/relationships/image" Target="../media/image791.png"/><Relationship Id="rId18" Type="http://schemas.openxmlformats.org/officeDocument/2006/relationships/customXml" Target="../ink/ink1218.xml"/><Relationship Id="rId39" Type="http://schemas.openxmlformats.org/officeDocument/2006/relationships/image" Target="../media/image804.png"/><Relationship Id="rId109" Type="http://schemas.openxmlformats.org/officeDocument/2006/relationships/customXml" Target="../ink/ink1263.xml"/><Relationship Id="rId34" Type="http://schemas.openxmlformats.org/officeDocument/2006/relationships/customXml" Target="../ink/ink1226.xml"/><Relationship Id="rId50" Type="http://schemas.openxmlformats.org/officeDocument/2006/relationships/image" Target="../media/image809.png"/><Relationship Id="rId55" Type="http://schemas.openxmlformats.org/officeDocument/2006/relationships/customXml" Target="../ink/ink1236.xml"/><Relationship Id="rId76" Type="http://schemas.openxmlformats.org/officeDocument/2006/relationships/customXml" Target="../ink/ink1247.xml"/><Relationship Id="rId97" Type="http://schemas.openxmlformats.org/officeDocument/2006/relationships/customXml" Target="../ink/ink1258.xml"/><Relationship Id="rId104" Type="http://schemas.openxmlformats.org/officeDocument/2006/relationships/image" Target="../media/image831.png"/><Relationship Id="rId120" Type="http://schemas.openxmlformats.org/officeDocument/2006/relationships/image" Target="../media/image839.png"/><Relationship Id="rId125" Type="http://schemas.openxmlformats.org/officeDocument/2006/relationships/customXml" Target="../ink/ink1271.xml"/><Relationship Id="rId141" Type="http://schemas.openxmlformats.org/officeDocument/2006/relationships/customXml" Target="../ink/ink1279.xml"/><Relationship Id="rId146" Type="http://schemas.openxmlformats.org/officeDocument/2006/relationships/image" Target="../media/image852.png"/><Relationship Id="rId7" Type="http://schemas.openxmlformats.org/officeDocument/2006/relationships/image" Target="../media/image788.png"/><Relationship Id="rId71" Type="http://schemas.openxmlformats.org/officeDocument/2006/relationships/image" Target="../media/image817.png"/><Relationship Id="rId92" Type="http://schemas.openxmlformats.org/officeDocument/2006/relationships/image" Target="../media/image826.png"/><Relationship Id="rId162" Type="http://schemas.openxmlformats.org/officeDocument/2006/relationships/image" Target="../media/image860.png"/><Relationship Id="rId2" Type="http://schemas.openxmlformats.org/officeDocument/2006/relationships/image" Target="../media/image711.png"/><Relationship Id="rId29" Type="http://schemas.openxmlformats.org/officeDocument/2006/relationships/image" Target="../media/image799.png"/><Relationship Id="rId24" Type="http://schemas.openxmlformats.org/officeDocument/2006/relationships/customXml" Target="../ink/ink1221.xml"/><Relationship Id="rId40" Type="http://schemas.openxmlformats.org/officeDocument/2006/relationships/customXml" Target="../ink/ink1229.xml"/><Relationship Id="rId45" Type="http://schemas.openxmlformats.org/officeDocument/2006/relationships/customXml" Target="../ink/ink1231.xml"/><Relationship Id="rId66" Type="http://schemas.openxmlformats.org/officeDocument/2006/relationships/customXml" Target="../ink/ink1242.xml"/><Relationship Id="rId87" Type="http://schemas.openxmlformats.org/officeDocument/2006/relationships/customXml" Target="../ink/ink1253.xml"/><Relationship Id="rId110" Type="http://schemas.openxmlformats.org/officeDocument/2006/relationships/image" Target="../media/image834.png"/><Relationship Id="rId115" Type="http://schemas.openxmlformats.org/officeDocument/2006/relationships/customXml" Target="../ink/ink1266.xml"/><Relationship Id="rId131" Type="http://schemas.openxmlformats.org/officeDocument/2006/relationships/customXml" Target="../ink/ink1274.xml"/><Relationship Id="rId136" Type="http://schemas.openxmlformats.org/officeDocument/2006/relationships/image" Target="../media/image847.png"/><Relationship Id="rId157" Type="http://schemas.openxmlformats.org/officeDocument/2006/relationships/customXml" Target="../ink/ink1287.xml"/><Relationship Id="rId61" Type="http://schemas.openxmlformats.org/officeDocument/2006/relationships/customXml" Target="../ink/ink1239.xml"/><Relationship Id="rId82" Type="http://schemas.openxmlformats.org/officeDocument/2006/relationships/customXml" Target="../ink/ink1250.xml"/><Relationship Id="rId152" Type="http://schemas.openxmlformats.org/officeDocument/2006/relationships/image" Target="../media/image855.png"/><Relationship Id="rId19" Type="http://schemas.openxmlformats.org/officeDocument/2006/relationships/image" Target="../media/image794.png"/><Relationship Id="rId14" Type="http://schemas.openxmlformats.org/officeDocument/2006/relationships/customXml" Target="../ink/ink1216.xml"/><Relationship Id="rId30" Type="http://schemas.openxmlformats.org/officeDocument/2006/relationships/customXml" Target="../ink/ink1224.xml"/><Relationship Id="rId35" Type="http://schemas.openxmlformats.org/officeDocument/2006/relationships/image" Target="../media/image802.png"/><Relationship Id="rId56" Type="http://schemas.openxmlformats.org/officeDocument/2006/relationships/image" Target="../media/image812.png"/><Relationship Id="rId77" Type="http://schemas.openxmlformats.org/officeDocument/2006/relationships/image" Target="../media/image820.png"/><Relationship Id="rId100" Type="http://schemas.openxmlformats.org/officeDocument/2006/relationships/image" Target="../media/image830.png"/><Relationship Id="rId105" Type="http://schemas.openxmlformats.org/officeDocument/2006/relationships/customXml" Target="../ink/ink1261.xml"/><Relationship Id="rId126" Type="http://schemas.openxmlformats.org/officeDocument/2006/relationships/image" Target="../media/image842.png"/><Relationship Id="rId147" Type="http://schemas.openxmlformats.org/officeDocument/2006/relationships/customXml" Target="../ink/ink1282.xml"/><Relationship Id="rId8" Type="http://schemas.openxmlformats.org/officeDocument/2006/relationships/customXml" Target="../ink/ink1213.xml"/><Relationship Id="rId51" Type="http://schemas.openxmlformats.org/officeDocument/2006/relationships/customXml" Target="../ink/ink1234.xml"/><Relationship Id="rId72" Type="http://schemas.openxmlformats.org/officeDocument/2006/relationships/customXml" Target="../ink/ink1245.xml"/><Relationship Id="rId93" Type="http://schemas.openxmlformats.org/officeDocument/2006/relationships/customXml" Target="../ink/ink1256.xml"/><Relationship Id="rId98" Type="http://schemas.openxmlformats.org/officeDocument/2006/relationships/image" Target="../media/image829.png"/><Relationship Id="rId121" Type="http://schemas.openxmlformats.org/officeDocument/2006/relationships/customXml" Target="../ink/ink1269.xml"/><Relationship Id="rId142" Type="http://schemas.openxmlformats.org/officeDocument/2006/relationships/image" Target="../media/image850.png"/><Relationship Id="rId163" Type="http://schemas.openxmlformats.org/officeDocument/2006/relationships/customXml" Target="../ink/ink1290.xml"/><Relationship Id="rId3" Type="http://schemas.openxmlformats.org/officeDocument/2006/relationships/image" Target="../media/image656.png"/><Relationship Id="rId25" Type="http://schemas.openxmlformats.org/officeDocument/2006/relationships/image" Target="../media/image797.png"/><Relationship Id="rId46" Type="http://schemas.openxmlformats.org/officeDocument/2006/relationships/image" Target="../media/image807.png"/><Relationship Id="rId67" Type="http://schemas.openxmlformats.org/officeDocument/2006/relationships/image" Target="../media/image740.png"/><Relationship Id="rId116" Type="http://schemas.openxmlformats.org/officeDocument/2006/relationships/image" Target="../media/image837.png"/><Relationship Id="rId137" Type="http://schemas.openxmlformats.org/officeDocument/2006/relationships/customXml" Target="../ink/ink1277.xml"/><Relationship Id="rId158" Type="http://schemas.openxmlformats.org/officeDocument/2006/relationships/image" Target="../media/image858.png"/><Relationship Id="rId20" Type="http://schemas.openxmlformats.org/officeDocument/2006/relationships/customXml" Target="../ink/ink1219.xml"/><Relationship Id="rId41" Type="http://schemas.openxmlformats.org/officeDocument/2006/relationships/image" Target="../media/image805.png"/><Relationship Id="rId62" Type="http://schemas.openxmlformats.org/officeDocument/2006/relationships/image" Target="../media/image815.png"/><Relationship Id="rId83" Type="http://schemas.openxmlformats.org/officeDocument/2006/relationships/image" Target="../media/image822.png"/><Relationship Id="rId88" Type="http://schemas.openxmlformats.org/officeDocument/2006/relationships/image" Target="../media/image824.png"/><Relationship Id="rId111" Type="http://schemas.openxmlformats.org/officeDocument/2006/relationships/customXml" Target="../ink/ink1264.xml"/><Relationship Id="rId132" Type="http://schemas.openxmlformats.org/officeDocument/2006/relationships/image" Target="../media/image845.png"/><Relationship Id="rId153" Type="http://schemas.openxmlformats.org/officeDocument/2006/relationships/customXml" Target="../ink/ink1285.xml"/><Relationship Id="rId15" Type="http://schemas.openxmlformats.org/officeDocument/2006/relationships/image" Target="../media/image792.png"/><Relationship Id="rId36" Type="http://schemas.openxmlformats.org/officeDocument/2006/relationships/customXml" Target="../ink/ink1227.xml"/><Relationship Id="rId57" Type="http://schemas.openxmlformats.org/officeDocument/2006/relationships/customXml" Target="../ink/ink1237.xml"/><Relationship Id="rId106" Type="http://schemas.openxmlformats.org/officeDocument/2006/relationships/image" Target="../media/image832.png"/><Relationship Id="rId127" Type="http://schemas.openxmlformats.org/officeDocument/2006/relationships/customXml" Target="../ink/ink1272.xml"/><Relationship Id="rId10" Type="http://schemas.openxmlformats.org/officeDocument/2006/relationships/customXml" Target="../ink/ink1214.xml"/><Relationship Id="rId31" Type="http://schemas.openxmlformats.org/officeDocument/2006/relationships/image" Target="../media/image800.png"/><Relationship Id="rId52" Type="http://schemas.openxmlformats.org/officeDocument/2006/relationships/image" Target="../media/image810.png"/><Relationship Id="rId73" Type="http://schemas.openxmlformats.org/officeDocument/2006/relationships/image" Target="../media/image818.png"/><Relationship Id="rId78" Type="http://schemas.openxmlformats.org/officeDocument/2006/relationships/customXml" Target="../ink/ink1248.xml"/><Relationship Id="rId94" Type="http://schemas.openxmlformats.org/officeDocument/2006/relationships/image" Target="../media/image827.png"/><Relationship Id="rId99" Type="http://schemas.openxmlformats.org/officeDocument/2006/relationships/customXml" Target="../ink/ink1259.xml"/><Relationship Id="rId101" Type="http://schemas.openxmlformats.org/officeDocument/2006/relationships/image" Target="../media/image154.png"/><Relationship Id="rId122" Type="http://schemas.openxmlformats.org/officeDocument/2006/relationships/image" Target="../media/image840.png"/><Relationship Id="rId143" Type="http://schemas.openxmlformats.org/officeDocument/2006/relationships/customXml" Target="../ink/ink1280.xml"/><Relationship Id="rId148" Type="http://schemas.openxmlformats.org/officeDocument/2006/relationships/image" Target="../media/image853.png"/><Relationship Id="rId164" Type="http://schemas.openxmlformats.org/officeDocument/2006/relationships/image" Target="../media/image861.png"/><Relationship Id="rId4" Type="http://schemas.openxmlformats.org/officeDocument/2006/relationships/customXml" Target="../ink/ink1211.xml"/><Relationship Id="rId9" Type="http://schemas.openxmlformats.org/officeDocument/2006/relationships/image" Target="../media/image789.png"/><Relationship Id="rId26" Type="http://schemas.openxmlformats.org/officeDocument/2006/relationships/customXml" Target="../ink/ink1222.xml"/><Relationship Id="rId47" Type="http://schemas.openxmlformats.org/officeDocument/2006/relationships/customXml" Target="../ink/ink1232.xml"/><Relationship Id="rId68" Type="http://schemas.openxmlformats.org/officeDocument/2006/relationships/customXml" Target="../ink/ink1243.xml"/><Relationship Id="rId89" Type="http://schemas.openxmlformats.org/officeDocument/2006/relationships/customXml" Target="../ink/ink1254.xml"/><Relationship Id="rId112" Type="http://schemas.openxmlformats.org/officeDocument/2006/relationships/image" Target="../media/image835.png"/><Relationship Id="rId133" Type="http://schemas.openxmlformats.org/officeDocument/2006/relationships/customXml" Target="../ink/ink1275.xml"/><Relationship Id="rId154" Type="http://schemas.openxmlformats.org/officeDocument/2006/relationships/image" Target="../media/image856.png"/><Relationship Id="rId16" Type="http://schemas.openxmlformats.org/officeDocument/2006/relationships/customXml" Target="../ink/ink1217.xml"/><Relationship Id="rId37" Type="http://schemas.openxmlformats.org/officeDocument/2006/relationships/image" Target="../media/image803.png"/><Relationship Id="rId58" Type="http://schemas.openxmlformats.org/officeDocument/2006/relationships/image" Target="../media/image813.png"/><Relationship Id="rId79" Type="http://schemas.openxmlformats.org/officeDocument/2006/relationships/image" Target="../media/image821.png"/><Relationship Id="rId102" Type="http://schemas.microsoft.com/office/2007/relationships/hdphoto" Target="../media/hdphoto1.wdp"/><Relationship Id="rId123" Type="http://schemas.openxmlformats.org/officeDocument/2006/relationships/customXml" Target="../ink/ink1270.xml"/><Relationship Id="rId144" Type="http://schemas.openxmlformats.org/officeDocument/2006/relationships/image" Target="../media/image851.png"/><Relationship Id="rId90" Type="http://schemas.openxmlformats.org/officeDocument/2006/relationships/image" Target="../media/image825.png"/><Relationship Id="rId27" Type="http://schemas.openxmlformats.org/officeDocument/2006/relationships/image" Target="../media/image798.png"/><Relationship Id="rId48" Type="http://schemas.openxmlformats.org/officeDocument/2006/relationships/image" Target="../media/image808.png"/><Relationship Id="rId69" Type="http://schemas.openxmlformats.org/officeDocument/2006/relationships/image" Target="../media/image816.png"/><Relationship Id="rId113" Type="http://schemas.openxmlformats.org/officeDocument/2006/relationships/customXml" Target="../ink/ink1265.xml"/><Relationship Id="rId134" Type="http://schemas.openxmlformats.org/officeDocument/2006/relationships/image" Target="../media/image846.png"/><Relationship Id="rId80" Type="http://schemas.openxmlformats.org/officeDocument/2006/relationships/customXml" Target="../ink/ink1249.xml"/><Relationship Id="rId155" Type="http://schemas.openxmlformats.org/officeDocument/2006/relationships/customXml" Target="../ink/ink1286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63.xml"/><Relationship Id="rId21" Type="http://schemas.openxmlformats.org/officeDocument/2006/relationships/image" Target="../media/image868.png"/><Relationship Id="rId42" Type="http://schemas.openxmlformats.org/officeDocument/2006/relationships/customXml" Target="../ink/ink1309.xml"/><Relationship Id="rId47" Type="http://schemas.openxmlformats.org/officeDocument/2006/relationships/image" Target="../media/image880.png"/><Relationship Id="rId63" Type="http://schemas.openxmlformats.org/officeDocument/2006/relationships/customXml" Target="../ink/ink1319.xml"/><Relationship Id="rId68" Type="http://schemas.openxmlformats.org/officeDocument/2006/relationships/image" Target="../media/image888.png"/><Relationship Id="rId84" Type="http://schemas.openxmlformats.org/officeDocument/2006/relationships/customXml" Target="../ink/ink1332.xml"/><Relationship Id="rId89" Type="http://schemas.openxmlformats.org/officeDocument/2006/relationships/customXml" Target="../ink/ink1337.xml"/><Relationship Id="rId112" Type="http://schemas.openxmlformats.org/officeDocument/2006/relationships/customXml" Target="../ink/ink1359.xml"/><Relationship Id="rId16" Type="http://schemas.openxmlformats.org/officeDocument/2006/relationships/image" Target="../media/image867.png"/><Relationship Id="rId107" Type="http://schemas.openxmlformats.org/officeDocument/2006/relationships/customXml" Target="../ink/ink1354.xml"/><Relationship Id="rId11" Type="http://schemas.openxmlformats.org/officeDocument/2006/relationships/customXml" Target="../ink/ink1293.xml"/><Relationship Id="rId32" Type="http://schemas.openxmlformats.org/officeDocument/2006/relationships/customXml" Target="../ink/ink1304.xml"/><Relationship Id="rId37" Type="http://schemas.openxmlformats.org/officeDocument/2006/relationships/image" Target="../media/image875.png"/><Relationship Id="rId53" Type="http://schemas.openxmlformats.org/officeDocument/2006/relationships/customXml" Target="../ink/ink1314.xml"/><Relationship Id="rId58" Type="http://schemas.openxmlformats.org/officeDocument/2006/relationships/image" Target="../media/image883.png"/><Relationship Id="rId74" Type="http://schemas.openxmlformats.org/officeDocument/2006/relationships/image" Target="../media/image891.png"/><Relationship Id="rId79" Type="http://schemas.openxmlformats.org/officeDocument/2006/relationships/customXml" Target="../ink/ink1327.xml"/><Relationship Id="rId102" Type="http://schemas.openxmlformats.org/officeDocument/2006/relationships/customXml" Target="../ink/ink1350.xml"/><Relationship Id="rId123" Type="http://schemas.openxmlformats.org/officeDocument/2006/relationships/customXml" Target="../ink/ink1369.xml"/><Relationship Id="rId128" Type="http://schemas.openxmlformats.org/officeDocument/2006/relationships/customXml" Target="../ink/ink1374.xml"/><Relationship Id="rId5" Type="http://schemas.openxmlformats.org/officeDocument/2006/relationships/image" Target="../media/image717.png"/><Relationship Id="rId90" Type="http://schemas.openxmlformats.org/officeDocument/2006/relationships/customXml" Target="../ink/ink1338.xml"/><Relationship Id="rId95" Type="http://schemas.openxmlformats.org/officeDocument/2006/relationships/customXml" Target="../ink/ink1343.xml"/><Relationship Id="rId22" Type="http://schemas.openxmlformats.org/officeDocument/2006/relationships/customXml" Target="../ink/ink1299.xml"/><Relationship Id="rId27" Type="http://schemas.openxmlformats.org/officeDocument/2006/relationships/image" Target="../media/image871.png"/><Relationship Id="rId43" Type="http://schemas.openxmlformats.org/officeDocument/2006/relationships/image" Target="../media/image878.png"/><Relationship Id="rId48" Type="http://schemas.openxmlformats.org/officeDocument/2006/relationships/customXml" Target="../ink/ink1312.xml"/><Relationship Id="rId64" Type="http://schemas.openxmlformats.org/officeDocument/2006/relationships/image" Target="../media/image886.png"/><Relationship Id="rId69" Type="http://schemas.openxmlformats.org/officeDocument/2006/relationships/customXml" Target="../ink/ink1322.xml"/><Relationship Id="rId113" Type="http://schemas.openxmlformats.org/officeDocument/2006/relationships/image" Target="../media/image894.png"/><Relationship Id="rId118" Type="http://schemas.openxmlformats.org/officeDocument/2006/relationships/customXml" Target="../ink/ink1364.xml"/><Relationship Id="rId80" Type="http://schemas.openxmlformats.org/officeDocument/2006/relationships/customXml" Target="../ink/ink1328.xml"/><Relationship Id="rId85" Type="http://schemas.openxmlformats.org/officeDocument/2006/relationships/customXml" Target="../ink/ink1333.xml"/><Relationship Id="rId12" Type="http://schemas.openxmlformats.org/officeDocument/2006/relationships/image" Target="../media/image865.png"/><Relationship Id="rId17" Type="http://schemas.openxmlformats.org/officeDocument/2006/relationships/customXml" Target="../ink/ink1296.xml"/><Relationship Id="rId33" Type="http://schemas.openxmlformats.org/officeDocument/2006/relationships/image" Target="../media/image256.png"/><Relationship Id="rId38" Type="http://schemas.openxmlformats.org/officeDocument/2006/relationships/customXml" Target="../ink/ink1307.xml"/><Relationship Id="rId59" Type="http://schemas.openxmlformats.org/officeDocument/2006/relationships/customXml" Target="../ink/ink1317.xml"/><Relationship Id="rId103" Type="http://schemas.openxmlformats.org/officeDocument/2006/relationships/customXml" Target="../ink/ink1351.xml"/><Relationship Id="rId108" Type="http://schemas.openxmlformats.org/officeDocument/2006/relationships/customXml" Target="../ink/ink1355.xml"/><Relationship Id="rId124" Type="http://schemas.openxmlformats.org/officeDocument/2006/relationships/customXml" Target="../ink/ink1370.xml"/><Relationship Id="rId129" Type="http://schemas.openxmlformats.org/officeDocument/2006/relationships/customXml" Target="../ink/ink1375.xml"/><Relationship Id="rId54" Type="http://schemas.openxmlformats.org/officeDocument/2006/relationships/image" Target="../media/image163.png"/><Relationship Id="rId70" Type="http://schemas.openxmlformats.org/officeDocument/2006/relationships/image" Target="../media/image889.png"/><Relationship Id="rId75" Type="http://schemas.openxmlformats.org/officeDocument/2006/relationships/customXml" Target="../ink/ink1325.xml"/><Relationship Id="rId91" Type="http://schemas.openxmlformats.org/officeDocument/2006/relationships/customXml" Target="../ink/ink1339.xml"/><Relationship Id="rId96" Type="http://schemas.openxmlformats.org/officeDocument/2006/relationships/customXml" Target="../ink/ink13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6.png"/><Relationship Id="rId23" Type="http://schemas.openxmlformats.org/officeDocument/2006/relationships/image" Target="../media/image869.png"/><Relationship Id="rId28" Type="http://schemas.openxmlformats.org/officeDocument/2006/relationships/customXml" Target="../ink/ink1302.xml"/><Relationship Id="rId49" Type="http://schemas.openxmlformats.org/officeDocument/2006/relationships/image" Target="../media/image881.png"/><Relationship Id="rId114" Type="http://schemas.openxmlformats.org/officeDocument/2006/relationships/customXml" Target="../ink/ink1360.xml"/><Relationship Id="rId119" Type="http://schemas.openxmlformats.org/officeDocument/2006/relationships/customXml" Target="../ink/ink1365.xml"/><Relationship Id="rId44" Type="http://schemas.openxmlformats.org/officeDocument/2006/relationships/customXml" Target="../ink/ink1310.xml"/><Relationship Id="rId60" Type="http://schemas.openxmlformats.org/officeDocument/2006/relationships/image" Target="../media/image884.png"/><Relationship Id="rId65" Type="http://schemas.openxmlformats.org/officeDocument/2006/relationships/customXml" Target="../ink/ink1320.xml"/><Relationship Id="rId81" Type="http://schemas.openxmlformats.org/officeDocument/2006/relationships/customXml" Target="../ink/ink1329.xml"/><Relationship Id="rId86" Type="http://schemas.openxmlformats.org/officeDocument/2006/relationships/customXml" Target="../ink/ink1334.xml"/><Relationship Id="rId130" Type="http://schemas.openxmlformats.org/officeDocument/2006/relationships/customXml" Target="../ink/ink1376.xml"/><Relationship Id="rId13" Type="http://schemas.openxmlformats.org/officeDocument/2006/relationships/customXml" Target="../ink/ink1294.xml"/><Relationship Id="rId18" Type="http://schemas.openxmlformats.org/officeDocument/2006/relationships/image" Target="../media/image112.png"/><Relationship Id="rId39" Type="http://schemas.openxmlformats.org/officeDocument/2006/relationships/image" Target="../media/image876.png"/><Relationship Id="rId109" Type="http://schemas.openxmlformats.org/officeDocument/2006/relationships/customXml" Target="../ink/ink1356.xml"/><Relationship Id="rId34" Type="http://schemas.openxmlformats.org/officeDocument/2006/relationships/customXml" Target="../ink/ink1305.xml"/><Relationship Id="rId50" Type="http://schemas.openxmlformats.org/officeDocument/2006/relationships/image" Target="../media/image2.emf"/><Relationship Id="rId55" Type="http://schemas.openxmlformats.org/officeDocument/2006/relationships/customXml" Target="../ink/ink1315.xml"/><Relationship Id="rId76" Type="http://schemas.openxmlformats.org/officeDocument/2006/relationships/image" Target="../media/image892.png"/><Relationship Id="rId97" Type="http://schemas.openxmlformats.org/officeDocument/2006/relationships/customXml" Target="../ink/ink1345.xml"/><Relationship Id="rId104" Type="http://schemas.openxmlformats.org/officeDocument/2006/relationships/customXml" Target="../ink/ink1352.xml"/><Relationship Id="rId120" Type="http://schemas.openxmlformats.org/officeDocument/2006/relationships/customXml" Target="../ink/ink1366.xml"/><Relationship Id="rId125" Type="http://schemas.openxmlformats.org/officeDocument/2006/relationships/customXml" Target="../ink/ink1371.xml"/><Relationship Id="rId7" Type="http://schemas.openxmlformats.org/officeDocument/2006/relationships/customXml" Target="../ink/ink1291.xml"/><Relationship Id="rId71" Type="http://schemas.openxmlformats.org/officeDocument/2006/relationships/customXml" Target="../ink/ink1323.xml"/><Relationship Id="rId92" Type="http://schemas.openxmlformats.org/officeDocument/2006/relationships/customXml" Target="../ink/ink1340.xml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872.png"/><Relationship Id="rId24" Type="http://schemas.openxmlformats.org/officeDocument/2006/relationships/customXml" Target="../ink/ink1300.xml"/><Relationship Id="rId40" Type="http://schemas.openxmlformats.org/officeDocument/2006/relationships/customXml" Target="../ink/ink1308.xml"/><Relationship Id="rId45" Type="http://schemas.openxmlformats.org/officeDocument/2006/relationships/image" Target="../media/image879.png"/><Relationship Id="rId66" Type="http://schemas.openxmlformats.org/officeDocument/2006/relationships/image" Target="../media/image887.png"/><Relationship Id="rId87" Type="http://schemas.openxmlformats.org/officeDocument/2006/relationships/customXml" Target="../ink/ink1335.xml"/><Relationship Id="rId110" Type="http://schemas.openxmlformats.org/officeDocument/2006/relationships/customXml" Target="../ink/ink1357.xml"/><Relationship Id="rId115" Type="http://schemas.openxmlformats.org/officeDocument/2006/relationships/customXml" Target="../ink/ink1361.xml"/><Relationship Id="rId131" Type="http://schemas.openxmlformats.org/officeDocument/2006/relationships/customXml" Target="../ink/ink1377.xml"/><Relationship Id="rId61" Type="http://schemas.openxmlformats.org/officeDocument/2006/relationships/customXml" Target="../ink/ink1318.xml"/><Relationship Id="rId82" Type="http://schemas.openxmlformats.org/officeDocument/2006/relationships/customXml" Target="../ink/ink1330.xml"/><Relationship Id="rId19" Type="http://schemas.openxmlformats.org/officeDocument/2006/relationships/customXml" Target="../ink/ink1297.xml"/><Relationship Id="rId14" Type="http://schemas.openxmlformats.org/officeDocument/2006/relationships/image" Target="../media/image866.png"/><Relationship Id="rId30" Type="http://schemas.openxmlformats.org/officeDocument/2006/relationships/customXml" Target="../ink/ink1303.xml"/><Relationship Id="rId35" Type="http://schemas.openxmlformats.org/officeDocument/2006/relationships/image" Target="../media/image874.png"/><Relationship Id="rId56" Type="http://schemas.openxmlformats.org/officeDocument/2006/relationships/image" Target="../media/image882.png"/><Relationship Id="rId77" Type="http://schemas.openxmlformats.org/officeDocument/2006/relationships/customXml" Target="../ink/ink1326.xml"/><Relationship Id="rId100" Type="http://schemas.openxmlformats.org/officeDocument/2006/relationships/customXml" Target="../ink/ink1348.xml"/><Relationship Id="rId105" Type="http://schemas.openxmlformats.org/officeDocument/2006/relationships/image" Target="../media/image893.png"/><Relationship Id="rId126" Type="http://schemas.openxmlformats.org/officeDocument/2006/relationships/customXml" Target="../ink/ink1372.xml"/><Relationship Id="rId8" Type="http://schemas.openxmlformats.org/officeDocument/2006/relationships/image" Target="../media/image863.png"/><Relationship Id="rId51" Type="http://schemas.openxmlformats.org/officeDocument/2006/relationships/customXml" Target="../ink/ink1313.xml"/><Relationship Id="rId72" Type="http://schemas.openxmlformats.org/officeDocument/2006/relationships/image" Target="../media/image890.png"/><Relationship Id="rId93" Type="http://schemas.openxmlformats.org/officeDocument/2006/relationships/customXml" Target="../ink/ink1341.xml"/><Relationship Id="rId98" Type="http://schemas.openxmlformats.org/officeDocument/2006/relationships/customXml" Target="../ink/ink1346.xml"/><Relationship Id="rId121" Type="http://schemas.openxmlformats.org/officeDocument/2006/relationships/customXml" Target="../ink/ink1367.xml"/><Relationship Id="rId3" Type="http://schemas.openxmlformats.org/officeDocument/2006/relationships/image" Target="../media/image154.png"/><Relationship Id="rId25" Type="http://schemas.openxmlformats.org/officeDocument/2006/relationships/image" Target="../media/image870.png"/><Relationship Id="rId46" Type="http://schemas.openxmlformats.org/officeDocument/2006/relationships/customXml" Target="../ink/ink1311.xml"/><Relationship Id="rId67" Type="http://schemas.openxmlformats.org/officeDocument/2006/relationships/customXml" Target="../ink/ink1321.xml"/><Relationship Id="rId116" Type="http://schemas.openxmlformats.org/officeDocument/2006/relationships/customXml" Target="../ink/ink1362.xml"/><Relationship Id="rId20" Type="http://schemas.openxmlformats.org/officeDocument/2006/relationships/customXml" Target="../ink/ink1298.xml"/><Relationship Id="rId41" Type="http://schemas.openxmlformats.org/officeDocument/2006/relationships/image" Target="../media/image877.png"/><Relationship Id="rId62" Type="http://schemas.openxmlformats.org/officeDocument/2006/relationships/image" Target="../media/image885.png"/><Relationship Id="rId83" Type="http://schemas.openxmlformats.org/officeDocument/2006/relationships/customXml" Target="../ink/ink1331.xml"/><Relationship Id="rId88" Type="http://schemas.openxmlformats.org/officeDocument/2006/relationships/customXml" Target="../ink/ink1336.xml"/><Relationship Id="rId111" Type="http://schemas.openxmlformats.org/officeDocument/2006/relationships/customXml" Target="../ink/ink1358.xml"/><Relationship Id="rId132" Type="http://schemas.openxmlformats.org/officeDocument/2006/relationships/customXml" Target="../ink/ink1378.xml"/><Relationship Id="rId15" Type="http://schemas.openxmlformats.org/officeDocument/2006/relationships/customXml" Target="../ink/ink1295.xml"/><Relationship Id="rId36" Type="http://schemas.openxmlformats.org/officeDocument/2006/relationships/customXml" Target="../ink/ink1306.xml"/><Relationship Id="rId57" Type="http://schemas.openxmlformats.org/officeDocument/2006/relationships/customXml" Target="../ink/ink1316.xml"/><Relationship Id="rId106" Type="http://schemas.openxmlformats.org/officeDocument/2006/relationships/customXml" Target="../ink/ink1353.xml"/><Relationship Id="rId127" Type="http://schemas.openxmlformats.org/officeDocument/2006/relationships/customXml" Target="../ink/ink1373.xml"/><Relationship Id="rId10" Type="http://schemas.openxmlformats.org/officeDocument/2006/relationships/image" Target="../media/image864.png"/><Relationship Id="rId31" Type="http://schemas.openxmlformats.org/officeDocument/2006/relationships/image" Target="../media/image873.png"/><Relationship Id="rId52" Type="http://schemas.openxmlformats.org/officeDocument/2006/relationships/image" Target="../media/image162.png"/><Relationship Id="rId73" Type="http://schemas.openxmlformats.org/officeDocument/2006/relationships/customXml" Target="../ink/ink1324.xml"/><Relationship Id="rId78" Type="http://schemas.openxmlformats.org/officeDocument/2006/relationships/image" Target="../media/image179.png"/><Relationship Id="rId94" Type="http://schemas.openxmlformats.org/officeDocument/2006/relationships/customXml" Target="../ink/ink1342.xml"/><Relationship Id="rId99" Type="http://schemas.openxmlformats.org/officeDocument/2006/relationships/customXml" Target="../ink/ink1347.xml"/><Relationship Id="rId101" Type="http://schemas.openxmlformats.org/officeDocument/2006/relationships/customXml" Target="../ink/ink1349.xml"/><Relationship Id="rId122" Type="http://schemas.openxmlformats.org/officeDocument/2006/relationships/customXml" Target="../ink/ink1368.xml"/><Relationship Id="rId4" Type="http://schemas.microsoft.com/office/2007/relationships/hdphoto" Target="../media/hdphoto1.wdp"/><Relationship Id="rId9" Type="http://schemas.openxmlformats.org/officeDocument/2006/relationships/customXml" Target="../ink/ink1292.xml"/><Relationship Id="rId26" Type="http://schemas.openxmlformats.org/officeDocument/2006/relationships/customXml" Target="../ink/ink130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1.png"/><Relationship Id="rId21" Type="http://schemas.openxmlformats.org/officeDocument/2006/relationships/image" Target="../media/image116.png"/><Relationship Id="rId63" Type="http://schemas.openxmlformats.org/officeDocument/2006/relationships/image" Target="../media/image137.png"/><Relationship Id="rId159" Type="http://schemas.openxmlformats.org/officeDocument/2006/relationships/customXml" Target="../ink/ink199.xml"/><Relationship Id="rId170" Type="http://schemas.openxmlformats.org/officeDocument/2006/relationships/image" Target="../media/image177.png"/><Relationship Id="rId226" Type="http://schemas.openxmlformats.org/officeDocument/2006/relationships/customXml" Target="../ink/ink254.xml"/><Relationship Id="rId268" Type="http://schemas.openxmlformats.org/officeDocument/2006/relationships/customXml" Target="../ink/ink280.xml"/><Relationship Id="rId32" Type="http://schemas.openxmlformats.org/officeDocument/2006/relationships/customXml" Target="../ink/ink122.xml"/><Relationship Id="rId74" Type="http://schemas.openxmlformats.org/officeDocument/2006/relationships/customXml" Target="../ink/ink143.xml"/><Relationship Id="rId128" Type="http://schemas.openxmlformats.org/officeDocument/2006/relationships/image" Target="../media/image157.png"/><Relationship Id="rId5" Type="http://schemas.openxmlformats.org/officeDocument/2006/relationships/customXml" Target="../ink/ink108.xml"/><Relationship Id="rId181" Type="http://schemas.openxmlformats.org/officeDocument/2006/relationships/customXml" Target="../ink/ink212.xml"/><Relationship Id="rId237" Type="http://schemas.openxmlformats.org/officeDocument/2006/relationships/image" Target="../media/image184.png"/><Relationship Id="rId279" Type="http://schemas.openxmlformats.org/officeDocument/2006/relationships/image" Target="../media/image205.png"/><Relationship Id="rId43" Type="http://schemas.openxmlformats.org/officeDocument/2006/relationships/image" Target="../media/image127.png"/><Relationship Id="rId139" Type="http://schemas.openxmlformats.org/officeDocument/2006/relationships/customXml" Target="../ink/ink188.xml"/><Relationship Id="rId85" Type="http://schemas.openxmlformats.org/officeDocument/2006/relationships/image" Target="../media/image148.png"/><Relationship Id="rId150" Type="http://schemas.openxmlformats.org/officeDocument/2006/relationships/customXml" Target="../ink/ink194.xml"/><Relationship Id="rId192" Type="http://schemas.openxmlformats.org/officeDocument/2006/relationships/customXml" Target="../ink/ink223.xml"/><Relationship Id="rId206" Type="http://schemas.openxmlformats.org/officeDocument/2006/relationships/customXml" Target="../ink/ink236.xml"/><Relationship Id="rId248" Type="http://schemas.openxmlformats.org/officeDocument/2006/relationships/customXml" Target="../ink/ink270.xml"/><Relationship Id="rId269" Type="http://schemas.openxmlformats.org/officeDocument/2006/relationships/image" Target="../media/image200.png"/><Relationship Id="rId12" Type="http://schemas.openxmlformats.org/officeDocument/2006/relationships/image" Target="../media/image112.png"/><Relationship Id="rId33" Type="http://schemas.openxmlformats.org/officeDocument/2006/relationships/image" Target="../media/image122.png"/><Relationship Id="rId108" Type="http://schemas.openxmlformats.org/officeDocument/2006/relationships/customXml" Target="../ink/ink171.xml"/><Relationship Id="rId129" Type="http://schemas.openxmlformats.org/officeDocument/2006/relationships/customXml" Target="../ink/ink183.xml"/><Relationship Id="rId280" Type="http://schemas.openxmlformats.org/officeDocument/2006/relationships/customXml" Target="../ink/ink286.xml"/><Relationship Id="rId54" Type="http://schemas.openxmlformats.org/officeDocument/2006/relationships/customXml" Target="../ink/ink133.xml"/><Relationship Id="rId75" Type="http://schemas.openxmlformats.org/officeDocument/2006/relationships/image" Target="../media/image143.png"/><Relationship Id="rId96" Type="http://schemas.openxmlformats.org/officeDocument/2006/relationships/customXml" Target="../ink/ink159.xml"/><Relationship Id="rId140" Type="http://schemas.openxmlformats.org/officeDocument/2006/relationships/image" Target="../media/image163.png"/><Relationship Id="rId161" Type="http://schemas.openxmlformats.org/officeDocument/2006/relationships/customXml" Target="../ink/ink200.xml"/><Relationship Id="rId182" Type="http://schemas.openxmlformats.org/officeDocument/2006/relationships/customXml" Target="../ink/ink213.xml"/><Relationship Id="rId217" Type="http://schemas.openxmlformats.org/officeDocument/2006/relationships/customXml" Target="../ink/ink247.xml"/><Relationship Id="rId6" Type="http://schemas.openxmlformats.org/officeDocument/2006/relationships/image" Target="../media/image109.png"/><Relationship Id="rId238" Type="http://schemas.openxmlformats.org/officeDocument/2006/relationships/customXml" Target="../ink/ink265.xml"/><Relationship Id="rId259" Type="http://schemas.openxmlformats.org/officeDocument/2006/relationships/image" Target="../media/image195.png"/><Relationship Id="rId23" Type="http://schemas.openxmlformats.org/officeDocument/2006/relationships/image" Target="../media/image117.png"/><Relationship Id="rId119" Type="http://schemas.openxmlformats.org/officeDocument/2006/relationships/image" Target="../media/image152.png"/><Relationship Id="rId270" Type="http://schemas.openxmlformats.org/officeDocument/2006/relationships/customXml" Target="../ink/ink281.xml"/><Relationship Id="rId44" Type="http://schemas.openxmlformats.org/officeDocument/2006/relationships/customXml" Target="../ink/ink128.xml"/><Relationship Id="rId65" Type="http://schemas.openxmlformats.org/officeDocument/2006/relationships/image" Target="../media/image138.png"/><Relationship Id="rId86" Type="http://schemas.openxmlformats.org/officeDocument/2006/relationships/customXml" Target="../ink/ink149.xml"/><Relationship Id="rId130" Type="http://schemas.openxmlformats.org/officeDocument/2006/relationships/image" Target="../media/image158.png"/><Relationship Id="rId151" Type="http://schemas.openxmlformats.org/officeDocument/2006/relationships/customXml" Target="../ink/ink195.xml"/><Relationship Id="rId172" Type="http://schemas.openxmlformats.org/officeDocument/2006/relationships/image" Target="../media/image178.png"/><Relationship Id="rId193" Type="http://schemas.openxmlformats.org/officeDocument/2006/relationships/customXml" Target="../ink/ink224.xml"/><Relationship Id="rId207" Type="http://schemas.openxmlformats.org/officeDocument/2006/relationships/customXml" Target="../ink/ink237.xml"/><Relationship Id="rId228" Type="http://schemas.openxmlformats.org/officeDocument/2006/relationships/customXml" Target="../ink/ink256.xml"/><Relationship Id="rId249" Type="http://schemas.openxmlformats.org/officeDocument/2006/relationships/image" Target="../media/image190.png"/><Relationship Id="rId13" Type="http://schemas.openxmlformats.org/officeDocument/2006/relationships/customXml" Target="../ink/ink112.xml"/><Relationship Id="rId109" Type="http://schemas.openxmlformats.org/officeDocument/2006/relationships/customXml" Target="../ink/ink172.xml"/><Relationship Id="rId260" Type="http://schemas.openxmlformats.org/officeDocument/2006/relationships/customXml" Target="../ink/ink276.xml"/><Relationship Id="rId281" Type="http://schemas.openxmlformats.org/officeDocument/2006/relationships/image" Target="../media/image206.png"/><Relationship Id="rId34" Type="http://schemas.openxmlformats.org/officeDocument/2006/relationships/customXml" Target="../ink/ink123.xml"/><Relationship Id="rId55" Type="http://schemas.openxmlformats.org/officeDocument/2006/relationships/image" Target="../media/image133.png"/><Relationship Id="rId76" Type="http://schemas.openxmlformats.org/officeDocument/2006/relationships/customXml" Target="../ink/ink144.xml"/><Relationship Id="rId97" Type="http://schemas.openxmlformats.org/officeDocument/2006/relationships/customXml" Target="../ink/ink160.xml"/><Relationship Id="rId120" Type="http://schemas.openxmlformats.org/officeDocument/2006/relationships/customXml" Target="../ink/ink179.xml"/><Relationship Id="rId141" Type="http://schemas.openxmlformats.org/officeDocument/2006/relationships/customXml" Target="../ink/ink189.xml"/><Relationship Id="rId7" Type="http://schemas.openxmlformats.org/officeDocument/2006/relationships/customXml" Target="../ink/ink109.xml"/><Relationship Id="rId162" Type="http://schemas.openxmlformats.org/officeDocument/2006/relationships/image" Target="../media/image173.png"/><Relationship Id="rId183" Type="http://schemas.openxmlformats.org/officeDocument/2006/relationships/customXml" Target="../ink/ink214.xml"/><Relationship Id="rId218" Type="http://schemas.openxmlformats.org/officeDocument/2006/relationships/customXml" Target="../ink/ink248.xml"/><Relationship Id="rId239" Type="http://schemas.openxmlformats.org/officeDocument/2006/relationships/image" Target="../media/image185.png"/><Relationship Id="rId250" Type="http://schemas.openxmlformats.org/officeDocument/2006/relationships/customXml" Target="../ink/ink271.xml"/><Relationship Id="rId271" Type="http://schemas.openxmlformats.org/officeDocument/2006/relationships/image" Target="../media/image201.png"/><Relationship Id="rId24" Type="http://schemas.openxmlformats.org/officeDocument/2006/relationships/customXml" Target="../ink/ink118.xml"/><Relationship Id="rId45" Type="http://schemas.openxmlformats.org/officeDocument/2006/relationships/image" Target="../media/image128.png"/><Relationship Id="rId66" Type="http://schemas.openxmlformats.org/officeDocument/2006/relationships/customXml" Target="../ink/ink139.xml"/><Relationship Id="rId87" Type="http://schemas.openxmlformats.org/officeDocument/2006/relationships/customXml" Target="../ink/ink150.xml"/><Relationship Id="rId110" Type="http://schemas.openxmlformats.org/officeDocument/2006/relationships/customXml" Target="../ink/ink173.xml"/><Relationship Id="rId131" Type="http://schemas.openxmlformats.org/officeDocument/2006/relationships/customXml" Target="../ink/ink184.xml"/><Relationship Id="rId152" Type="http://schemas.openxmlformats.org/officeDocument/2006/relationships/image" Target="../media/image168.png"/><Relationship Id="rId173" Type="http://schemas.openxmlformats.org/officeDocument/2006/relationships/customXml" Target="../ink/ink206.xml"/><Relationship Id="rId194" Type="http://schemas.openxmlformats.org/officeDocument/2006/relationships/customXml" Target="../ink/ink225.xml"/><Relationship Id="rId208" Type="http://schemas.openxmlformats.org/officeDocument/2006/relationships/customXml" Target="../ink/ink238.xml"/><Relationship Id="rId229" Type="http://schemas.openxmlformats.org/officeDocument/2006/relationships/customXml" Target="../ink/ink257.xml"/><Relationship Id="rId240" Type="http://schemas.openxmlformats.org/officeDocument/2006/relationships/customXml" Target="../ink/ink266.xml"/><Relationship Id="rId261" Type="http://schemas.openxmlformats.org/officeDocument/2006/relationships/image" Target="../media/image196.png"/><Relationship Id="rId14" Type="http://schemas.openxmlformats.org/officeDocument/2006/relationships/customXml" Target="../ink/ink113.xml"/><Relationship Id="rId35" Type="http://schemas.openxmlformats.org/officeDocument/2006/relationships/image" Target="../media/image123.png"/><Relationship Id="rId56" Type="http://schemas.openxmlformats.org/officeDocument/2006/relationships/customXml" Target="../ink/ink134.xml"/><Relationship Id="rId77" Type="http://schemas.openxmlformats.org/officeDocument/2006/relationships/image" Target="../media/image144.png"/><Relationship Id="rId100" Type="http://schemas.openxmlformats.org/officeDocument/2006/relationships/customXml" Target="../ink/ink163.xml"/><Relationship Id="rId282" Type="http://schemas.openxmlformats.org/officeDocument/2006/relationships/customXml" Target="../ink/ink287.xml"/><Relationship Id="rId8" Type="http://schemas.openxmlformats.org/officeDocument/2006/relationships/image" Target="../media/image110.png"/><Relationship Id="rId98" Type="http://schemas.openxmlformats.org/officeDocument/2006/relationships/customXml" Target="../ink/ink161.xml"/><Relationship Id="rId121" Type="http://schemas.openxmlformats.org/officeDocument/2006/relationships/image" Target="../media/image153.png"/><Relationship Id="rId142" Type="http://schemas.openxmlformats.org/officeDocument/2006/relationships/image" Target="../media/image164.png"/><Relationship Id="rId163" Type="http://schemas.openxmlformats.org/officeDocument/2006/relationships/customXml" Target="../ink/ink201.xml"/><Relationship Id="rId184" Type="http://schemas.openxmlformats.org/officeDocument/2006/relationships/customXml" Target="../ink/ink215.xml"/><Relationship Id="rId219" Type="http://schemas.openxmlformats.org/officeDocument/2006/relationships/customXml" Target="../ink/ink249.xml"/><Relationship Id="rId230" Type="http://schemas.openxmlformats.org/officeDocument/2006/relationships/customXml" Target="../ink/ink258.xml"/><Relationship Id="rId251" Type="http://schemas.openxmlformats.org/officeDocument/2006/relationships/image" Target="../media/image191.png"/><Relationship Id="rId25" Type="http://schemas.openxmlformats.org/officeDocument/2006/relationships/image" Target="../media/image118.png"/><Relationship Id="rId46" Type="http://schemas.openxmlformats.org/officeDocument/2006/relationships/customXml" Target="../ink/ink129.xml"/><Relationship Id="rId67" Type="http://schemas.openxmlformats.org/officeDocument/2006/relationships/image" Target="../media/image139.png"/><Relationship Id="rId272" Type="http://schemas.openxmlformats.org/officeDocument/2006/relationships/customXml" Target="../ink/ink282.xml"/><Relationship Id="rId88" Type="http://schemas.openxmlformats.org/officeDocument/2006/relationships/customXml" Target="../ink/ink151.xml"/><Relationship Id="rId111" Type="http://schemas.openxmlformats.org/officeDocument/2006/relationships/customXml" Target="../ink/ink174.xml"/><Relationship Id="rId132" Type="http://schemas.openxmlformats.org/officeDocument/2006/relationships/image" Target="../media/image159.png"/><Relationship Id="rId153" Type="http://schemas.openxmlformats.org/officeDocument/2006/relationships/customXml" Target="../ink/ink196.xml"/><Relationship Id="rId174" Type="http://schemas.openxmlformats.org/officeDocument/2006/relationships/image" Target="../media/image179.png"/><Relationship Id="rId195" Type="http://schemas.openxmlformats.org/officeDocument/2006/relationships/customXml" Target="../ink/ink226.xml"/><Relationship Id="rId209" Type="http://schemas.openxmlformats.org/officeDocument/2006/relationships/customXml" Target="../ink/ink239.xml"/><Relationship Id="rId220" Type="http://schemas.openxmlformats.org/officeDocument/2006/relationships/customXml" Target="../ink/ink250.xml"/><Relationship Id="rId241" Type="http://schemas.openxmlformats.org/officeDocument/2006/relationships/image" Target="../media/image186.png"/><Relationship Id="rId15" Type="http://schemas.openxmlformats.org/officeDocument/2006/relationships/image" Target="../media/image113.png"/><Relationship Id="rId36" Type="http://schemas.openxmlformats.org/officeDocument/2006/relationships/customXml" Target="../ink/ink124.xml"/><Relationship Id="rId57" Type="http://schemas.openxmlformats.org/officeDocument/2006/relationships/image" Target="../media/image134.png"/><Relationship Id="rId262" Type="http://schemas.openxmlformats.org/officeDocument/2006/relationships/customXml" Target="../ink/ink277.xml"/><Relationship Id="rId283" Type="http://schemas.openxmlformats.org/officeDocument/2006/relationships/image" Target="../media/image207.png"/><Relationship Id="rId78" Type="http://schemas.openxmlformats.org/officeDocument/2006/relationships/customXml" Target="../ink/ink145.xml"/><Relationship Id="rId99" Type="http://schemas.openxmlformats.org/officeDocument/2006/relationships/customXml" Target="../ink/ink162.xml"/><Relationship Id="rId101" Type="http://schemas.openxmlformats.org/officeDocument/2006/relationships/customXml" Target="../ink/ink164.xml"/><Relationship Id="rId122" Type="http://schemas.openxmlformats.org/officeDocument/2006/relationships/image" Target="../media/image2.emf"/><Relationship Id="rId143" Type="http://schemas.openxmlformats.org/officeDocument/2006/relationships/customXml" Target="../ink/ink190.xml"/><Relationship Id="rId164" Type="http://schemas.openxmlformats.org/officeDocument/2006/relationships/image" Target="../media/image174.png"/><Relationship Id="rId185" Type="http://schemas.openxmlformats.org/officeDocument/2006/relationships/customXml" Target="../ink/ink216.xml"/><Relationship Id="rId9" Type="http://schemas.openxmlformats.org/officeDocument/2006/relationships/customXml" Target="../ink/ink110.xml"/><Relationship Id="rId210" Type="http://schemas.openxmlformats.org/officeDocument/2006/relationships/customXml" Target="../ink/ink240.xml"/><Relationship Id="rId26" Type="http://schemas.openxmlformats.org/officeDocument/2006/relationships/customXml" Target="../ink/ink119.xml"/><Relationship Id="rId231" Type="http://schemas.openxmlformats.org/officeDocument/2006/relationships/customXml" Target="../ink/ink259.xml"/><Relationship Id="rId252" Type="http://schemas.openxmlformats.org/officeDocument/2006/relationships/customXml" Target="../ink/ink272.xml"/><Relationship Id="rId273" Type="http://schemas.openxmlformats.org/officeDocument/2006/relationships/image" Target="../media/image202.png"/><Relationship Id="rId47" Type="http://schemas.openxmlformats.org/officeDocument/2006/relationships/image" Target="../media/image129.png"/><Relationship Id="rId68" Type="http://schemas.openxmlformats.org/officeDocument/2006/relationships/customXml" Target="../ink/ink140.xml"/><Relationship Id="rId89" Type="http://schemas.openxmlformats.org/officeDocument/2006/relationships/customXml" Target="../ink/ink152.xml"/><Relationship Id="rId112" Type="http://schemas.openxmlformats.org/officeDocument/2006/relationships/customXml" Target="../ink/ink175.xml"/><Relationship Id="rId133" Type="http://schemas.openxmlformats.org/officeDocument/2006/relationships/customXml" Target="../ink/ink185.xml"/><Relationship Id="rId154" Type="http://schemas.openxmlformats.org/officeDocument/2006/relationships/image" Target="../media/image169.png"/><Relationship Id="rId175" Type="http://schemas.openxmlformats.org/officeDocument/2006/relationships/customXml" Target="../ink/ink207.xml"/><Relationship Id="rId196" Type="http://schemas.openxmlformats.org/officeDocument/2006/relationships/customXml" Target="../ink/ink227.xml"/><Relationship Id="rId200" Type="http://schemas.openxmlformats.org/officeDocument/2006/relationships/customXml" Target="../ink/ink231.xml"/><Relationship Id="rId16" Type="http://schemas.openxmlformats.org/officeDocument/2006/relationships/customXml" Target="../ink/ink114.xml"/><Relationship Id="rId221" Type="http://schemas.openxmlformats.org/officeDocument/2006/relationships/customXml" Target="../ink/ink251.xml"/><Relationship Id="rId242" Type="http://schemas.openxmlformats.org/officeDocument/2006/relationships/customXml" Target="../ink/ink267.xml"/><Relationship Id="rId263" Type="http://schemas.openxmlformats.org/officeDocument/2006/relationships/image" Target="../media/image197.png"/><Relationship Id="rId284" Type="http://schemas.openxmlformats.org/officeDocument/2006/relationships/customXml" Target="../ink/ink288.xml"/><Relationship Id="rId37" Type="http://schemas.openxmlformats.org/officeDocument/2006/relationships/image" Target="../media/image124.png"/><Relationship Id="rId58" Type="http://schemas.openxmlformats.org/officeDocument/2006/relationships/customXml" Target="../ink/ink135.xml"/><Relationship Id="rId79" Type="http://schemas.openxmlformats.org/officeDocument/2006/relationships/image" Target="../media/image145.png"/><Relationship Id="rId102" Type="http://schemas.openxmlformats.org/officeDocument/2006/relationships/customXml" Target="../ink/ink165.xml"/><Relationship Id="rId123" Type="http://schemas.openxmlformats.org/officeDocument/2006/relationships/customXml" Target="../ink/ink180.xml"/><Relationship Id="rId144" Type="http://schemas.openxmlformats.org/officeDocument/2006/relationships/image" Target="../media/image165.png"/><Relationship Id="rId90" Type="http://schemas.openxmlformats.org/officeDocument/2006/relationships/customXml" Target="../ink/ink153.xml"/><Relationship Id="rId165" Type="http://schemas.openxmlformats.org/officeDocument/2006/relationships/customXml" Target="../ink/ink202.xml"/><Relationship Id="rId186" Type="http://schemas.openxmlformats.org/officeDocument/2006/relationships/customXml" Target="../ink/ink217.xml"/><Relationship Id="rId211" Type="http://schemas.openxmlformats.org/officeDocument/2006/relationships/customXml" Target="../ink/ink241.xml"/><Relationship Id="rId232" Type="http://schemas.openxmlformats.org/officeDocument/2006/relationships/customXml" Target="../ink/ink260.xml"/><Relationship Id="rId253" Type="http://schemas.openxmlformats.org/officeDocument/2006/relationships/image" Target="../media/image192.png"/><Relationship Id="rId274" Type="http://schemas.openxmlformats.org/officeDocument/2006/relationships/customXml" Target="../ink/ink283.xml"/><Relationship Id="rId27" Type="http://schemas.openxmlformats.org/officeDocument/2006/relationships/image" Target="../media/image119.png"/><Relationship Id="rId48" Type="http://schemas.openxmlformats.org/officeDocument/2006/relationships/customXml" Target="../ink/ink130.xml"/><Relationship Id="rId69" Type="http://schemas.openxmlformats.org/officeDocument/2006/relationships/image" Target="../media/image140.png"/><Relationship Id="rId113" Type="http://schemas.openxmlformats.org/officeDocument/2006/relationships/image" Target="../media/image149.png"/><Relationship Id="rId134" Type="http://schemas.openxmlformats.org/officeDocument/2006/relationships/image" Target="../media/image160.png"/><Relationship Id="rId80" Type="http://schemas.openxmlformats.org/officeDocument/2006/relationships/customXml" Target="../ink/ink146.xml"/><Relationship Id="rId155" Type="http://schemas.openxmlformats.org/officeDocument/2006/relationships/customXml" Target="../ink/ink197.xml"/><Relationship Id="rId176" Type="http://schemas.openxmlformats.org/officeDocument/2006/relationships/customXml" Target="../ink/ink208.xml"/><Relationship Id="rId197" Type="http://schemas.openxmlformats.org/officeDocument/2006/relationships/customXml" Target="../ink/ink228.xml"/><Relationship Id="rId201" Type="http://schemas.openxmlformats.org/officeDocument/2006/relationships/image" Target="../media/image181.png"/><Relationship Id="rId222" Type="http://schemas.openxmlformats.org/officeDocument/2006/relationships/image" Target="../media/image182.png"/><Relationship Id="rId243" Type="http://schemas.openxmlformats.org/officeDocument/2006/relationships/image" Target="../media/image187.png"/><Relationship Id="rId264" Type="http://schemas.openxmlformats.org/officeDocument/2006/relationships/customXml" Target="../ink/ink278.xml"/><Relationship Id="rId285" Type="http://schemas.openxmlformats.org/officeDocument/2006/relationships/image" Target="../media/image208.png"/><Relationship Id="rId17" Type="http://schemas.openxmlformats.org/officeDocument/2006/relationships/image" Target="../media/image114.png"/><Relationship Id="rId38" Type="http://schemas.openxmlformats.org/officeDocument/2006/relationships/customXml" Target="../ink/ink125.xml"/><Relationship Id="rId59" Type="http://schemas.openxmlformats.org/officeDocument/2006/relationships/image" Target="../media/image135.png"/><Relationship Id="rId103" Type="http://schemas.openxmlformats.org/officeDocument/2006/relationships/customXml" Target="../ink/ink166.xml"/><Relationship Id="rId124" Type="http://schemas.openxmlformats.org/officeDocument/2006/relationships/image" Target="../media/image155.png"/><Relationship Id="rId70" Type="http://schemas.openxmlformats.org/officeDocument/2006/relationships/customXml" Target="../ink/ink141.xml"/><Relationship Id="rId91" Type="http://schemas.openxmlformats.org/officeDocument/2006/relationships/customXml" Target="../ink/ink154.xml"/><Relationship Id="rId145" Type="http://schemas.openxmlformats.org/officeDocument/2006/relationships/customXml" Target="../ink/ink191.xml"/><Relationship Id="rId166" Type="http://schemas.openxmlformats.org/officeDocument/2006/relationships/image" Target="../media/image175.png"/><Relationship Id="rId187" Type="http://schemas.openxmlformats.org/officeDocument/2006/relationships/customXml" Target="../ink/ink21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2.xml"/><Relationship Id="rId233" Type="http://schemas.openxmlformats.org/officeDocument/2006/relationships/customXml" Target="../ink/ink261.xml"/><Relationship Id="rId254" Type="http://schemas.openxmlformats.org/officeDocument/2006/relationships/customXml" Target="../ink/ink273.xml"/><Relationship Id="rId28" Type="http://schemas.openxmlformats.org/officeDocument/2006/relationships/customXml" Target="../ink/ink120.xml"/><Relationship Id="rId49" Type="http://schemas.openxmlformats.org/officeDocument/2006/relationships/image" Target="../media/image130.png"/><Relationship Id="rId114" Type="http://schemas.openxmlformats.org/officeDocument/2006/relationships/customXml" Target="../ink/ink176.xml"/><Relationship Id="rId275" Type="http://schemas.openxmlformats.org/officeDocument/2006/relationships/image" Target="../media/image203.png"/><Relationship Id="rId60" Type="http://schemas.openxmlformats.org/officeDocument/2006/relationships/customXml" Target="../ink/ink136.xml"/><Relationship Id="rId81" Type="http://schemas.openxmlformats.org/officeDocument/2006/relationships/image" Target="../media/image146.png"/><Relationship Id="rId135" Type="http://schemas.openxmlformats.org/officeDocument/2006/relationships/customXml" Target="../ink/ink186.xml"/><Relationship Id="rId156" Type="http://schemas.openxmlformats.org/officeDocument/2006/relationships/image" Target="../media/image170.png"/><Relationship Id="rId177" Type="http://schemas.openxmlformats.org/officeDocument/2006/relationships/customXml" Target="../ink/ink209.xml"/><Relationship Id="rId198" Type="http://schemas.openxmlformats.org/officeDocument/2006/relationships/customXml" Target="../ink/ink229.xml"/><Relationship Id="rId202" Type="http://schemas.openxmlformats.org/officeDocument/2006/relationships/customXml" Target="../ink/ink232.xml"/><Relationship Id="rId223" Type="http://schemas.openxmlformats.org/officeDocument/2006/relationships/customXml" Target="../ink/ink252.xml"/><Relationship Id="rId244" Type="http://schemas.openxmlformats.org/officeDocument/2006/relationships/customXml" Target="../ink/ink268.xml"/><Relationship Id="rId18" Type="http://schemas.openxmlformats.org/officeDocument/2006/relationships/customXml" Target="../ink/ink115.xml"/><Relationship Id="rId39" Type="http://schemas.openxmlformats.org/officeDocument/2006/relationships/image" Target="../media/image125.png"/><Relationship Id="rId265" Type="http://schemas.openxmlformats.org/officeDocument/2006/relationships/image" Target="../media/image198.png"/><Relationship Id="rId286" Type="http://schemas.openxmlformats.org/officeDocument/2006/relationships/customXml" Target="../ink/ink289.xml"/><Relationship Id="rId50" Type="http://schemas.openxmlformats.org/officeDocument/2006/relationships/customXml" Target="../ink/ink131.xml"/><Relationship Id="rId104" Type="http://schemas.openxmlformats.org/officeDocument/2006/relationships/customXml" Target="../ink/ink167.xml"/><Relationship Id="rId125" Type="http://schemas.openxmlformats.org/officeDocument/2006/relationships/customXml" Target="../ink/ink181.xml"/><Relationship Id="rId146" Type="http://schemas.openxmlformats.org/officeDocument/2006/relationships/image" Target="../media/image166.png"/><Relationship Id="rId167" Type="http://schemas.openxmlformats.org/officeDocument/2006/relationships/customXml" Target="../ink/ink203.xml"/><Relationship Id="rId188" Type="http://schemas.openxmlformats.org/officeDocument/2006/relationships/customXml" Target="../ink/ink219.xml"/><Relationship Id="rId71" Type="http://schemas.openxmlformats.org/officeDocument/2006/relationships/image" Target="../media/image141.png"/><Relationship Id="rId92" Type="http://schemas.openxmlformats.org/officeDocument/2006/relationships/customXml" Target="../ink/ink155.xml"/><Relationship Id="rId213" Type="http://schemas.openxmlformats.org/officeDocument/2006/relationships/customXml" Target="../ink/ink243.xml"/><Relationship Id="rId234" Type="http://schemas.openxmlformats.org/officeDocument/2006/relationships/customXml" Target="../ink/ink262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20.png"/><Relationship Id="rId255" Type="http://schemas.openxmlformats.org/officeDocument/2006/relationships/image" Target="../media/image193.png"/><Relationship Id="rId276" Type="http://schemas.openxmlformats.org/officeDocument/2006/relationships/customXml" Target="../ink/ink284.xml"/><Relationship Id="rId40" Type="http://schemas.openxmlformats.org/officeDocument/2006/relationships/customXml" Target="../ink/ink126.xml"/><Relationship Id="rId115" Type="http://schemas.openxmlformats.org/officeDocument/2006/relationships/image" Target="../media/image150.png"/><Relationship Id="rId136" Type="http://schemas.openxmlformats.org/officeDocument/2006/relationships/image" Target="../media/image161.png"/><Relationship Id="rId157" Type="http://schemas.openxmlformats.org/officeDocument/2006/relationships/customXml" Target="../ink/ink198.xml"/><Relationship Id="rId178" Type="http://schemas.openxmlformats.org/officeDocument/2006/relationships/customXml" Target="../ink/ink210.xml"/><Relationship Id="rId61" Type="http://schemas.openxmlformats.org/officeDocument/2006/relationships/image" Target="../media/image136.png"/><Relationship Id="rId82" Type="http://schemas.openxmlformats.org/officeDocument/2006/relationships/customXml" Target="../ink/ink147.xml"/><Relationship Id="rId199" Type="http://schemas.openxmlformats.org/officeDocument/2006/relationships/customXml" Target="../ink/ink230.xml"/><Relationship Id="rId203" Type="http://schemas.openxmlformats.org/officeDocument/2006/relationships/customXml" Target="../ink/ink233.xml"/><Relationship Id="rId19" Type="http://schemas.openxmlformats.org/officeDocument/2006/relationships/image" Target="../media/image115.png"/><Relationship Id="rId224" Type="http://schemas.openxmlformats.org/officeDocument/2006/relationships/image" Target="../media/image183.png"/><Relationship Id="rId245" Type="http://schemas.openxmlformats.org/officeDocument/2006/relationships/image" Target="../media/image188.png"/><Relationship Id="rId266" Type="http://schemas.openxmlformats.org/officeDocument/2006/relationships/customXml" Target="../ink/ink279.xml"/><Relationship Id="rId287" Type="http://schemas.openxmlformats.org/officeDocument/2006/relationships/image" Target="../media/image209.png"/><Relationship Id="rId30" Type="http://schemas.openxmlformats.org/officeDocument/2006/relationships/customXml" Target="../ink/ink121.xml"/><Relationship Id="rId105" Type="http://schemas.openxmlformats.org/officeDocument/2006/relationships/customXml" Target="../ink/ink168.xml"/><Relationship Id="rId126" Type="http://schemas.openxmlformats.org/officeDocument/2006/relationships/image" Target="../media/image156.png"/><Relationship Id="rId147" Type="http://schemas.openxmlformats.org/officeDocument/2006/relationships/customXml" Target="../ink/ink192.xml"/><Relationship Id="rId168" Type="http://schemas.openxmlformats.org/officeDocument/2006/relationships/image" Target="../media/image176.png"/><Relationship Id="rId51" Type="http://schemas.openxmlformats.org/officeDocument/2006/relationships/image" Target="../media/image131.png"/><Relationship Id="rId72" Type="http://schemas.openxmlformats.org/officeDocument/2006/relationships/customXml" Target="../ink/ink142.xml"/><Relationship Id="rId93" Type="http://schemas.openxmlformats.org/officeDocument/2006/relationships/customXml" Target="../ink/ink156.xml"/><Relationship Id="rId189" Type="http://schemas.openxmlformats.org/officeDocument/2006/relationships/customXml" Target="../ink/ink220.xml"/><Relationship Id="rId3" Type="http://schemas.openxmlformats.org/officeDocument/2006/relationships/customXml" Target="../ink/ink107.xml"/><Relationship Id="rId214" Type="http://schemas.openxmlformats.org/officeDocument/2006/relationships/customXml" Target="../ink/ink244.xml"/><Relationship Id="rId235" Type="http://schemas.openxmlformats.org/officeDocument/2006/relationships/customXml" Target="../ink/ink263.xml"/><Relationship Id="rId256" Type="http://schemas.openxmlformats.org/officeDocument/2006/relationships/customXml" Target="../ink/ink274.xml"/><Relationship Id="rId277" Type="http://schemas.openxmlformats.org/officeDocument/2006/relationships/image" Target="../media/image204.png"/><Relationship Id="rId116" Type="http://schemas.openxmlformats.org/officeDocument/2006/relationships/customXml" Target="../ink/ink177.xml"/><Relationship Id="rId137" Type="http://schemas.openxmlformats.org/officeDocument/2006/relationships/customXml" Target="../ink/ink187.xml"/><Relationship Id="rId158" Type="http://schemas.openxmlformats.org/officeDocument/2006/relationships/image" Target="../media/image171.png"/><Relationship Id="rId20" Type="http://schemas.openxmlformats.org/officeDocument/2006/relationships/customXml" Target="../ink/ink116.xml"/><Relationship Id="rId41" Type="http://schemas.openxmlformats.org/officeDocument/2006/relationships/image" Target="../media/image126.png"/><Relationship Id="rId62" Type="http://schemas.openxmlformats.org/officeDocument/2006/relationships/customXml" Target="../ink/ink137.xml"/><Relationship Id="rId83" Type="http://schemas.openxmlformats.org/officeDocument/2006/relationships/image" Target="../media/image147.png"/><Relationship Id="rId179" Type="http://schemas.openxmlformats.org/officeDocument/2006/relationships/image" Target="../media/image180.png"/><Relationship Id="rId190" Type="http://schemas.openxmlformats.org/officeDocument/2006/relationships/customXml" Target="../ink/ink221.xml"/><Relationship Id="rId204" Type="http://schemas.openxmlformats.org/officeDocument/2006/relationships/customXml" Target="../ink/ink234.xml"/><Relationship Id="rId225" Type="http://schemas.openxmlformats.org/officeDocument/2006/relationships/customXml" Target="../ink/ink253.xml"/><Relationship Id="rId246" Type="http://schemas.openxmlformats.org/officeDocument/2006/relationships/customXml" Target="../ink/ink269.xml"/><Relationship Id="rId267" Type="http://schemas.openxmlformats.org/officeDocument/2006/relationships/image" Target="../media/image199.png"/><Relationship Id="rId288" Type="http://schemas.openxmlformats.org/officeDocument/2006/relationships/customXml" Target="../ink/ink290.xml"/><Relationship Id="rId106" Type="http://schemas.openxmlformats.org/officeDocument/2006/relationships/customXml" Target="../ink/ink169.xml"/><Relationship Id="rId127" Type="http://schemas.openxmlformats.org/officeDocument/2006/relationships/customXml" Target="../ink/ink182.xml"/><Relationship Id="rId10" Type="http://schemas.openxmlformats.org/officeDocument/2006/relationships/image" Target="../media/image111.png"/><Relationship Id="rId31" Type="http://schemas.openxmlformats.org/officeDocument/2006/relationships/image" Target="../media/image121.png"/><Relationship Id="rId52" Type="http://schemas.openxmlformats.org/officeDocument/2006/relationships/customXml" Target="../ink/ink132.xml"/><Relationship Id="rId73" Type="http://schemas.openxmlformats.org/officeDocument/2006/relationships/image" Target="../media/image142.png"/><Relationship Id="rId94" Type="http://schemas.openxmlformats.org/officeDocument/2006/relationships/customXml" Target="../ink/ink157.xml"/><Relationship Id="rId148" Type="http://schemas.openxmlformats.org/officeDocument/2006/relationships/image" Target="../media/image167.png"/><Relationship Id="rId169" Type="http://schemas.openxmlformats.org/officeDocument/2006/relationships/customXml" Target="../ink/ink204.xml"/><Relationship Id="rId4" Type="http://schemas.openxmlformats.org/officeDocument/2006/relationships/image" Target="../media/image108.png"/><Relationship Id="rId180" Type="http://schemas.openxmlformats.org/officeDocument/2006/relationships/customXml" Target="../ink/ink211.xml"/><Relationship Id="rId215" Type="http://schemas.openxmlformats.org/officeDocument/2006/relationships/customXml" Target="../ink/ink245.xml"/><Relationship Id="rId236" Type="http://schemas.openxmlformats.org/officeDocument/2006/relationships/customXml" Target="../ink/ink264.xml"/><Relationship Id="rId257" Type="http://schemas.openxmlformats.org/officeDocument/2006/relationships/image" Target="../media/image194.png"/><Relationship Id="rId278" Type="http://schemas.openxmlformats.org/officeDocument/2006/relationships/customXml" Target="../ink/ink285.xml"/><Relationship Id="rId42" Type="http://schemas.openxmlformats.org/officeDocument/2006/relationships/customXml" Target="../ink/ink127.xml"/><Relationship Id="rId84" Type="http://schemas.openxmlformats.org/officeDocument/2006/relationships/customXml" Target="../ink/ink148.xml"/><Relationship Id="rId138" Type="http://schemas.openxmlformats.org/officeDocument/2006/relationships/image" Target="../media/image162.png"/><Relationship Id="rId191" Type="http://schemas.openxmlformats.org/officeDocument/2006/relationships/customXml" Target="../ink/ink222.xml"/><Relationship Id="rId205" Type="http://schemas.openxmlformats.org/officeDocument/2006/relationships/customXml" Target="../ink/ink235.xml"/><Relationship Id="rId247" Type="http://schemas.openxmlformats.org/officeDocument/2006/relationships/image" Target="../media/image189.png"/><Relationship Id="rId107" Type="http://schemas.openxmlformats.org/officeDocument/2006/relationships/customXml" Target="../ink/ink170.xml"/><Relationship Id="rId289" Type="http://schemas.openxmlformats.org/officeDocument/2006/relationships/image" Target="../media/image210.png"/><Relationship Id="rId11" Type="http://schemas.openxmlformats.org/officeDocument/2006/relationships/customXml" Target="../ink/ink111.xml"/><Relationship Id="rId53" Type="http://schemas.openxmlformats.org/officeDocument/2006/relationships/image" Target="../media/image132.png"/><Relationship Id="rId149" Type="http://schemas.openxmlformats.org/officeDocument/2006/relationships/customXml" Target="../ink/ink193.xml"/><Relationship Id="rId95" Type="http://schemas.openxmlformats.org/officeDocument/2006/relationships/customXml" Target="../ink/ink158.xml"/><Relationship Id="rId160" Type="http://schemas.openxmlformats.org/officeDocument/2006/relationships/image" Target="../media/image172.png"/><Relationship Id="rId216" Type="http://schemas.openxmlformats.org/officeDocument/2006/relationships/customXml" Target="../ink/ink246.xml"/><Relationship Id="rId258" Type="http://schemas.openxmlformats.org/officeDocument/2006/relationships/customXml" Target="../ink/ink275.xml"/><Relationship Id="rId22" Type="http://schemas.openxmlformats.org/officeDocument/2006/relationships/customXml" Target="../ink/ink117.xml"/><Relationship Id="rId64" Type="http://schemas.openxmlformats.org/officeDocument/2006/relationships/customXml" Target="../ink/ink138.xml"/><Relationship Id="rId118" Type="http://schemas.openxmlformats.org/officeDocument/2006/relationships/customXml" Target="../ink/ink178.xml"/><Relationship Id="rId171" Type="http://schemas.openxmlformats.org/officeDocument/2006/relationships/customXml" Target="../ink/ink205.xml"/><Relationship Id="rId227" Type="http://schemas.openxmlformats.org/officeDocument/2006/relationships/customXml" Target="../ink/ink255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4.png"/><Relationship Id="rId299" Type="http://schemas.openxmlformats.org/officeDocument/2006/relationships/customXml" Target="../ink/ink469.xml"/><Relationship Id="rId21" Type="http://schemas.openxmlformats.org/officeDocument/2006/relationships/image" Target="../media/image218.png"/><Relationship Id="rId63" Type="http://schemas.openxmlformats.org/officeDocument/2006/relationships/image" Target="../media/image166.png"/><Relationship Id="rId159" Type="http://schemas.openxmlformats.org/officeDocument/2006/relationships/customXml" Target="../ink/ink378.xml"/><Relationship Id="rId170" Type="http://schemas.openxmlformats.org/officeDocument/2006/relationships/customXml" Target="../ink/ink387.xml"/><Relationship Id="rId226" Type="http://schemas.openxmlformats.org/officeDocument/2006/relationships/customXml" Target="../ink/ink432.xml"/><Relationship Id="rId268" Type="http://schemas.openxmlformats.org/officeDocument/2006/relationships/image" Target="../media/image311.png"/><Relationship Id="rId32" Type="http://schemas.openxmlformats.org/officeDocument/2006/relationships/customXml" Target="../ink/ink306.xml"/><Relationship Id="rId74" Type="http://schemas.openxmlformats.org/officeDocument/2006/relationships/customXml" Target="../ink/ink327.xml"/><Relationship Id="rId128" Type="http://schemas.openxmlformats.org/officeDocument/2006/relationships/customXml" Target="../ink/ink355.xml"/><Relationship Id="rId5" Type="http://schemas.openxmlformats.org/officeDocument/2006/relationships/customXml" Target="../ink/ink292.xml"/><Relationship Id="rId181" Type="http://schemas.openxmlformats.org/officeDocument/2006/relationships/customXml" Target="../ink/ink397.xml"/><Relationship Id="rId237" Type="http://schemas.openxmlformats.org/officeDocument/2006/relationships/image" Target="../media/image296.png"/><Relationship Id="rId279" Type="http://schemas.openxmlformats.org/officeDocument/2006/relationships/customXml" Target="../ink/ink459.xml"/><Relationship Id="rId43" Type="http://schemas.openxmlformats.org/officeDocument/2006/relationships/image" Target="../media/image229.png"/><Relationship Id="rId139" Type="http://schemas.openxmlformats.org/officeDocument/2006/relationships/image" Target="../media/image274.png"/><Relationship Id="rId290" Type="http://schemas.openxmlformats.org/officeDocument/2006/relationships/image" Target="../media/image322.png"/><Relationship Id="rId85" Type="http://schemas.openxmlformats.org/officeDocument/2006/relationships/customXml" Target="../ink/ink333.xml"/><Relationship Id="rId150" Type="http://schemas.openxmlformats.org/officeDocument/2006/relationships/customXml" Target="../ink/ink371.xml"/><Relationship Id="rId192" Type="http://schemas.openxmlformats.org/officeDocument/2006/relationships/customXml" Target="../ink/ink408.xml"/><Relationship Id="rId206" Type="http://schemas.openxmlformats.org/officeDocument/2006/relationships/customXml" Target="../ink/ink421.xml"/><Relationship Id="rId248" Type="http://schemas.openxmlformats.org/officeDocument/2006/relationships/image" Target="../media/image301.png"/><Relationship Id="rId12" Type="http://schemas.openxmlformats.org/officeDocument/2006/relationships/customXml" Target="../ink/ink296.xml"/><Relationship Id="rId108" Type="http://schemas.openxmlformats.org/officeDocument/2006/relationships/customXml" Target="../ink/ink345.xml"/><Relationship Id="rId54" Type="http://schemas.openxmlformats.org/officeDocument/2006/relationships/customXml" Target="../ink/ink317.xml"/><Relationship Id="rId96" Type="http://schemas.openxmlformats.org/officeDocument/2006/relationships/customXml" Target="../ink/ink339.xml"/><Relationship Id="rId161" Type="http://schemas.openxmlformats.org/officeDocument/2006/relationships/image" Target="../media/image278.png"/><Relationship Id="rId217" Type="http://schemas.openxmlformats.org/officeDocument/2006/relationships/image" Target="../media/image287.png"/><Relationship Id="rId6" Type="http://schemas.openxmlformats.org/officeDocument/2006/relationships/image" Target="../media/image212.png"/><Relationship Id="rId238" Type="http://schemas.openxmlformats.org/officeDocument/2006/relationships/customXml" Target="../ink/ink438.xml"/><Relationship Id="rId259" Type="http://schemas.openxmlformats.org/officeDocument/2006/relationships/customXml" Target="../ink/ink449.xml"/><Relationship Id="rId23" Type="http://schemas.openxmlformats.org/officeDocument/2006/relationships/image" Target="../media/image219.png"/><Relationship Id="rId119" Type="http://schemas.openxmlformats.org/officeDocument/2006/relationships/image" Target="../media/image265.png"/><Relationship Id="rId270" Type="http://schemas.openxmlformats.org/officeDocument/2006/relationships/image" Target="../media/image312.png"/><Relationship Id="rId291" Type="http://schemas.openxmlformats.org/officeDocument/2006/relationships/customXml" Target="../ink/ink465.xml"/><Relationship Id="rId44" Type="http://schemas.openxmlformats.org/officeDocument/2006/relationships/customXml" Target="../ink/ink312.xml"/><Relationship Id="rId65" Type="http://schemas.openxmlformats.org/officeDocument/2006/relationships/image" Target="../media/image239.png"/><Relationship Id="rId86" Type="http://schemas.openxmlformats.org/officeDocument/2006/relationships/customXml" Target="../ink/ink334.xml"/><Relationship Id="rId130" Type="http://schemas.openxmlformats.org/officeDocument/2006/relationships/customXml" Target="../ink/ink356.xml"/><Relationship Id="rId151" Type="http://schemas.openxmlformats.org/officeDocument/2006/relationships/customXml" Target="../ink/ink372.xml"/><Relationship Id="rId172" Type="http://schemas.openxmlformats.org/officeDocument/2006/relationships/customXml" Target="../ink/ink388.xml"/><Relationship Id="rId193" Type="http://schemas.openxmlformats.org/officeDocument/2006/relationships/customXml" Target="../ink/ink409.xml"/><Relationship Id="rId207" Type="http://schemas.openxmlformats.org/officeDocument/2006/relationships/image" Target="../media/image282.png"/><Relationship Id="rId228" Type="http://schemas.openxmlformats.org/officeDocument/2006/relationships/customXml" Target="../ink/ink433.xml"/><Relationship Id="rId249" Type="http://schemas.openxmlformats.org/officeDocument/2006/relationships/customXml" Target="../ink/ink444.xml"/><Relationship Id="rId13" Type="http://schemas.openxmlformats.org/officeDocument/2006/relationships/image" Target="../media/image214.png"/><Relationship Id="rId109" Type="http://schemas.openxmlformats.org/officeDocument/2006/relationships/image" Target="../media/image260.png"/><Relationship Id="rId260" Type="http://schemas.openxmlformats.org/officeDocument/2006/relationships/image" Target="../media/image307.png"/><Relationship Id="rId281" Type="http://schemas.openxmlformats.org/officeDocument/2006/relationships/customXml" Target="../ink/ink460.xml"/><Relationship Id="rId34" Type="http://schemas.openxmlformats.org/officeDocument/2006/relationships/customXml" Target="../ink/ink307.xml"/><Relationship Id="rId55" Type="http://schemas.openxmlformats.org/officeDocument/2006/relationships/image" Target="../media/image235.png"/><Relationship Id="rId76" Type="http://schemas.openxmlformats.org/officeDocument/2006/relationships/customXml" Target="../ink/ink328.xml"/><Relationship Id="rId97" Type="http://schemas.openxmlformats.org/officeDocument/2006/relationships/image" Target="../media/image254.png"/><Relationship Id="rId120" Type="http://schemas.openxmlformats.org/officeDocument/2006/relationships/customXml" Target="../ink/ink351.xml"/><Relationship Id="rId141" Type="http://schemas.openxmlformats.org/officeDocument/2006/relationships/customXml" Target="../ink/ink363.xml"/><Relationship Id="rId7" Type="http://schemas.openxmlformats.org/officeDocument/2006/relationships/customXml" Target="../ink/ink293.xml"/><Relationship Id="rId162" Type="http://schemas.openxmlformats.org/officeDocument/2006/relationships/customXml" Target="../ink/ink380.xml"/><Relationship Id="rId183" Type="http://schemas.openxmlformats.org/officeDocument/2006/relationships/customXml" Target="../ink/ink399.xml"/><Relationship Id="rId218" Type="http://schemas.openxmlformats.org/officeDocument/2006/relationships/customXml" Target="../ink/ink427.xml"/><Relationship Id="rId239" Type="http://schemas.openxmlformats.org/officeDocument/2006/relationships/image" Target="../media/image297.png"/><Relationship Id="rId250" Type="http://schemas.openxmlformats.org/officeDocument/2006/relationships/image" Target="../media/image302.png"/><Relationship Id="rId271" Type="http://schemas.openxmlformats.org/officeDocument/2006/relationships/customXml" Target="../ink/ink455.xml"/><Relationship Id="rId292" Type="http://schemas.openxmlformats.org/officeDocument/2006/relationships/image" Target="../media/image323.png"/><Relationship Id="rId24" Type="http://schemas.openxmlformats.org/officeDocument/2006/relationships/customXml" Target="../ink/ink302.xml"/><Relationship Id="rId45" Type="http://schemas.openxmlformats.org/officeDocument/2006/relationships/image" Target="../media/image230.png"/><Relationship Id="rId66" Type="http://schemas.openxmlformats.org/officeDocument/2006/relationships/customXml" Target="../ink/ink323.xml"/><Relationship Id="rId87" Type="http://schemas.openxmlformats.org/officeDocument/2006/relationships/image" Target="../media/image249.png"/><Relationship Id="rId110" Type="http://schemas.openxmlformats.org/officeDocument/2006/relationships/customXml" Target="../ink/ink346.xml"/><Relationship Id="rId131" Type="http://schemas.openxmlformats.org/officeDocument/2006/relationships/image" Target="../media/image271.png"/><Relationship Id="rId152" Type="http://schemas.openxmlformats.org/officeDocument/2006/relationships/image" Target="../media/image276.png"/><Relationship Id="rId173" Type="http://schemas.openxmlformats.org/officeDocument/2006/relationships/customXml" Target="../ink/ink389.xml"/><Relationship Id="rId194" Type="http://schemas.openxmlformats.org/officeDocument/2006/relationships/customXml" Target="../ink/ink410.xml"/><Relationship Id="rId208" Type="http://schemas.openxmlformats.org/officeDocument/2006/relationships/customXml" Target="../ink/ink422.xml"/><Relationship Id="rId229" Type="http://schemas.openxmlformats.org/officeDocument/2006/relationships/image" Target="../media/image292.png"/><Relationship Id="rId240" Type="http://schemas.openxmlformats.org/officeDocument/2006/relationships/customXml" Target="../ink/ink439.xml"/><Relationship Id="rId261" Type="http://schemas.openxmlformats.org/officeDocument/2006/relationships/customXml" Target="../ink/ink450.xml"/><Relationship Id="rId14" Type="http://schemas.openxmlformats.org/officeDocument/2006/relationships/customXml" Target="../ink/ink297.xml"/><Relationship Id="rId35" Type="http://schemas.openxmlformats.org/officeDocument/2006/relationships/image" Target="../media/image225.png"/><Relationship Id="rId56" Type="http://schemas.openxmlformats.org/officeDocument/2006/relationships/customXml" Target="../ink/ink318.xml"/><Relationship Id="rId77" Type="http://schemas.openxmlformats.org/officeDocument/2006/relationships/image" Target="../media/image245.png"/><Relationship Id="rId100" Type="http://schemas.openxmlformats.org/officeDocument/2006/relationships/customXml" Target="../ink/ink341.xml"/><Relationship Id="rId282" Type="http://schemas.openxmlformats.org/officeDocument/2006/relationships/image" Target="../media/image318.png"/><Relationship Id="rId8" Type="http://schemas.openxmlformats.org/officeDocument/2006/relationships/image" Target="../media/image213.png"/><Relationship Id="rId98" Type="http://schemas.openxmlformats.org/officeDocument/2006/relationships/customXml" Target="../ink/ink340.xml"/><Relationship Id="rId121" Type="http://schemas.openxmlformats.org/officeDocument/2006/relationships/image" Target="../media/image266.png"/><Relationship Id="rId142" Type="http://schemas.openxmlformats.org/officeDocument/2006/relationships/customXml" Target="../ink/ink364.xml"/><Relationship Id="rId163" Type="http://schemas.openxmlformats.org/officeDocument/2006/relationships/customXml" Target="../ink/ink381.xml"/><Relationship Id="rId184" Type="http://schemas.openxmlformats.org/officeDocument/2006/relationships/customXml" Target="../ink/ink400.xml"/><Relationship Id="rId219" Type="http://schemas.openxmlformats.org/officeDocument/2006/relationships/customXml" Target="../ink/ink428.xml"/><Relationship Id="rId230" Type="http://schemas.openxmlformats.org/officeDocument/2006/relationships/customXml" Target="../ink/ink434.xml"/><Relationship Id="rId251" Type="http://schemas.openxmlformats.org/officeDocument/2006/relationships/customXml" Target="../ink/ink445.xml"/><Relationship Id="rId25" Type="http://schemas.openxmlformats.org/officeDocument/2006/relationships/image" Target="../media/image220.png"/><Relationship Id="rId46" Type="http://schemas.openxmlformats.org/officeDocument/2006/relationships/customXml" Target="../ink/ink313.xml"/><Relationship Id="rId67" Type="http://schemas.openxmlformats.org/officeDocument/2006/relationships/image" Target="../media/image240.png"/><Relationship Id="rId272" Type="http://schemas.openxmlformats.org/officeDocument/2006/relationships/image" Target="../media/image313.png"/><Relationship Id="rId293" Type="http://schemas.openxmlformats.org/officeDocument/2006/relationships/customXml" Target="../ink/ink466.xml"/><Relationship Id="rId88" Type="http://schemas.openxmlformats.org/officeDocument/2006/relationships/customXml" Target="../ink/ink335.xml"/><Relationship Id="rId111" Type="http://schemas.openxmlformats.org/officeDocument/2006/relationships/image" Target="../media/image261.png"/><Relationship Id="rId132" Type="http://schemas.openxmlformats.org/officeDocument/2006/relationships/customXml" Target="../ink/ink357.xml"/><Relationship Id="rId153" Type="http://schemas.openxmlformats.org/officeDocument/2006/relationships/customXml" Target="../ink/ink373.xml"/><Relationship Id="rId174" Type="http://schemas.openxmlformats.org/officeDocument/2006/relationships/customXml" Target="../ink/ink390.xml"/><Relationship Id="rId195" Type="http://schemas.openxmlformats.org/officeDocument/2006/relationships/customXml" Target="../ink/ink411.xml"/><Relationship Id="rId209" Type="http://schemas.openxmlformats.org/officeDocument/2006/relationships/image" Target="../media/image283.png"/><Relationship Id="rId220" Type="http://schemas.openxmlformats.org/officeDocument/2006/relationships/customXml" Target="../ink/ink429.xml"/><Relationship Id="rId241" Type="http://schemas.openxmlformats.org/officeDocument/2006/relationships/image" Target="../media/image298.png"/><Relationship Id="rId15" Type="http://schemas.openxmlformats.org/officeDocument/2006/relationships/image" Target="../media/image215.png"/><Relationship Id="rId36" Type="http://schemas.openxmlformats.org/officeDocument/2006/relationships/customXml" Target="../ink/ink308.xml"/><Relationship Id="rId57" Type="http://schemas.openxmlformats.org/officeDocument/2006/relationships/image" Target="../media/image236.png"/><Relationship Id="rId262" Type="http://schemas.openxmlformats.org/officeDocument/2006/relationships/image" Target="../media/image308.png"/><Relationship Id="rId283" Type="http://schemas.openxmlformats.org/officeDocument/2006/relationships/customXml" Target="../ink/ink461.xml"/><Relationship Id="rId78" Type="http://schemas.openxmlformats.org/officeDocument/2006/relationships/customXml" Target="../ink/ink329.xml"/><Relationship Id="rId99" Type="http://schemas.openxmlformats.org/officeDocument/2006/relationships/image" Target="../media/image255.png"/><Relationship Id="rId101" Type="http://schemas.openxmlformats.org/officeDocument/2006/relationships/image" Target="../media/image256.png"/><Relationship Id="rId122" Type="http://schemas.openxmlformats.org/officeDocument/2006/relationships/customXml" Target="../ink/ink352.xml"/><Relationship Id="rId143" Type="http://schemas.openxmlformats.org/officeDocument/2006/relationships/customXml" Target="../ink/ink365.xml"/><Relationship Id="rId164" Type="http://schemas.openxmlformats.org/officeDocument/2006/relationships/customXml" Target="../ink/ink382.xml"/><Relationship Id="rId185" Type="http://schemas.openxmlformats.org/officeDocument/2006/relationships/customXml" Target="../ink/ink401.xml"/><Relationship Id="rId9" Type="http://schemas.openxmlformats.org/officeDocument/2006/relationships/customXml" Target="../ink/ink294.xml"/><Relationship Id="rId210" Type="http://schemas.openxmlformats.org/officeDocument/2006/relationships/customXml" Target="../ink/ink423.xml"/><Relationship Id="rId26" Type="http://schemas.openxmlformats.org/officeDocument/2006/relationships/customXml" Target="../ink/ink303.xml"/><Relationship Id="rId231" Type="http://schemas.openxmlformats.org/officeDocument/2006/relationships/image" Target="../media/image293.png"/><Relationship Id="rId252" Type="http://schemas.openxmlformats.org/officeDocument/2006/relationships/image" Target="../media/image303.png"/><Relationship Id="rId273" Type="http://schemas.openxmlformats.org/officeDocument/2006/relationships/customXml" Target="../ink/ink456.xml"/><Relationship Id="rId294" Type="http://schemas.openxmlformats.org/officeDocument/2006/relationships/image" Target="../media/image324.png"/><Relationship Id="rId47" Type="http://schemas.openxmlformats.org/officeDocument/2006/relationships/image" Target="../media/image231.png"/><Relationship Id="rId68" Type="http://schemas.openxmlformats.org/officeDocument/2006/relationships/customXml" Target="../ink/ink324.xml"/><Relationship Id="rId89" Type="http://schemas.openxmlformats.org/officeDocument/2006/relationships/image" Target="../media/image250.png"/><Relationship Id="rId112" Type="http://schemas.openxmlformats.org/officeDocument/2006/relationships/customXml" Target="../ink/ink347.xml"/><Relationship Id="rId133" Type="http://schemas.openxmlformats.org/officeDocument/2006/relationships/image" Target="../media/image272.png"/><Relationship Id="rId154" Type="http://schemas.openxmlformats.org/officeDocument/2006/relationships/customXml" Target="../ink/ink374.xml"/><Relationship Id="rId175" Type="http://schemas.openxmlformats.org/officeDocument/2006/relationships/customXml" Target="../ink/ink391.xml"/><Relationship Id="rId196" Type="http://schemas.openxmlformats.org/officeDocument/2006/relationships/image" Target="../media/image281.png"/><Relationship Id="rId200" Type="http://schemas.openxmlformats.org/officeDocument/2006/relationships/customXml" Target="../ink/ink415.xml"/><Relationship Id="rId16" Type="http://schemas.openxmlformats.org/officeDocument/2006/relationships/customXml" Target="../ink/ink298.xml"/><Relationship Id="rId221" Type="http://schemas.openxmlformats.org/officeDocument/2006/relationships/image" Target="../media/image288.png"/><Relationship Id="rId242" Type="http://schemas.openxmlformats.org/officeDocument/2006/relationships/customXml" Target="../ink/ink440.xml"/><Relationship Id="rId263" Type="http://schemas.openxmlformats.org/officeDocument/2006/relationships/customXml" Target="../ink/ink451.xml"/><Relationship Id="rId284" Type="http://schemas.openxmlformats.org/officeDocument/2006/relationships/image" Target="../media/image319.png"/><Relationship Id="rId37" Type="http://schemas.openxmlformats.org/officeDocument/2006/relationships/image" Target="../media/image226.png"/><Relationship Id="rId58" Type="http://schemas.openxmlformats.org/officeDocument/2006/relationships/customXml" Target="../ink/ink319.xml"/><Relationship Id="rId79" Type="http://schemas.openxmlformats.org/officeDocument/2006/relationships/image" Target="../media/image246.png"/><Relationship Id="rId102" Type="http://schemas.openxmlformats.org/officeDocument/2006/relationships/customXml" Target="../ink/ink342.xml"/><Relationship Id="rId123" Type="http://schemas.openxmlformats.org/officeDocument/2006/relationships/image" Target="../media/image267.png"/><Relationship Id="rId144" Type="http://schemas.openxmlformats.org/officeDocument/2006/relationships/customXml" Target="../ink/ink366.xml"/><Relationship Id="rId90" Type="http://schemas.openxmlformats.org/officeDocument/2006/relationships/customXml" Target="../ink/ink336.xml"/><Relationship Id="rId165" Type="http://schemas.openxmlformats.org/officeDocument/2006/relationships/customXml" Target="../ink/ink383.xml"/><Relationship Id="rId186" Type="http://schemas.openxmlformats.org/officeDocument/2006/relationships/customXml" Target="../ink/ink402.xml"/><Relationship Id="rId211" Type="http://schemas.openxmlformats.org/officeDocument/2006/relationships/image" Target="../media/image284.png"/><Relationship Id="rId232" Type="http://schemas.openxmlformats.org/officeDocument/2006/relationships/customXml" Target="../ink/ink435.xml"/><Relationship Id="rId253" Type="http://schemas.openxmlformats.org/officeDocument/2006/relationships/customXml" Target="../ink/ink446.xml"/><Relationship Id="rId274" Type="http://schemas.openxmlformats.org/officeDocument/2006/relationships/image" Target="../media/image314.png"/><Relationship Id="rId295" Type="http://schemas.openxmlformats.org/officeDocument/2006/relationships/customXml" Target="../ink/ink467.xml"/><Relationship Id="rId27" Type="http://schemas.openxmlformats.org/officeDocument/2006/relationships/image" Target="../media/image221.png"/><Relationship Id="rId48" Type="http://schemas.openxmlformats.org/officeDocument/2006/relationships/customXml" Target="../ink/ink314.xml"/><Relationship Id="rId69" Type="http://schemas.openxmlformats.org/officeDocument/2006/relationships/image" Target="../media/image241.png"/><Relationship Id="rId113" Type="http://schemas.openxmlformats.org/officeDocument/2006/relationships/image" Target="../media/image262.png"/><Relationship Id="rId134" Type="http://schemas.openxmlformats.org/officeDocument/2006/relationships/customXml" Target="../ink/ink358.xml"/><Relationship Id="rId80" Type="http://schemas.openxmlformats.org/officeDocument/2006/relationships/customXml" Target="../ink/ink330.xml"/><Relationship Id="rId155" Type="http://schemas.openxmlformats.org/officeDocument/2006/relationships/customXml" Target="../ink/ink375.xml"/><Relationship Id="rId176" Type="http://schemas.openxmlformats.org/officeDocument/2006/relationships/customXml" Target="../ink/ink392.xml"/><Relationship Id="rId197" Type="http://schemas.openxmlformats.org/officeDocument/2006/relationships/customXml" Target="../ink/ink412.xml"/><Relationship Id="rId201" Type="http://schemas.openxmlformats.org/officeDocument/2006/relationships/customXml" Target="../ink/ink416.xml"/><Relationship Id="rId222" Type="http://schemas.openxmlformats.org/officeDocument/2006/relationships/customXml" Target="../ink/ink430.xml"/><Relationship Id="rId243" Type="http://schemas.openxmlformats.org/officeDocument/2006/relationships/image" Target="../media/image299.png"/><Relationship Id="rId264" Type="http://schemas.openxmlformats.org/officeDocument/2006/relationships/image" Target="../media/image309.png"/><Relationship Id="rId285" Type="http://schemas.openxmlformats.org/officeDocument/2006/relationships/customXml" Target="../ink/ink462.xml"/><Relationship Id="rId17" Type="http://schemas.openxmlformats.org/officeDocument/2006/relationships/image" Target="../media/image216.png"/><Relationship Id="rId38" Type="http://schemas.openxmlformats.org/officeDocument/2006/relationships/customXml" Target="../ink/ink309.xml"/><Relationship Id="rId59" Type="http://schemas.openxmlformats.org/officeDocument/2006/relationships/image" Target="../media/image237.png"/><Relationship Id="rId103" Type="http://schemas.openxmlformats.org/officeDocument/2006/relationships/image" Target="../media/image257.png"/><Relationship Id="rId124" Type="http://schemas.openxmlformats.org/officeDocument/2006/relationships/customXml" Target="../ink/ink353.xml"/><Relationship Id="rId70" Type="http://schemas.openxmlformats.org/officeDocument/2006/relationships/customXml" Target="../ink/ink325.xml"/><Relationship Id="rId91" Type="http://schemas.openxmlformats.org/officeDocument/2006/relationships/image" Target="../media/image251.png"/><Relationship Id="rId145" Type="http://schemas.openxmlformats.org/officeDocument/2006/relationships/customXml" Target="../ink/ink367.xml"/><Relationship Id="rId166" Type="http://schemas.openxmlformats.org/officeDocument/2006/relationships/customXml" Target="../ink/ink384.xml"/><Relationship Id="rId187" Type="http://schemas.openxmlformats.org/officeDocument/2006/relationships/customXml" Target="../ink/ink40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4.xml"/><Relationship Id="rId233" Type="http://schemas.openxmlformats.org/officeDocument/2006/relationships/image" Target="../media/image294.png"/><Relationship Id="rId254" Type="http://schemas.openxmlformats.org/officeDocument/2006/relationships/image" Target="../media/image304.png"/><Relationship Id="rId28" Type="http://schemas.openxmlformats.org/officeDocument/2006/relationships/customXml" Target="../ink/ink304.xml"/><Relationship Id="rId49" Type="http://schemas.openxmlformats.org/officeDocument/2006/relationships/image" Target="../media/image232.png"/><Relationship Id="rId114" Type="http://schemas.openxmlformats.org/officeDocument/2006/relationships/customXml" Target="../ink/ink348.xml"/><Relationship Id="rId275" Type="http://schemas.openxmlformats.org/officeDocument/2006/relationships/customXml" Target="../ink/ink457.xml"/><Relationship Id="rId296" Type="http://schemas.openxmlformats.org/officeDocument/2006/relationships/image" Target="../media/image325.png"/><Relationship Id="rId300" Type="http://schemas.openxmlformats.org/officeDocument/2006/relationships/image" Target="../media/image327.png"/><Relationship Id="rId60" Type="http://schemas.openxmlformats.org/officeDocument/2006/relationships/customXml" Target="../ink/ink320.xml"/><Relationship Id="rId81" Type="http://schemas.openxmlformats.org/officeDocument/2006/relationships/image" Target="../media/image247.png"/><Relationship Id="rId135" Type="http://schemas.openxmlformats.org/officeDocument/2006/relationships/image" Target="../media/image273.png"/><Relationship Id="rId156" Type="http://schemas.openxmlformats.org/officeDocument/2006/relationships/image" Target="../media/image277.png"/><Relationship Id="rId177" Type="http://schemas.openxmlformats.org/officeDocument/2006/relationships/customXml" Target="../ink/ink393.xml"/><Relationship Id="rId198" Type="http://schemas.openxmlformats.org/officeDocument/2006/relationships/customXml" Target="../ink/ink413.xml"/><Relationship Id="rId202" Type="http://schemas.openxmlformats.org/officeDocument/2006/relationships/customXml" Target="../ink/ink417.xml"/><Relationship Id="rId223" Type="http://schemas.openxmlformats.org/officeDocument/2006/relationships/image" Target="../media/image289.png"/><Relationship Id="rId244" Type="http://schemas.openxmlformats.org/officeDocument/2006/relationships/customXml" Target="../ink/ink441.xml"/><Relationship Id="rId18" Type="http://schemas.openxmlformats.org/officeDocument/2006/relationships/customXml" Target="../ink/ink299.xml"/><Relationship Id="rId39" Type="http://schemas.openxmlformats.org/officeDocument/2006/relationships/image" Target="../media/image227.png"/><Relationship Id="rId265" Type="http://schemas.openxmlformats.org/officeDocument/2006/relationships/customXml" Target="../ink/ink452.xml"/><Relationship Id="rId286" Type="http://schemas.openxmlformats.org/officeDocument/2006/relationships/image" Target="../media/image320.png"/><Relationship Id="rId50" Type="http://schemas.openxmlformats.org/officeDocument/2006/relationships/customXml" Target="../ink/ink315.xml"/><Relationship Id="rId104" Type="http://schemas.openxmlformats.org/officeDocument/2006/relationships/customXml" Target="../ink/ink343.xml"/><Relationship Id="rId125" Type="http://schemas.openxmlformats.org/officeDocument/2006/relationships/image" Target="../media/image268.png"/><Relationship Id="rId146" Type="http://schemas.openxmlformats.org/officeDocument/2006/relationships/customXml" Target="../ink/ink368.xml"/><Relationship Id="rId167" Type="http://schemas.openxmlformats.org/officeDocument/2006/relationships/customXml" Target="../ink/ink385.xml"/><Relationship Id="rId188" Type="http://schemas.openxmlformats.org/officeDocument/2006/relationships/customXml" Target="../ink/ink404.xml"/><Relationship Id="rId71" Type="http://schemas.openxmlformats.org/officeDocument/2006/relationships/image" Target="../media/image242.png"/><Relationship Id="rId92" Type="http://schemas.openxmlformats.org/officeDocument/2006/relationships/customXml" Target="../ink/ink337.xml"/><Relationship Id="rId213" Type="http://schemas.openxmlformats.org/officeDocument/2006/relationships/image" Target="../media/image285.png"/><Relationship Id="rId234" Type="http://schemas.openxmlformats.org/officeDocument/2006/relationships/customXml" Target="../ink/ink436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222.png"/><Relationship Id="rId255" Type="http://schemas.openxmlformats.org/officeDocument/2006/relationships/customXml" Target="../ink/ink447.xml"/><Relationship Id="rId276" Type="http://schemas.openxmlformats.org/officeDocument/2006/relationships/image" Target="../media/image315.png"/><Relationship Id="rId297" Type="http://schemas.openxmlformats.org/officeDocument/2006/relationships/customXml" Target="../ink/ink468.xml"/><Relationship Id="rId40" Type="http://schemas.openxmlformats.org/officeDocument/2006/relationships/customXml" Target="../ink/ink310.xml"/><Relationship Id="rId115" Type="http://schemas.openxmlformats.org/officeDocument/2006/relationships/image" Target="../media/image263.png"/><Relationship Id="rId136" Type="http://schemas.openxmlformats.org/officeDocument/2006/relationships/customXml" Target="../ink/ink359.xml"/><Relationship Id="rId157" Type="http://schemas.openxmlformats.org/officeDocument/2006/relationships/customXml" Target="../ink/ink376.xml"/><Relationship Id="rId178" Type="http://schemas.openxmlformats.org/officeDocument/2006/relationships/customXml" Target="../ink/ink394.xml"/><Relationship Id="rId301" Type="http://schemas.openxmlformats.org/officeDocument/2006/relationships/customXml" Target="../ink/ink470.xml"/><Relationship Id="rId61" Type="http://schemas.openxmlformats.org/officeDocument/2006/relationships/image" Target="../media/image238.png"/><Relationship Id="rId82" Type="http://schemas.openxmlformats.org/officeDocument/2006/relationships/customXml" Target="../ink/ink331.xml"/><Relationship Id="rId199" Type="http://schemas.openxmlformats.org/officeDocument/2006/relationships/customXml" Target="../ink/ink414.xml"/><Relationship Id="rId203" Type="http://schemas.openxmlformats.org/officeDocument/2006/relationships/customXml" Target="../ink/ink418.xml"/><Relationship Id="rId19" Type="http://schemas.openxmlformats.org/officeDocument/2006/relationships/image" Target="../media/image217.png"/><Relationship Id="rId224" Type="http://schemas.openxmlformats.org/officeDocument/2006/relationships/customXml" Target="../ink/ink431.xml"/><Relationship Id="rId245" Type="http://schemas.openxmlformats.org/officeDocument/2006/relationships/customXml" Target="../ink/ink442.xml"/><Relationship Id="rId266" Type="http://schemas.openxmlformats.org/officeDocument/2006/relationships/image" Target="../media/image310.png"/><Relationship Id="rId287" Type="http://schemas.openxmlformats.org/officeDocument/2006/relationships/customXml" Target="../ink/ink463.xml"/><Relationship Id="rId30" Type="http://schemas.openxmlformats.org/officeDocument/2006/relationships/customXml" Target="../ink/ink305.xml"/><Relationship Id="rId105" Type="http://schemas.openxmlformats.org/officeDocument/2006/relationships/image" Target="../media/image258.png"/><Relationship Id="rId126" Type="http://schemas.openxmlformats.org/officeDocument/2006/relationships/customXml" Target="../ink/ink354.xml"/><Relationship Id="rId147" Type="http://schemas.openxmlformats.org/officeDocument/2006/relationships/customXml" Target="../ink/ink369.xml"/><Relationship Id="rId168" Type="http://schemas.openxmlformats.org/officeDocument/2006/relationships/customXml" Target="../ink/ink386.xml"/><Relationship Id="rId51" Type="http://schemas.openxmlformats.org/officeDocument/2006/relationships/image" Target="../media/image233.png"/><Relationship Id="rId72" Type="http://schemas.openxmlformats.org/officeDocument/2006/relationships/customXml" Target="../ink/ink326.xml"/><Relationship Id="rId93" Type="http://schemas.openxmlformats.org/officeDocument/2006/relationships/image" Target="../media/image252.png"/><Relationship Id="rId189" Type="http://schemas.openxmlformats.org/officeDocument/2006/relationships/customXml" Target="../ink/ink405.xml"/><Relationship Id="rId3" Type="http://schemas.openxmlformats.org/officeDocument/2006/relationships/customXml" Target="../ink/ink291.xml"/><Relationship Id="rId214" Type="http://schemas.openxmlformats.org/officeDocument/2006/relationships/customXml" Target="../ink/ink425.xml"/><Relationship Id="rId235" Type="http://schemas.openxmlformats.org/officeDocument/2006/relationships/image" Target="../media/image295.png"/><Relationship Id="rId256" Type="http://schemas.openxmlformats.org/officeDocument/2006/relationships/image" Target="../media/image305.png"/><Relationship Id="rId277" Type="http://schemas.openxmlformats.org/officeDocument/2006/relationships/customXml" Target="../ink/ink458.xml"/><Relationship Id="rId298" Type="http://schemas.openxmlformats.org/officeDocument/2006/relationships/image" Target="../media/image326.png"/><Relationship Id="rId116" Type="http://schemas.openxmlformats.org/officeDocument/2006/relationships/customXml" Target="../ink/ink349.xml"/><Relationship Id="rId137" Type="http://schemas.openxmlformats.org/officeDocument/2006/relationships/customXml" Target="../ink/ink360.xml"/><Relationship Id="rId158" Type="http://schemas.openxmlformats.org/officeDocument/2006/relationships/customXml" Target="../ink/ink377.xml"/><Relationship Id="rId302" Type="http://schemas.openxmlformats.org/officeDocument/2006/relationships/image" Target="../media/image328.png"/><Relationship Id="rId20" Type="http://schemas.openxmlformats.org/officeDocument/2006/relationships/customXml" Target="../ink/ink300.xml"/><Relationship Id="rId41" Type="http://schemas.openxmlformats.org/officeDocument/2006/relationships/image" Target="../media/image228.png"/><Relationship Id="rId62" Type="http://schemas.openxmlformats.org/officeDocument/2006/relationships/customXml" Target="../ink/ink321.xml"/><Relationship Id="rId83" Type="http://schemas.openxmlformats.org/officeDocument/2006/relationships/image" Target="../media/image248.png"/><Relationship Id="rId179" Type="http://schemas.openxmlformats.org/officeDocument/2006/relationships/customXml" Target="../ink/ink395.xml"/><Relationship Id="rId190" Type="http://schemas.openxmlformats.org/officeDocument/2006/relationships/customXml" Target="../ink/ink406.xml"/><Relationship Id="rId204" Type="http://schemas.openxmlformats.org/officeDocument/2006/relationships/customXml" Target="../ink/ink419.xml"/><Relationship Id="rId225" Type="http://schemas.openxmlformats.org/officeDocument/2006/relationships/image" Target="../media/image290.png"/><Relationship Id="rId246" Type="http://schemas.openxmlformats.org/officeDocument/2006/relationships/image" Target="../media/image300.png"/><Relationship Id="rId267" Type="http://schemas.openxmlformats.org/officeDocument/2006/relationships/customXml" Target="../ink/ink453.xml"/><Relationship Id="rId288" Type="http://schemas.openxmlformats.org/officeDocument/2006/relationships/image" Target="../media/image321.png"/><Relationship Id="rId106" Type="http://schemas.openxmlformats.org/officeDocument/2006/relationships/customXml" Target="../ink/ink344.xml"/><Relationship Id="rId127" Type="http://schemas.openxmlformats.org/officeDocument/2006/relationships/image" Target="../media/image269.png"/><Relationship Id="rId10" Type="http://schemas.openxmlformats.org/officeDocument/2006/relationships/image" Target="../media/image112.png"/><Relationship Id="rId31" Type="http://schemas.openxmlformats.org/officeDocument/2006/relationships/image" Target="../media/image223.png"/><Relationship Id="rId52" Type="http://schemas.openxmlformats.org/officeDocument/2006/relationships/customXml" Target="../ink/ink316.xml"/><Relationship Id="rId73" Type="http://schemas.openxmlformats.org/officeDocument/2006/relationships/image" Target="../media/image243.png"/><Relationship Id="rId94" Type="http://schemas.openxmlformats.org/officeDocument/2006/relationships/customXml" Target="../ink/ink338.xml"/><Relationship Id="rId148" Type="http://schemas.openxmlformats.org/officeDocument/2006/relationships/customXml" Target="../ink/ink370.xml"/><Relationship Id="rId169" Type="http://schemas.openxmlformats.org/officeDocument/2006/relationships/image" Target="../media/image279.png"/><Relationship Id="rId4" Type="http://schemas.openxmlformats.org/officeDocument/2006/relationships/image" Target="../media/image211.png"/><Relationship Id="rId180" Type="http://schemas.openxmlformats.org/officeDocument/2006/relationships/customXml" Target="../ink/ink396.xml"/><Relationship Id="rId215" Type="http://schemas.openxmlformats.org/officeDocument/2006/relationships/image" Target="../media/image286.png"/><Relationship Id="rId236" Type="http://schemas.openxmlformats.org/officeDocument/2006/relationships/customXml" Target="../ink/ink437.xml"/><Relationship Id="rId257" Type="http://schemas.openxmlformats.org/officeDocument/2006/relationships/customXml" Target="../ink/ink448.xml"/><Relationship Id="rId278" Type="http://schemas.openxmlformats.org/officeDocument/2006/relationships/image" Target="../media/image316.png"/><Relationship Id="rId42" Type="http://schemas.openxmlformats.org/officeDocument/2006/relationships/customXml" Target="../ink/ink311.xml"/><Relationship Id="rId84" Type="http://schemas.openxmlformats.org/officeDocument/2006/relationships/customXml" Target="../ink/ink332.xml"/><Relationship Id="rId138" Type="http://schemas.openxmlformats.org/officeDocument/2006/relationships/customXml" Target="../ink/ink361.xml"/><Relationship Id="rId191" Type="http://schemas.openxmlformats.org/officeDocument/2006/relationships/customXml" Target="../ink/ink407.xml"/><Relationship Id="rId205" Type="http://schemas.openxmlformats.org/officeDocument/2006/relationships/customXml" Target="../ink/ink420.xml"/><Relationship Id="rId247" Type="http://schemas.openxmlformats.org/officeDocument/2006/relationships/customXml" Target="../ink/ink443.xml"/><Relationship Id="rId107" Type="http://schemas.openxmlformats.org/officeDocument/2006/relationships/image" Target="../media/image259.png"/><Relationship Id="rId289" Type="http://schemas.openxmlformats.org/officeDocument/2006/relationships/customXml" Target="../ink/ink464.xml"/><Relationship Id="rId11" Type="http://schemas.openxmlformats.org/officeDocument/2006/relationships/customXml" Target="../ink/ink295.xml"/><Relationship Id="rId53" Type="http://schemas.openxmlformats.org/officeDocument/2006/relationships/image" Target="../media/image234.png"/><Relationship Id="rId149" Type="http://schemas.openxmlformats.org/officeDocument/2006/relationships/image" Target="../media/image275.png"/><Relationship Id="rId95" Type="http://schemas.openxmlformats.org/officeDocument/2006/relationships/image" Target="../media/image253.png"/><Relationship Id="rId160" Type="http://schemas.openxmlformats.org/officeDocument/2006/relationships/customXml" Target="../ink/ink379.xml"/><Relationship Id="rId216" Type="http://schemas.openxmlformats.org/officeDocument/2006/relationships/customXml" Target="../ink/ink426.xml"/><Relationship Id="rId258" Type="http://schemas.openxmlformats.org/officeDocument/2006/relationships/image" Target="../media/image306.png"/><Relationship Id="rId22" Type="http://schemas.openxmlformats.org/officeDocument/2006/relationships/customXml" Target="../ink/ink301.xml"/><Relationship Id="rId64" Type="http://schemas.openxmlformats.org/officeDocument/2006/relationships/customXml" Target="../ink/ink322.xml"/><Relationship Id="rId118" Type="http://schemas.openxmlformats.org/officeDocument/2006/relationships/customXml" Target="../ink/ink350.xml"/><Relationship Id="rId171" Type="http://schemas.openxmlformats.org/officeDocument/2006/relationships/image" Target="../media/image280.png"/><Relationship Id="rId227" Type="http://schemas.openxmlformats.org/officeDocument/2006/relationships/image" Target="../media/image291.png"/><Relationship Id="rId269" Type="http://schemas.openxmlformats.org/officeDocument/2006/relationships/customXml" Target="../ink/ink454.xml"/><Relationship Id="rId33" Type="http://schemas.openxmlformats.org/officeDocument/2006/relationships/image" Target="../media/image224.png"/><Relationship Id="rId129" Type="http://schemas.openxmlformats.org/officeDocument/2006/relationships/image" Target="../media/image270.png"/><Relationship Id="rId280" Type="http://schemas.openxmlformats.org/officeDocument/2006/relationships/image" Target="../media/image317.png"/><Relationship Id="rId75" Type="http://schemas.openxmlformats.org/officeDocument/2006/relationships/image" Target="../media/image244.png"/><Relationship Id="rId140" Type="http://schemas.openxmlformats.org/officeDocument/2006/relationships/customXml" Target="../ink/ink362.xml"/><Relationship Id="rId182" Type="http://schemas.openxmlformats.org/officeDocument/2006/relationships/customXml" Target="../ink/ink398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31.xml"/><Relationship Id="rId299" Type="http://schemas.openxmlformats.org/officeDocument/2006/relationships/customXml" Target="../ink/ink649.xml"/><Relationship Id="rId21" Type="http://schemas.openxmlformats.org/officeDocument/2006/relationships/image" Target="../media/image256.png"/><Relationship Id="rId63" Type="http://schemas.openxmlformats.org/officeDocument/2006/relationships/image" Target="../media/image285.png"/><Relationship Id="rId159" Type="http://schemas.openxmlformats.org/officeDocument/2006/relationships/customXml" Target="../ink/ink552.xml"/><Relationship Id="rId170" Type="http://schemas.openxmlformats.org/officeDocument/2006/relationships/image" Target="../media/image272.png"/><Relationship Id="rId226" Type="http://schemas.openxmlformats.org/officeDocument/2006/relationships/customXml" Target="../ink/ink605.xml"/><Relationship Id="rId268" Type="http://schemas.openxmlformats.org/officeDocument/2006/relationships/image" Target="../media/image312.png"/><Relationship Id="rId32" Type="http://schemas.openxmlformats.org/officeDocument/2006/relationships/customXml" Target="../ink/ink486.xml"/><Relationship Id="rId74" Type="http://schemas.openxmlformats.org/officeDocument/2006/relationships/customXml" Target="../ink/ink509.xml"/><Relationship Id="rId128" Type="http://schemas.openxmlformats.org/officeDocument/2006/relationships/image" Target="../media/image246.png"/><Relationship Id="rId5" Type="http://schemas.openxmlformats.org/officeDocument/2006/relationships/customXml" Target="../ink/ink472.xml"/><Relationship Id="rId181" Type="http://schemas.openxmlformats.org/officeDocument/2006/relationships/customXml" Target="../ink/ink566.xml"/><Relationship Id="rId237" Type="http://schemas.openxmlformats.org/officeDocument/2006/relationships/customXml" Target="../ink/ink615.xml"/><Relationship Id="rId279" Type="http://schemas.openxmlformats.org/officeDocument/2006/relationships/customXml" Target="../ink/ink639.xml"/><Relationship Id="rId43" Type="http://schemas.openxmlformats.org/officeDocument/2006/relationships/image" Target="../media/image215.png"/><Relationship Id="rId139" Type="http://schemas.openxmlformats.org/officeDocument/2006/relationships/customXml" Target="../ink/ink542.xml"/><Relationship Id="rId290" Type="http://schemas.openxmlformats.org/officeDocument/2006/relationships/image" Target="../media/image323.png"/><Relationship Id="rId85" Type="http://schemas.openxmlformats.org/officeDocument/2006/relationships/image" Target="../media/image226.png"/><Relationship Id="rId150" Type="http://schemas.openxmlformats.org/officeDocument/2006/relationships/image" Target="../media/image262.png"/><Relationship Id="rId192" Type="http://schemas.openxmlformats.org/officeDocument/2006/relationships/customXml" Target="../ink/ink575.xml"/><Relationship Id="rId206" Type="http://schemas.openxmlformats.org/officeDocument/2006/relationships/image" Target="../media/image279.png"/><Relationship Id="rId248" Type="http://schemas.openxmlformats.org/officeDocument/2006/relationships/image" Target="../media/image302.png"/><Relationship Id="rId12" Type="http://schemas.openxmlformats.org/officeDocument/2006/relationships/customXml" Target="../ink/ink476.xml"/><Relationship Id="rId108" Type="http://schemas.openxmlformats.org/officeDocument/2006/relationships/customXml" Target="../ink/ink526.xml"/><Relationship Id="rId54" Type="http://schemas.openxmlformats.org/officeDocument/2006/relationships/customXml" Target="../ink/ink498.xml"/><Relationship Id="rId75" Type="http://schemas.openxmlformats.org/officeDocument/2006/relationships/image" Target="../media/image290.png"/><Relationship Id="rId96" Type="http://schemas.openxmlformats.org/officeDocument/2006/relationships/customXml" Target="../ink/ink520.xml"/><Relationship Id="rId140" Type="http://schemas.openxmlformats.org/officeDocument/2006/relationships/image" Target="../media/image239.png"/><Relationship Id="rId161" Type="http://schemas.openxmlformats.org/officeDocument/2006/relationships/customXml" Target="../ink/ink553.xml"/><Relationship Id="rId182" Type="http://schemas.openxmlformats.org/officeDocument/2006/relationships/customXml" Target="../ink/ink567.xml"/><Relationship Id="rId217" Type="http://schemas.openxmlformats.org/officeDocument/2006/relationships/customXml" Target="../ink/ink596.xml"/><Relationship Id="rId6" Type="http://schemas.openxmlformats.org/officeDocument/2006/relationships/customXml" Target="../ink/ink473.xml"/><Relationship Id="rId238" Type="http://schemas.openxmlformats.org/officeDocument/2006/relationships/customXml" Target="../ink/ink616.xml"/><Relationship Id="rId259" Type="http://schemas.openxmlformats.org/officeDocument/2006/relationships/customXml" Target="../ink/ink629.xml"/><Relationship Id="rId23" Type="http://schemas.openxmlformats.org/officeDocument/2006/relationships/image" Target="../media/image257.png"/><Relationship Id="rId119" Type="http://schemas.openxmlformats.org/officeDocument/2006/relationships/customXml" Target="../ink/ink532.xml"/><Relationship Id="rId270" Type="http://schemas.openxmlformats.org/officeDocument/2006/relationships/image" Target="../media/image313.png"/><Relationship Id="rId291" Type="http://schemas.openxmlformats.org/officeDocument/2006/relationships/customXml" Target="../ink/ink645.xml"/><Relationship Id="rId44" Type="http://schemas.openxmlformats.org/officeDocument/2006/relationships/customXml" Target="../ink/ink493.xml"/><Relationship Id="rId65" Type="http://schemas.openxmlformats.org/officeDocument/2006/relationships/image" Target="../media/image286.png"/><Relationship Id="rId86" Type="http://schemas.openxmlformats.org/officeDocument/2006/relationships/customXml" Target="../ink/ink515.xml"/><Relationship Id="rId130" Type="http://schemas.openxmlformats.org/officeDocument/2006/relationships/image" Target="../media/image247.png"/><Relationship Id="rId151" Type="http://schemas.openxmlformats.org/officeDocument/2006/relationships/customXml" Target="../ink/ink548.xml"/><Relationship Id="rId172" Type="http://schemas.openxmlformats.org/officeDocument/2006/relationships/image" Target="../media/image273.png"/><Relationship Id="rId193" Type="http://schemas.openxmlformats.org/officeDocument/2006/relationships/image" Target="../media/image277.png"/><Relationship Id="rId207" Type="http://schemas.openxmlformats.org/officeDocument/2006/relationships/customXml" Target="../ink/ink587.xml"/><Relationship Id="rId228" Type="http://schemas.openxmlformats.org/officeDocument/2006/relationships/customXml" Target="../ink/ink607.xml"/><Relationship Id="rId249" Type="http://schemas.openxmlformats.org/officeDocument/2006/relationships/customXml" Target="../ink/ink624.xml"/><Relationship Id="rId13" Type="http://schemas.openxmlformats.org/officeDocument/2006/relationships/image" Target="../media/image252.png"/><Relationship Id="rId109" Type="http://schemas.openxmlformats.org/officeDocument/2006/relationships/image" Target="../media/image233.png"/><Relationship Id="rId260" Type="http://schemas.openxmlformats.org/officeDocument/2006/relationships/image" Target="../media/image308.png"/><Relationship Id="rId281" Type="http://schemas.openxmlformats.org/officeDocument/2006/relationships/customXml" Target="../ink/ink640.xml"/><Relationship Id="rId34" Type="http://schemas.openxmlformats.org/officeDocument/2006/relationships/customXml" Target="../ink/ink487.xml"/><Relationship Id="rId55" Type="http://schemas.openxmlformats.org/officeDocument/2006/relationships/image" Target="../media/image221.png"/><Relationship Id="rId76" Type="http://schemas.openxmlformats.org/officeDocument/2006/relationships/customXml" Target="../ink/ink510.xml"/><Relationship Id="rId97" Type="http://schemas.openxmlformats.org/officeDocument/2006/relationships/image" Target="../media/image298.png"/><Relationship Id="rId120" Type="http://schemas.openxmlformats.org/officeDocument/2006/relationships/image" Target="../media/image235.png"/><Relationship Id="rId141" Type="http://schemas.openxmlformats.org/officeDocument/2006/relationships/customXml" Target="../ink/ink543.xml"/><Relationship Id="rId7" Type="http://schemas.openxmlformats.org/officeDocument/2006/relationships/image" Target="../media/image249.png"/><Relationship Id="rId162" Type="http://schemas.openxmlformats.org/officeDocument/2006/relationships/image" Target="../media/image268.png"/><Relationship Id="rId183" Type="http://schemas.openxmlformats.org/officeDocument/2006/relationships/customXml" Target="../ink/ink568.xml"/><Relationship Id="rId218" Type="http://schemas.openxmlformats.org/officeDocument/2006/relationships/customXml" Target="../ink/ink597.xml"/><Relationship Id="rId239" Type="http://schemas.openxmlformats.org/officeDocument/2006/relationships/customXml" Target="../ink/ink617.xml"/><Relationship Id="rId250" Type="http://schemas.openxmlformats.org/officeDocument/2006/relationships/image" Target="../media/image303.png"/><Relationship Id="rId271" Type="http://schemas.openxmlformats.org/officeDocument/2006/relationships/customXml" Target="../ink/ink635.xml"/><Relationship Id="rId292" Type="http://schemas.openxmlformats.org/officeDocument/2006/relationships/image" Target="../media/image324.png"/><Relationship Id="rId24" Type="http://schemas.openxmlformats.org/officeDocument/2006/relationships/customXml" Target="../ink/ink482.xml"/><Relationship Id="rId45" Type="http://schemas.openxmlformats.org/officeDocument/2006/relationships/image" Target="../media/image216.png"/><Relationship Id="rId66" Type="http://schemas.openxmlformats.org/officeDocument/2006/relationships/customXml" Target="../ink/ink504.xml"/><Relationship Id="rId87" Type="http://schemas.openxmlformats.org/officeDocument/2006/relationships/image" Target="../media/image227.png"/><Relationship Id="rId110" Type="http://schemas.openxmlformats.org/officeDocument/2006/relationships/customXml" Target="../ink/ink527.xml"/><Relationship Id="rId131" Type="http://schemas.openxmlformats.org/officeDocument/2006/relationships/customXml" Target="../ink/ink538.xml"/><Relationship Id="rId152" Type="http://schemas.openxmlformats.org/officeDocument/2006/relationships/image" Target="../media/image263.png"/><Relationship Id="rId173" Type="http://schemas.openxmlformats.org/officeDocument/2006/relationships/customXml" Target="../ink/ink559.xml"/><Relationship Id="rId194" Type="http://schemas.openxmlformats.org/officeDocument/2006/relationships/customXml" Target="../ink/ink576.xml"/><Relationship Id="rId208" Type="http://schemas.openxmlformats.org/officeDocument/2006/relationships/image" Target="../media/image280.png"/><Relationship Id="rId229" Type="http://schemas.openxmlformats.org/officeDocument/2006/relationships/customXml" Target="../ink/ink608.xml"/><Relationship Id="rId240" Type="http://schemas.openxmlformats.org/officeDocument/2006/relationships/customXml" Target="../ink/ink618.xml"/><Relationship Id="rId261" Type="http://schemas.openxmlformats.org/officeDocument/2006/relationships/customXml" Target="../ink/ink630.xml"/><Relationship Id="rId14" Type="http://schemas.openxmlformats.org/officeDocument/2006/relationships/customXml" Target="../ink/ink477.xml"/><Relationship Id="rId35" Type="http://schemas.openxmlformats.org/officeDocument/2006/relationships/image" Target="../media/image212.png"/><Relationship Id="rId56" Type="http://schemas.openxmlformats.org/officeDocument/2006/relationships/customXml" Target="../ink/ink499.xml"/><Relationship Id="rId77" Type="http://schemas.openxmlformats.org/officeDocument/2006/relationships/image" Target="../media/image291.png"/><Relationship Id="rId100" Type="http://schemas.openxmlformats.org/officeDocument/2006/relationships/customXml" Target="../ink/ink522.xml"/><Relationship Id="rId282" Type="http://schemas.openxmlformats.org/officeDocument/2006/relationships/image" Target="../media/image319.png"/><Relationship Id="rId8" Type="http://schemas.openxmlformats.org/officeDocument/2006/relationships/customXml" Target="../ink/ink474.xml"/><Relationship Id="rId98" Type="http://schemas.openxmlformats.org/officeDocument/2006/relationships/customXml" Target="../ink/ink521.xml"/><Relationship Id="rId121" Type="http://schemas.openxmlformats.org/officeDocument/2006/relationships/customXml" Target="../ink/ink533.xml"/><Relationship Id="rId142" Type="http://schemas.openxmlformats.org/officeDocument/2006/relationships/image" Target="../media/image240.png"/><Relationship Id="rId163" Type="http://schemas.openxmlformats.org/officeDocument/2006/relationships/customXml" Target="../ink/ink554.xml"/><Relationship Id="rId184" Type="http://schemas.openxmlformats.org/officeDocument/2006/relationships/customXml" Target="../ink/ink569.xml"/><Relationship Id="rId219" Type="http://schemas.openxmlformats.org/officeDocument/2006/relationships/customXml" Target="../ink/ink598.xml"/><Relationship Id="rId230" Type="http://schemas.openxmlformats.org/officeDocument/2006/relationships/customXml" Target="../ink/ink609.xml"/><Relationship Id="rId251" Type="http://schemas.openxmlformats.org/officeDocument/2006/relationships/customXml" Target="../ink/ink625.xml"/><Relationship Id="rId25" Type="http://schemas.openxmlformats.org/officeDocument/2006/relationships/image" Target="../media/image284.png"/><Relationship Id="rId46" Type="http://schemas.openxmlformats.org/officeDocument/2006/relationships/customXml" Target="../ink/ink494.xml"/><Relationship Id="rId67" Type="http://schemas.openxmlformats.org/officeDocument/2006/relationships/image" Target="../media/image287.png"/><Relationship Id="rId272" Type="http://schemas.openxmlformats.org/officeDocument/2006/relationships/image" Target="../media/image314.png"/><Relationship Id="rId293" Type="http://schemas.openxmlformats.org/officeDocument/2006/relationships/customXml" Target="../ink/ink646.xml"/><Relationship Id="rId88" Type="http://schemas.openxmlformats.org/officeDocument/2006/relationships/customXml" Target="../ink/ink516.xml"/><Relationship Id="rId111" Type="http://schemas.openxmlformats.org/officeDocument/2006/relationships/image" Target="../media/image234.png"/><Relationship Id="rId132" Type="http://schemas.openxmlformats.org/officeDocument/2006/relationships/image" Target="../media/image248.png"/><Relationship Id="rId153" Type="http://schemas.openxmlformats.org/officeDocument/2006/relationships/customXml" Target="../ink/ink549.xml"/><Relationship Id="rId174" Type="http://schemas.openxmlformats.org/officeDocument/2006/relationships/customXml" Target="../ink/ink560.xml"/><Relationship Id="rId195" Type="http://schemas.openxmlformats.org/officeDocument/2006/relationships/customXml" Target="../ink/ink577.xml"/><Relationship Id="rId209" Type="http://schemas.openxmlformats.org/officeDocument/2006/relationships/customXml" Target="../ink/ink588.xml"/><Relationship Id="rId220" Type="http://schemas.openxmlformats.org/officeDocument/2006/relationships/customXml" Target="../ink/ink599.xml"/><Relationship Id="rId241" Type="http://schemas.openxmlformats.org/officeDocument/2006/relationships/customXml" Target="../ink/ink619.xml"/><Relationship Id="rId15" Type="http://schemas.openxmlformats.org/officeDocument/2006/relationships/image" Target="../media/image253.png"/><Relationship Id="rId36" Type="http://schemas.openxmlformats.org/officeDocument/2006/relationships/customXml" Target="../ink/ink488.xml"/><Relationship Id="rId57" Type="http://schemas.openxmlformats.org/officeDocument/2006/relationships/image" Target="../media/image222.png"/><Relationship Id="rId262" Type="http://schemas.openxmlformats.org/officeDocument/2006/relationships/image" Target="../media/image309.png"/><Relationship Id="rId283" Type="http://schemas.openxmlformats.org/officeDocument/2006/relationships/customXml" Target="../ink/ink641.xml"/><Relationship Id="rId78" Type="http://schemas.openxmlformats.org/officeDocument/2006/relationships/customXml" Target="../ink/ink511.xml"/><Relationship Id="rId99" Type="http://schemas.openxmlformats.org/officeDocument/2006/relationships/image" Target="../media/image228.png"/><Relationship Id="rId101" Type="http://schemas.openxmlformats.org/officeDocument/2006/relationships/image" Target="../media/image229.png"/><Relationship Id="rId122" Type="http://schemas.openxmlformats.org/officeDocument/2006/relationships/image" Target="../media/image236.png"/><Relationship Id="rId143" Type="http://schemas.openxmlformats.org/officeDocument/2006/relationships/customXml" Target="../ink/ink544.xml"/><Relationship Id="rId164" Type="http://schemas.openxmlformats.org/officeDocument/2006/relationships/image" Target="../media/image269.png"/><Relationship Id="rId185" Type="http://schemas.openxmlformats.org/officeDocument/2006/relationships/customXml" Target="../ink/ink570.xml"/><Relationship Id="rId9" Type="http://schemas.openxmlformats.org/officeDocument/2006/relationships/image" Target="../media/image250.png"/><Relationship Id="rId210" Type="http://schemas.openxmlformats.org/officeDocument/2006/relationships/customXml" Target="../ink/ink589.xml"/><Relationship Id="rId26" Type="http://schemas.openxmlformats.org/officeDocument/2006/relationships/customXml" Target="../ink/ink483.xml"/><Relationship Id="rId231" Type="http://schemas.openxmlformats.org/officeDocument/2006/relationships/customXml" Target="../ink/ink610.xml"/><Relationship Id="rId252" Type="http://schemas.openxmlformats.org/officeDocument/2006/relationships/image" Target="../media/image304.png"/><Relationship Id="rId273" Type="http://schemas.openxmlformats.org/officeDocument/2006/relationships/customXml" Target="../ink/ink636.xml"/><Relationship Id="rId294" Type="http://schemas.openxmlformats.org/officeDocument/2006/relationships/image" Target="../media/image325.png"/><Relationship Id="rId47" Type="http://schemas.openxmlformats.org/officeDocument/2006/relationships/image" Target="../media/image217.png"/><Relationship Id="rId68" Type="http://schemas.openxmlformats.org/officeDocument/2006/relationships/customXml" Target="../ink/ink505.xml"/><Relationship Id="rId89" Type="http://schemas.openxmlformats.org/officeDocument/2006/relationships/image" Target="../media/image294.png"/><Relationship Id="rId112" Type="http://schemas.openxmlformats.org/officeDocument/2006/relationships/customXml" Target="../ink/ink528.xml"/><Relationship Id="rId133" Type="http://schemas.openxmlformats.org/officeDocument/2006/relationships/customXml" Target="../ink/ink539.xml"/><Relationship Id="rId154" Type="http://schemas.openxmlformats.org/officeDocument/2006/relationships/image" Target="../media/image264.png"/><Relationship Id="rId175" Type="http://schemas.openxmlformats.org/officeDocument/2006/relationships/customXml" Target="../ink/ink561.xml"/><Relationship Id="rId196" Type="http://schemas.openxmlformats.org/officeDocument/2006/relationships/customXml" Target="../ink/ink578.xml"/><Relationship Id="rId200" Type="http://schemas.openxmlformats.org/officeDocument/2006/relationships/customXml" Target="../ink/ink581.xml"/><Relationship Id="rId16" Type="http://schemas.openxmlformats.org/officeDocument/2006/relationships/customXml" Target="../ink/ink478.xml"/><Relationship Id="rId221" Type="http://schemas.openxmlformats.org/officeDocument/2006/relationships/customXml" Target="../ink/ink600.xml"/><Relationship Id="rId242" Type="http://schemas.openxmlformats.org/officeDocument/2006/relationships/customXml" Target="../ink/ink620.xml"/><Relationship Id="rId263" Type="http://schemas.openxmlformats.org/officeDocument/2006/relationships/customXml" Target="../ink/ink631.xml"/><Relationship Id="rId284" Type="http://schemas.openxmlformats.org/officeDocument/2006/relationships/image" Target="../media/image320.png"/><Relationship Id="rId37" Type="http://schemas.openxmlformats.org/officeDocument/2006/relationships/image" Target="../media/image213.png"/><Relationship Id="rId58" Type="http://schemas.openxmlformats.org/officeDocument/2006/relationships/customXml" Target="../ink/ink500.xml"/><Relationship Id="rId79" Type="http://schemas.openxmlformats.org/officeDocument/2006/relationships/image" Target="../media/image292.png"/><Relationship Id="rId102" Type="http://schemas.openxmlformats.org/officeDocument/2006/relationships/customXml" Target="../ink/ink523.xml"/><Relationship Id="rId123" Type="http://schemas.openxmlformats.org/officeDocument/2006/relationships/customXml" Target="../ink/ink534.xml"/><Relationship Id="rId144" Type="http://schemas.openxmlformats.org/officeDocument/2006/relationships/image" Target="../media/image241.png"/><Relationship Id="rId90" Type="http://schemas.openxmlformats.org/officeDocument/2006/relationships/customXml" Target="../ink/ink517.xml"/><Relationship Id="rId165" Type="http://schemas.openxmlformats.org/officeDocument/2006/relationships/customXml" Target="../ink/ink555.xml"/><Relationship Id="rId186" Type="http://schemas.openxmlformats.org/officeDocument/2006/relationships/image" Target="../media/image275.png"/><Relationship Id="rId211" Type="http://schemas.openxmlformats.org/officeDocument/2006/relationships/customXml" Target="../ink/ink590.xml"/><Relationship Id="rId232" Type="http://schemas.openxmlformats.org/officeDocument/2006/relationships/customXml" Target="../ink/ink611.xml"/><Relationship Id="rId253" Type="http://schemas.openxmlformats.org/officeDocument/2006/relationships/customXml" Target="../ink/ink626.xml"/><Relationship Id="rId274" Type="http://schemas.openxmlformats.org/officeDocument/2006/relationships/image" Target="../media/image315.png"/><Relationship Id="rId295" Type="http://schemas.openxmlformats.org/officeDocument/2006/relationships/customXml" Target="../ink/ink647.xml"/><Relationship Id="rId27" Type="http://schemas.openxmlformats.org/officeDocument/2006/relationships/image" Target="../media/image258.png"/><Relationship Id="rId48" Type="http://schemas.openxmlformats.org/officeDocument/2006/relationships/customXml" Target="../ink/ink495.xml"/><Relationship Id="rId69" Type="http://schemas.openxmlformats.org/officeDocument/2006/relationships/customXml" Target="../ink/ink506.xml"/><Relationship Id="rId113" Type="http://schemas.openxmlformats.org/officeDocument/2006/relationships/image" Target="../media/image299.png"/><Relationship Id="rId134" Type="http://schemas.openxmlformats.org/officeDocument/2006/relationships/image" Target="../media/image242.png"/><Relationship Id="rId80" Type="http://schemas.openxmlformats.org/officeDocument/2006/relationships/customXml" Target="../ink/ink512.xml"/><Relationship Id="rId155" Type="http://schemas.openxmlformats.org/officeDocument/2006/relationships/customXml" Target="../ink/ink550.xml"/><Relationship Id="rId176" Type="http://schemas.openxmlformats.org/officeDocument/2006/relationships/image" Target="../media/image274.png"/><Relationship Id="rId197" Type="http://schemas.openxmlformats.org/officeDocument/2006/relationships/customXml" Target="../ink/ink579.xml"/><Relationship Id="rId201" Type="http://schemas.openxmlformats.org/officeDocument/2006/relationships/customXml" Target="../ink/ink582.xml"/><Relationship Id="rId222" Type="http://schemas.openxmlformats.org/officeDocument/2006/relationships/customXml" Target="../ink/ink601.xml"/><Relationship Id="rId243" Type="http://schemas.openxmlformats.org/officeDocument/2006/relationships/customXml" Target="../ink/ink621.xml"/><Relationship Id="rId264" Type="http://schemas.openxmlformats.org/officeDocument/2006/relationships/image" Target="../media/image310.png"/><Relationship Id="rId285" Type="http://schemas.openxmlformats.org/officeDocument/2006/relationships/customXml" Target="../ink/ink642.xml"/><Relationship Id="rId17" Type="http://schemas.openxmlformats.org/officeDocument/2006/relationships/image" Target="../media/image254.png"/><Relationship Id="rId38" Type="http://schemas.openxmlformats.org/officeDocument/2006/relationships/customXml" Target="../ink/ink489.xml"/><Relationship Id="rId59" Type="http://schemas.openxmlformats.org/officeDocument/2006/relationships/image" Target="../media/image223.png"/><Relationship Id="rId103" Type="http://schemas.openxmlformats.org/officeDocument/2006/relationships/image" Target="../media/image230.png"/><Relationship Id="rId124" Type="http://schemas.openxmlformats.org/officeDocument/2006/relationships/image" Target="../media/image237.png"/><Relationship Id="rId70" Type="http://schemas.openxmlformats.org/officeDocument/2006/relationships/customXml" Target="../ink/ink507.xml"/><Relationship Id="rId91" Type="http://schemas.openxmlformats.org/officeDocument/2006/relationships/image" Target="../media/image295.png"/><Relationship Id="rId145" Type="http://schemas.openxmlformats.org/officeDocument/2006/relationships/customXml" Target="../ink/ink545.xml"/><Relationship Id="rId166" Type="http://schemas.openxmlformats.org/officeDocument/2006/relationships/image" Target="../media/image270.png"/><Relationship Id="rId187" Type="http://schemas.openxmlformats.org/officeDocument/2006/relationships/customXml" Target="../ink/ink57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91.xml"/><Relationship Id="rId233" Type="http://schemas.openxmlformats.org/officeDocument/2006/relationships/image" Target="../media/image281.png"/><Relationship Id="rId254" Type="http://schemas.openxmlformats.org/officeDocument/2006/relationships/image" Target="../media/image305.png"/><Relationship Id="rId28" Type="http://schemas.openxmlformats.org/officeDocument/2006/relationships/customXml" Target="../ink/ink484.xml"/><Relationship Id="rId49" Type="http://schemas.openxmlformats.org/officeDocument/2006/relationships/image" Target="../media/image218.png"/><Relationship Id="rId114" Type="http://schemas.openxmlformats.org/officeDocument/2006/relationships/customXml" Target="../ink/ink529.xml"/><Relationship Id="rId275" Type="http://schemas.openxmlformats.org/officeDocument/2006/relationships/customXml" Target="../ink/ink637.xml"/><Relationship Id="rId296" Type="http://schemas.openxmlformats.org/officeDocument/2006/relationships/image" Target="../media/image326.png"/><Relationship Id="rId300" Type="http://schemas.openxmlformats.org/officeDocument/2006/relationships/image" Target="../media/image328.png"/><Relationship Id="rId60" Type="http://schemas.openxmlformats.org/officeDocument/2006/relationships/customXml" Target="../ink/ink501.xml"/><Relationship Id="rId81" Type="http://schemas.openxmlformats.org/officeDocument/2006/relationships/image" Target="../media/image293.png"/><Relationship Id="rId135" Type="http://schemas.openxmlformats.org/officeDocument/2006/relationships/customXml" Target="../ink/ink540.xml"/><Relationship Id="rId156" Type="http://schemas.openxmlformats.org/officeDocument/2006/relationships/image" Target="../media/image265.png"/><Relationship Id="rId177" Type="http://schemas.openxmlformats.org/officeDocument/2006/relationships/customXml" Target="../ink/ink562.xml"/><Relationship Id="rId198" Type="http://schemas.openxmlformats.org/officeDocument/2006/relationships/image" Target="../media/image278.png"/><Relationship Id="rId202" Type="http://schemas.openxmlformats.org/officeDocument/2006/relationships/customXml" Target="../ink/ink583.xml"/><Relationship Id="rId223" Type="http://schemas.openxmlformats.org/officeDocument/2006/relationships/customXml" Target="../ink/ink602.xml"/><Relationship Id="rId244" Type="http://schemas.openxmlformats.org/officeDocument/2006/relationships/image" Target="../media/image282.png"/><Relationship Id="rId18" Type="http://schemas.openxmlformats.org/officeDocument/2006/relationships/customXml" Target="../ink/ink479.xml"/><Relationship Id="rId39" Type="http://schemas.openxmlformats.org/officeDocument/2006/relationships/customXml" Target="../ink/ink490.xml"/><Relationship Id="rId265" Type="http://schemas.openxmlformats.org/officeDocument/2006/relationships/customXml" Target="../ink/ink632.xml"/><Relationship Id="rId286" Type="http://schemas.openxmlformats.org/officeDocument/2006/relationships/image" Target="../media/image321.png"/><Relationship Id="rId50" Type="http://schemas.openxmlformats.org/officeDocument/2006/relationships/customXml" Target="../ink/ink496.xml"/><Relationship Id="rId104" Type="http://schemas.openxmlformats.org/officeDocument/2006/relationships/customXml" Target="../ink/ink524.xml"/><Relationship Id="rId125" Type="http://schemas.openxmlformats.org/officeDocument/2006/relationships/customXml" Target="../ink/ink535.xml"/><Relationship Id="rId146" Type="http://schemas.openxmlformats.org/officeDocument/2006/relationships/image" Target="../media/image245.png"/><Relationship Id="rId167" Type="http://schemas.openxmlformats.org/officeDocument/2006/relationships/customXml" Target="../ink/ink556.xml"/><Relationship Id="rId188" Type="http://schemas.openxmlformats.org/officeDocument/2006/relationships/customXml" Target="../ink/ink572.xml"/><Relationship Id="rId71" Type="http://schemas.openxmlformats.org/officeDocument/2006/relationships/image" Target="../media/image288.png"/><Relationship Id="rId92" Type="http://schemas.openxmlformats.org/officeDocument/2006/relationships/customXml" Target="../ink/ink518.xml"/><Relationship Id="rId213" Type="http://schemas.openxmlformats.org/officeDocument/2006/relationships/customXml" Target="../ink/ink592.xml"/><Relationship Id="rId234" Type="http://schemas.openxmlformats.org/officeDocument/2006/relationships/customXml" Target="../ink/ink612.xml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259.png"/><Relationship Id="rId255" Type="http://schemas.openxmlformats.org/officeDocument/2006/relationships/customXml" Target="../ink/ink627.xml"/><Relationship Id="rId276" Type="http://schemas.openxmlformats.org/officeDocument/2006/relationships/image" Target="../media/image316.png"/><Relationship Id="rId297" Type="http://schemas.openxmlformats.org/officeDocument/2006/relationships/customXml" Target="../ink/ink648.xml"/><Relationship Id="rId40" Type="http://schemas.openxmlformats.org/officeDocument/2006/relationships/customXml" Target="../ink/ink491.xml"/><Relationship Id="rId115" Type="http://schemas.openxmlformats.org/officeDocument/2006/relationships/customXml" Target="../ink/ink530.xml"/><Relationship Id="rId136" Type="http://schemas.openxmlformats.org/officeDocument/2006/relationships/image" Target="../media/image243.png"/><Relationship Id="rId157" Type="http://schemas.openxmlformats.org/officeDocument/2006/relationships/customXml" Target="../ink/ink551.xml"/><Relationship Id="rId178" Type="http://schemas.openxmlformats.org/officeDocument/2006/relationships/customXml" Target="../ink/ink563.xml"/><Relationship Id="rId61" Type="http://schemas.openxmlformats.org/officeDocument/2006/relationships/image" Target="../media/image224.png"/><Relationship Id="rId82" Type="http://schemas.openxmlformats.org/officeDocument/2006/relationships/customXml" Target="../ink/ink513.xml"/><Relationship Id="rId199" Type="http://schemas.openxmlformats.org/officeDocument/2006/relationships/customXml" Target="../ink/ink580.xml"/><Relationship Id="rId203" Type="http://schemas.openxmlformats.org/officeDocument/2006/relationships/customXml" Target="../ink/ink584.xml"/><Relationship Id="rId19" Type="http://schemas.openxmlformats.org/officeDocument/2006/relationships/image" Target="../media/image255.png"/><Relationship Id="rId224" Type="http://schemas.openxmlformats.org/officeDocument/2006/relationships/customXml" Target="../ink/ink603.xml"/><Relationship Id="rId245" Type="http://schemas.openxmlformats.org/officeDocument/2006/relationships/customXml" Target="../ink/ink622.xml"/><Relationship Id="rId266" Type="http://schemas.openxmlformats.org/officeDocument/2006/relationships/image" Target="../media/image311.png"/><Relationship Id="rId287" Type="http://schemas.openxmlformats.org/officeDocument/2006/relationships/customXml" Target="../ink/ink643.xml"/><Relationship Id="rId30" Type="http://schemas.openxmlformats.org/officeDocument/2006/relationships/customXml" Target="../ink/ink485.xml"/><Relationship Id="rId105" Type="http://schemas.openxmlformats.org/officeDocument/2006/relationships/image" Target="../media/image231.png"/><Relationship Id="rId126" Type="http://schemas.openxmlformats.org/officeDocument/2006/relationships/image" Target="../media/image238.png"/><Relationship Id="rId147" Type="http://schemas.openxmlformats.org/officeDocument/2006/relationships/customXml" Target="../ink/ink546.xml"/><Relationship Id="rId168" Type="http://schemas.openxmlformats.org/officeDocument/2006/relationships/image" Target="../media/image271.png"/><Relationship Id="rId51" Type="http://schemas.openxmlformats.org/officeDocument/2006/relationships/image" Target="../media/image219.png"/><Relationship Id="rId72" Type="http://schemas.openxmlformats.org/officeDocument/2006/relationships/customXml" Target="../ink/ink508.xml"/><Relationship Id="rId93" Type="http://schemas.openxmlformats.org/officeDocument/2006/relationships/image" Target="../media/image296.png"/><Relationship Id="rId189" Type="http://schemas.openxmlformats.org/officeDocument/2006/relationships/image" Target="../media/image276.png"/><Relationship Id="rId3" Type="http://schemas.openxmlformats.org/officeDocument/2006/relationships/customXml" Target="../ink/ink471.xml"/><Relationship Id="rId214" Type="http://schemas.openxmlformats.org/officeDocument/2006/relationships/customXml" Target="../ink/ink593.xml"/><Relationship Id="rId235" Type="http://schemas.openxmlformats.org/officeDocument/2006/relationships/customXml" Target="../ink/ink613.xml"/><Relationship Id="rId256" Type="http://schemas.openxmlformats.org/officeDocument/2006/relationships/image" Target="../media/image306.png"/><Relationship Id="rId277" Type="http://schemas.openxmlformats.org/officeDocument/2006/relationships/customXml" Target="../ink/ink638.xml"/><Relationship Id="rId298" Type="http://schemas.openxmlformats.org/officeDocument/2006/relationships/image" Target="../media/image327.png"/><Relationship Id="rId116" Type="http://schemas.openxmlformats.org/officeDocument/2006/relationships/image" Target="../media/image300.png"/><Relationship Id="rId137" Type="http://schemas.openxmlformats.org/officeDocument/2006/relationships/customXml" Target="../ink/ink541.xml"/><Relationship Id="rId158" Type="http://schemas.openxmlformats.org/officeDocument/2006/relationships/image" Target="../media/image266.png"/><Relationship Id="rId20" Type="http://schemas.openxmlformats.org/officeDocument/2006/relationships/customXml" Target="../ink/ink480.xml"/><Relationship Id="rId41" Type="http://schemas.openxmlformats.org/officeDocument/2006/relationships/image" Target="../media/image214.png"/><Relationship Id="rId62" Type="http://schemas.openxmlformats.org/officeDocument/2006/relationships/customXml" Target="../ink/ink502.xml"/><Relationship Id="rId83" Type="http://schemas.openxmlformats.org/officeDocument/2006/relationships/image" Target="../media/image225.png"/><Relationship Id="rId179" Type="http://schemas.openxmlformats.org/officeDocument/2006/relationships/customXml" Target="../ink/ink564.xml"/><Relationship Id="rId190" Type="http://schemas.openxmlformats.org/officeDocument/2006/relationships/customXml" Target="../ink/ink573.xml"/><Relationship Id="rId204" Type="http://schemas.openxmlformats.org/officeDocument/2006/relationships/customXml" Target="../ink/ink585.xml"/><Relationship Id="rId225" Type="http://schemas.openxmlformats.org/officeDocument/2006/relationships/customXml" Target="../ink/ink604.xml"/><Relationship Id="rId246" Type="http://schemas.openxmlformats.org/officeDocument/2006/relationships/image" Target="../media/image283.png"/><Relationship Id="rId267" Type="http://schemas.openxmlformats.org/officeDocument/2006/relationships/customXml" Target="../ink/ink633.xml"/><Relationship Id="rId288" Type="http://schemas.openxmlformats.org/officeDocument/2006/relationships/image" Target="../media/image322.png"/><Relationship Id="rId106" Type="http://schemas.openxmlformats.org/officeDocument/2006/relationships/customXml" Target="../ink/ink525.xml"/><Relationship Id="rId127" Type="http://schemas.openxmlformats.org/officeDocument/2006/relationships/customXml" Target="../ink/ink536.xml"/><Relationship Id="rId10" Type="http://schemas.openxmlformats.org/officeDocument/2006/relationships/customXml" Target="../ink/ink475.xml"/><Relationship Id="rId31" Type="http://schemas.openxmlformats.org/officeDocument/2006/relationships/image" Target="../media/image260.png"/><Relationship Id="rId52" Type="http://schemas.openxmlformats.org/officeDocument/2006/relationships/customXml" Target="../ink/ink497.xml"/><Relationship Id="rId73" Type="http://schemas.openxmlformats.org/officeDocument/2006/relationships/image" Target="../media/image289.png"/><Relationship Id="rId94" Type="http://schemas.openxmlformats.org/officeDocument/2006/relationships/customXml" Target="../ink/ink519.xml"/><Relationship Id="rId148" Type="http://schemas.openxmlformats.org/officeDocument/2006/relationships/image" Target="../media/image261.png"/><Relationship Id="rId169" Type="http://schemas.openxmlformats.org/officeDocument/2006/relationships/customXml" Target="../ink/ink557.xml"/><Relationship Id="rId4" Type="http://schemas.openxmlformats.org/officeDocument/2006/relationships/image" Target="../media/image112.png"/><Relationship Id="rId180" Type="http://schemas.openxmlformats.org/officeDocument/2006/relationships/customXml" Target="../ink/ink565.xml"/><Relationship Id="rId215" Type="http://schemas.openxmlformats.org/officeDocument/2006/relationships/customXml" Target="../ink/ink594.xml"/><Relationship Id="rId236" Type="http://schemas.openxmlformats.org/officeDocument/2006/relationships/customXml" Target="../ink/ink614.xml"/><Relationship Id="rId257" Type="http://schemas.openxmlformats.org/officeDocument/2006/relationships/customXml" Target="../ink/ink628.xml"/><Relationship Id="rId278" Type="http://schemas.openxmlformats.org/officeDocument/2006/relationships/image" Target="../media/image317.png"/><Relationship Id="rId42" Type="http://schemas.openxmlformats.org/officeDocument/2006/relationships/customXml" Target="../ink/ink492.xml"/><Relationship Id="rId84" Type="http://schemas.openxmlformats.org/officeDocument/2006/relationships/customXml" Target="../ink/ink514.xml"/><Relationship Id="rId138" Type="http://schemas.openxmlformats.org/officeDocument/2006/relationships/image" Target="../media/image244.png"/><Relationship Id="rId191" Type="http://schemas.openxmlformats.org/officeDocument/2006/relationships/customXml" Target="../ink/ink574.xml"/><Relationship Id="rId205" Type="http://schemas.openxmlformats.org/officeDocument/2006/relationships/customXml" Target="../ink/ink586.xml"/><Relationship Id="rId247" Type="http://schemas.openxmlformats.org/officeDocument/2006/relationships/customXml" Target="../ink/ink623.xml"/><Relationship Id="rId107" Type="http://schemas.openxmlformats.org/officeDocument/2006/relationships/image" Target="../media/image232.png"/><Relationship Id="rId289" Type="http://schemas.openxmlformats.org/officeDocument/2006/relationships/customXml" Target="../ink/ink644.xml"/><Relationship Id="rId11" Type="http://schemas.openxmlformats.org/officeDocument/2006/relationships/image" Target="../media/image251.png"/><Relationship Id="rId53" Type="http://schemas.openxmlformats.org/officeDocument/2006/relationships/image" Target="../media/image220.png"/><Relationship Id="rId149" Type="http://schemas.openxmlformats.org/officeDocument/2006/relationships/customXml" Target="../ink/ink547.xml"/><Relationship Id="rId95" Type="http://schemas.openxmlformats.org/officeDocument/2006/relationships/image" Target="../media/image297.png"/><Relationship Id="rId160" Type="http://schemas.openxmlformats.org/officeDocument/2006/relationships/image" Target="../media/image267.png"/><Relationship Id="rId216" Type="http://schemas.openxmlformats.org/officeDocument/2006/relationships/customXml" Target="../ink/ink595.xml"/><Relationship Id="rId258" Type="http://schemas.openxmlformats.org/officeDocument/2006/relationships/image" Target="../media/image307.png"/><Relationship Id="rId22" Type="http://schemas.openxmlformats.org/officeDocument/2006/relationships/customXml" Target="../ink/ink481.xml"/><Relationship Id="rId64" Type="http://schemas.openxmlformats.org/officeDocument/2006/relationships/customXml" Target="../ink/ink503.xml"/><Relationship Id="rId118" Type="http://schemas.openxmlformats.org/officeDocument/2006/relationships/image" Target="../media/image301.png"/><Relationship Id="rId171" Type="http://schemas.openxmlformats.org/officeDocument/2006/relationships/customXml" Target="../ink/ink558.xml"/><Relationship Id="rId227" Type="http://schemas.openxmlformats.org/officeDocument/2006/relationships/customXml" Target="../ink/ink606.xml"/><Relationship Id="rId269" Type="http://schemas.openxmlformats.org/officeDocument/2006/relationships/customXml" Target="../ink/ink634.xml"/><Relationship Id="rId33" Type="http://schemas.openxmlformats.org/officeDocument/2006/relationships/image" Target="../media/image211.png"/><Relationship Id="rId129" Type="http://schemas.openxmlformats.org/officeDocument/2006/relationships/customXml" Target="../ink/ink537.xml"/><Relationship Id="rId280" Type="http://schemas.openxmlformats.org/officeDocument/2006/relationships/image" Target="../media/image318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4.xml"/><Relationship Id="rId21" Type="http://schemas.openxmlformats.org/officeDocument/2006/relationships/customXml" Target="../ink/ink659.xml"/><Relationship Id="rId42" Type="http://schemas.openxmlformats.org/officeDocument/2006/relationships/customXml" Target="../ink/ink672.xml"/><Relationship Id="rId63" Type="http://schemas.openxmlformats.org/officeDocument/2006/relationships/image" Target="../media/image355.png"/><Relationship Id="rId84" Type="http://schemas.openxmlformats.org/officeDocument/2006/relationships/image" Target="../media/image363.png"/><Relationship Id="rId138" Type="http://schemas.openxmlformats.org/officeDocument/2006/relationships/customXml" Target="../ink/ink732.xml"/><Relationship Id="rId159" Type="http://schemas.openxmlformats.org/officeDocument/2006/relationships/customXml" Target="../ink/ink753.xml"/><Relationship Id="rId170" Type="http://schemas.openxmlformats.org/officeDocument/2006/relationships/customXml" Target="../ink/ink761.xml"/><Relationship Id="rId191" Type="http://schemas.openxmlformats.org/officeDocument/2006/relationships/image" Target="../media/image389.png"/><Relationship Id="rId205" Type="http://schemas.openxmlformats.org/officeDocument/2006/relationships/image" Target="../media/image396.png"/><Relationship Id="rId107" Type="http://schemas.openxmlformats.org/officeDocument/2006/relationships/customXml" Target="../ink/ink708.xml"/><Relationship Id="rId11" Type="http://schemas.openxmlformats.org/officeDocument/2006/relationships/customXml" Target="../ink/ink654.xml"/><Relationship Id="rId32" Type="http://schemas.openxmlformats.org/officeDocument/2006/relationships/customXml" Target="../ink/ink667.xml"/><Relationship Id="rId53" Type="http://schemas.openxmlformats.org/officeDocument/2006/relationships/image" Target="../media/image350.png"/><Relationship Id="rId74" Type="http://schemas.openxmlformats.org/officeDocument/2006/relationships/customXml" Target="../ink/ink688.xml"/><Relationship Id="rId128" Type="http://schemas.openxmlformats.org/officeDocument/2006/relationships/customXml" Target="../ink/ink722.xml"/><Relationship Id="rId149" Type="http://schemas.openxmlformats.org/officeDocument/2006/relationships/customXml" Target="../ink/ink743.xml"/><Relationship Id="rId5" Type="http://schemas.openxmlformats.org/officeDocument/2006/relationships/customXml" Target="../ink/ink651.xml"/><Relationship Id="rId95" Type="http://schemas.openxmlformats.org/officeDocument/2006/relationships/customXml" Target="../ink/ink700.xml"/><Relationship Id="rId160" Type="http://schemas.openxmlformats.org/officeDocument/2006/relationships/customXml" Target="../ink/ink754.xml"/><Relationship Id="rId181" Type="http://schemas.openxmlformats.org/officeDocument/2006/relationships/image" Target="../media/image384.png"/><Relationship Id="rId216" Type="http://schemas.openxmlformats.org/officeDocument/2006/relationships/customXml" Target="../ink/ink784.xml"/><Relationship Id="rId22" Type="http://schemas.openxmlformats.org/officeDocument/2006/relationships/image" Target="../media/image338.png"/><Relationship Id="rId43" Type="http://schemas.openxmlformats.org/officeDocument/2006/relationships/image" Target="../media/image345.png"/><Relationship Id="rId64" Type="http://schemas.openxmlformats.org/officeDocument/2006/relationships/customXml" Target="../ink/ink683.xml"/><Relationship Id="rId118" Type="http://schemas.openxmlformats.org/officeDocument/2006/relationships/image" Target="../media/image377.png"/><Relationship Id="rId139" Type="http://schemas.openxmlformats.org/officeDocument/2006/relationships/customXml" Target="../ink/ink733.xml"/><Relationship Id="rId85" Type="http://schemas.openxmlformats.org/officeDocument/2006/relationships/customXml" Target="../ink/ink695.xml"/><Relationship Id="rId150" Type="http://schemas.openxmlformats.org/officeDocument/2006/relationships/customXml" Target="../ink/ink744.xml"/><Relationship Id="rId171" Type="http://schemas.openxmlformats.org/officeDocument/2006/relationships/image" Target="../media/image153.png"/><Relationship Id="rId192" Type="http://schemas.openxmlformats.org/officeDocument/2006/relationships/customXml" Target="../ink/ink772.xml"/><Relationship Id="rId206" Type="http://schemas.openxmlformats.org/officeDocument/2006/relationships/customXml" Target="../ink/ink779.xml"/><Relationship Id="rId12" Type="http://schemas.openxmlformats.org/officeDocument/2006/relationships/image" Target="../media/image333.png"/><Relationship Id="rId33" Type="http://schemas.openxmlformats.org/officeDocument/2006/relationships/image" Target="../media/image340.png"/><Relationship Id="rId108" Type="http://schemas.openxmlformats.org/officeDocument/2006/relationships/customXml" Target="../ink/ink709.xml"/><Relationship Id="rId129" Type="http://schemas.openxmlformats.org/officeDocument/2006/relationships/customXml" Target="../ink/ink723.xml"/><Relationship Id="rId54" Type="http://schemas.openxmlformats.org/officeDocument/2006/relationships/customXml" Target="../ink/ink678.xml"/><Relationship Id="rId75" Type="http://schemas.openxmlformats.org/officeDocument/2006/relationships/image" Target="../media/image361.png"/><Relationship Id="rId96" Type="http://schemas.openxmlformats.org/officeDocument/2006/relationships/image" Target="../media/image369.png"/><Relationship Id="rId140" Type="http://schemas.openxmlformats.org/officeDocument/2006/relationships/customXml" Target="../ink/ink734.xml"/><Relationship Id="rId161" Type="http://schemas.openxmlformats.org/officeDocument/2006/relationships/customXml" Target="../ink/ink755.xml"/><Relationship Id="rId182" Type="http://schemas.openxmlformats.org/officeDocument/2006/relationships/customXml" Target="../ink/ink767.xml"/><Relationship Id="rId217" Type="http://schemas.openxmlformats.org/officeDocument/2006/relationships/image" Target="../media/image402.png"/><Relationship Id="rId6" Type="http://schemas.openxmlformats.org/officeDocument/2006/relationships/image" Target="../media/image330.png"/><Relationship Id="rId23" Type="http://schemas.openxmlformats.org/officeDocument/2006/relationships/customXml" Target="../ink/ink660.xml"/><Relationship Id="rId119" Type="http://schemas.openxmlformats.org/officeDocument/2006/relationships/customXml" Target="../ink/ink715.xml"/><Relationship Id="rId44" Type="http://schemas.openxmlformats.org/officeDocument/2006/relationships/customXml" Target="../ink/ink673.xml"/><Relationship Id="rId65" Type="http://schemas.openxmlformats.org/officeDocument/2006/relationships/image" Target="../media/image356.png"/><Relationship Id="rId86" Type="http://schemas.openxmlformats.org/officeDocument/2006/relationships/image" Target="../media/image364.png"/><Relationship Id="rId130" Type="http://schemas.openxmlformats.org/officeDocument/2006/relationships/customXml" Target="../ink/ink724.xml"/><Relationship Id="rId151" Type="http://schemas.openxmlformats.org/officeDocument/2006/relationships/customXml" Target="../ink/ink745.xml"/><Relationship Id="rId172" Type="http://schemas.openxmlformats.org/officeDocument/2006/relationships/customXml" Target="../ink/ink762.xml"/><Relationship Id="rId193" Type="http://schemas.openxmlformats.org/officeDocument/2006/relationships/image" Target="../media/image390.png"/><Relationship Id="rId207" Type="http://schemas.openxmlformats.org/officeDocument/2006/relationships/image" Target="../media/image397.png"/><Relationship Id="rId13" Type="http://schemas.openxmlformats.org/officeDocument/2006/relationships/customXml" Target="../ink/ink655.xml"/><Relationship Id="rId109" Type="http://schemas.openxmlformats.org/officeDocument/2006/relationships/customXml" Target="../ink/ink710.xml"/><Relationship Id="rId34" Type="http://schemas.openxmlformats.org/officeDocument/2006/relationships/customXml" Target="../ink/ink668.xml"/><Relationship Id="rId55" Type="http://schemas.openxmlformats.org/officeDocument/2006/relationships/image" Target="../media/image351.png"/><Relationship Id="rId76" Type="http://schemas.openxmlformats.org/officeDocument/2006/relationships/customXml" Target="../ink/ink689.xml"/><Relationship Id="rId97" Type="http://schemas.openxmlformats.org/officeDocument/2006/relationships/customXml" Target="../ink/ink701.xml"/><Relationship Id="rId120" Type="http://schemas.openxmlformats.org/officeDocument/2006/relationships/image" Target="../media/image378.png"/><Relationship Id="rId141" Type="http://schemas.openxmlformats.org/officeDocument/2006/relationships/customXml" Target="../ink/ink735.xml"/><Relationship Id="rId7" Type="http://schemas.openxmlformats.org/officeDocument/2006/relationships/customXml" Target="../ink/ink652.xml"/><Relationship Id="rId162" Type="http://schemas.openxmlformats.org/officeDocument/2006/relationships/customXml" Target="../ink/ink756.xml"/><Relationship Id="rId183" Type="http://schemas.openxmlformats.org/officeDocument/2006/relationships/image" Target="../media/image385.png"/><Relationship Id="rId24" Type="http://schemas.openxmlformats.org/officeDocument/2006/relationships/image" Target="../media/image112.png"/><Relationship Id="rId45" Type="http://schemas.openxmlformats.org/officeDocument/2006/relationships/image" Target="../media/image346.png"/><Relationship Id="rId66" Type="http://schemas.openxmlformats.org/officeDocument/2006/relationships/customXml" Target="../ink/ink684.xml"/><Relationship Id="rId87" Type="http://schemas.openxmlformats.org/officeDocument/2006/relationships/customXml" Target="../ink/ink696.xml"/><Relationship Id="rId110" Type="http://schemas.openxmlformats.org/officeDocument/2006/relationships/image" Target="../media/image373.png"/><Relationship Id="rId131" Type="http://schemas.openxmlformats.org/officeDocument/2006/relationships/customXml" Target="../ink/ink725.xml"/><Relationship Id="rId152" Type="http://schemas.openxmlformats.org/officeDocument/2006/relationships/customXml" Target="../ink/ink746.xml"/><Relationship Id="rId173" Type="http://schemas.openxmlformats.org/officeDocument/2006/relationships/image" Target="../media/image380.png"/><Relationship Id="rId194" Type="http://schemas.openxmlformats.org/officeDocument/2006/relationships/customXml" Target="../ink/ink773.xml"/><Relationship Id="rId208" Type="http://schemas.openxmlformats.org/officeDocument/2006/relationships/customXml" Target="../ink/ink780.xml"/><Relationship Id="rId14" Type="http://schemas.openxmlformats.org/officeDocument/2006/relationships/image" Target="../media/image334.png"/><Relationship Id="rId30" Type="http://schemas.openxmlformats.org/officeDocument/2006/relationships/customXml" Target="../ink/ink666.xml"/><Relationship Id="rId35" Type="http://schemas.openxmlformats.org/officeDocument/2006/relationships/image" Target="../media/image341.png"/><Relationship Id="rId56" Type="http://schemas.openxmlformats.org/officeDocument/2006/relationships/customXml" Target="../ink/ink679.xml"/><Relationship Id="rId77" Type="http://schemas.openxmlformats.org/officeDocument/2006/relationships/image" Target="../media/image273.png"/><Relationship Id="rId100" Type="http://schemas.openxmlformats.org/officeDocument/2006/relationships/customXml" Target="../ink/ink703.xml"/><Relationship Id="rId105" Type="http://schemas.openxmlformats.org/officeDocument/2006/relationships/customXml" Target="../ink/ink706.xml"/><Relationship Id="rId126" Type="http://schemas.openxmlformats.org/officeDocument/2006/relationships/customXml" Target="../ink/ink720.xml"/><Relationship Id="rId147" Type="http://schemas.openxmlformats.org/officeDocument/2006/relationships/customXml" Target="../ink/ink741.xml"/><Relationship Id="rId168" Type="http://schemas.openxmlformats.org/officeDocument/2006/relationships/customXml" Target="../ink/ink760.xml"/><Relationship Id="rId8" Type="http://schemas.openxmlformats.org/officeDocument/2006/relationships/image" Target="../media/image331.png"/><Relationship Id="rId51" Type="http://schemas.openxmlformats.org/officeDocument/2006/relationships/image" Target="../media/image349.png"/><Relationship Id="rId72" Type="http://schemas.openxmlformats.org/officeDocument/2006/relationships/customXml" Target="../ink/ink687.xml"/><Relationship Id="rId93" Type="http://schemas.openxmlformats.org/officeDocument/2006/relationships/customXml" Target="../ink/ink699.xml"/><Relationship Id="rId98" Type="http://schemas.openxmlformats.org/officeDocument/2006/relationships/image" Target="../media/image370.png"/><Relationship Id="rId121" Type="http://schemas.openxmlformats.org/officeDocument/2006/relationships/customXml" Target="../ink/ink716.xml"/><Relationship Id="rId142" Type="http://schemas.openxmlformats.org/officeDocument/2006/relationships/customXml" Target="../ink/ink736.xml"/><Relationship Id="rId163" Type="http://schemas.openxmlformats.org/officeDocument/2006/relationships/customXml" Target="../ink/ink757.xml"/><Relationship Id="rId184" Type="http://schemas.openxmlformats.org/officeDocument/2006/relationships/customXml" Target="../ink/ink768.xml"/><Relationship Id="rId189" Type="http://schemas.openxmlformats.org/officeDocument/2006/relationships/image" Target="../media/image388.png"/><Relationship Id="rId3" Type="http://schemas.openxmlformats.org/officeDocument/2006/relationships/customXml" Target="../ink/ink650.xml"/><Relationship Id="rId214" Type="http://schemas.openxmlformats.org/officeDocument/2006/relationships/customXml" Target="../ink/ink783.xml"/><Relationship Id="rId25" Type="http://schemas.openxmlformats.org/officeDocument/2006/relationships/customXml" Target="../ink/ink661.xml"/><Relationship Id="rId46" Type="http://schemas.openxmlformats.org/officeDocument/2006/relationships/customXml" Target="../ink/ink674.xml"/><Relationship Id="rId67" Type="http://schemas.openxmlformats.org/officeDocument/2006/relationships/image" Target="../media/image357.png"/><Relationship Id="rId116" Type="http://schemas.openxmlformats.org/officeDocument/2006/relationships/image" Target="../media/image376.png"/><Relationship Id="rId137" Type="http://schemas.openxmlformats.org/officeDocument/2006/relationships/customXml" Target="../ink/ink731.xml"/><Relationship Id="rId158" Type="http://schemas.openxmlformats.org/officeDocument/2006/relationships/customXml" Target="../ink/ink752.xml"/><Relationship Id="rId20" Type="http://schemas.openxmlformats.org/officeDocument/2006/relationships/image" Target="../media/image337.png"/><Relationship Id="rId41" Type="http://schemas.openxmlformats.org/officeDocument/2006/relationships/image" Target="../media/image344.png"/><Relationship Id="rId62" Type="http://schemas.openxmlformats.org/officeDocument/2006/relationships/customXml" Target="../ink/ink682.xml"/><Relationship Id="rId83" Type="http://schemas.openxmlformats.org/officeDocument/2006/relationships/customXml" Target="../ink/ink694.xml"/><Relationship Id="rId88" Type="http://schemas.openxmlformats.org/officeDocument/2006/relationships/image" Target="../media/image365.png"/><Relationship Id="rId111" Type="http://schemas.openxmlformats.org/officeDocument/2006/relationships/customXml" Target="../ink/ink711.xml"/><Relationship Id="rId132" Type="http://schemas.openxmlformats.org/officeDocument/2006/relationships/customXml" Target="../ink/ink726.xml"/><Relationship Id="rId153" Type="http://schemas.openxmlformats.org/officeDocument/2006/relationships/customXml" Target="../ink/ink747.xml"/><Relationship Id="rId174" Type="http://schemas.openxmlformats.org/officeDocument/2006/relationships/customXml" Target="../ink/ink763.xml"/><Relationship Id="rId179" Type="http://schemas.openxmlformats.org/officeDocument/2006/relationships/image" Target="../media/image383.png"/><Relationship Id="rId195" Type="http://schemas.openxmlformats.org/officeDocument/2006/relationships/image" Target="../media/image391.png"/><Relationship Id="rId209" Type="http://schemas.openxmlformats.org/officeDocument/2006/relationships/image" Target="../media/image398.png"/><Relationship Id="rId190" Type="http://schemas.openxmlformats.org/officeDocument/2006/relationships/customXml" Target="../ink/ink771.xml"/><Relationship Id="rId204" Type="http://schemas.openxmlformats.org/officeDocument/2006/relationships/customXml" Target="../ink/ink778.xml"/><Relationship Id="rId15" Type="http://schemas.openxmlformats.org/officeDocument/2006/relationships/customXml" Target="../ink/ink656.xml"/><Relationship Id="rId36" Type="http://schemas.openxmlformats.org/officeDocument/2006/relationships/customXml" Target="../ink/ink669.xml"/><Relationship Id="rId57" Type="http://schemas.openxmlformats.org/officeDocument/2006/relationships/image" Target="../media/image352.png"/><Relationship Id="rId106" Type="http://schemas.openxmlformats.org/officeDocument/2006/relationships/customXml" Target="../ink/ink707.xml"/><Relationship Id="rId127" Type="http://schemas.openxmlformats.org/officeDocument/2006/relationships/customXml" Target="../ink/ink721.xml"/><Relationship Id="rId10" Type="http://schemas.openxmlformats.org/officeDocument/2006/relationships/image" Target="../media/image332.png"/><Relationship Id="rId31" Type="http://schemas.openxmlformats.org/officeDocument/2006/relationships/image" Target="../media/image339.png"/><Relationship Id="rId52" Type="http://schemas.openxmlformats.org/officeDocument/2006/relationships/customXml" Target="../ink/ink677.xml"/><Relationship Id="rId73" Type="http://schemas.openxmlformats.org/officeDocument/2006/relationships/image" Target="../media/image360.png"/><Relationship Id="rId78" Type="http://schemas.openxmlformats.org/officeDocument/2006/relationships/customXml" Target="../ink/ink690.xml"/><Relationship Id="rId94" Type="http://schemas.openxmlformats.org/officeDocument/2006/relationships/image" Target="../media/image368.png"/><Relationship Id="rId99" Type="http://schemas.openxmlformats.org/officeDocument/2006/relationships/customXml" Target="../ink/ink702.xml"/><Relationship Id="rId101" Type="http://schemas.openxmlformats.org/officeDocument/2006/relationships/image" Target="../media/image371.png"/><Relationship Id="rId122" Type="http://schemas.openxmlformats.org/officeDocument/2006/relationships/image" Target="../media/image379.png"/><Relationship Id="rId143" Type="http://schemas.openxmlformats.org/officeDocument/2006/relationships/customXml" Target="../ink/ink737.xml"/><Relationship Id="rId148" Type="http://schemas.openxmlformats.org/officeDocument/2006/relationships/customXml" Target="../ink/ink742.xml"/><Relationship Id="rId164" Type="http://schemas.openxmlformats.org/officeDocument/2006/relationships/customXml" Target="../ink/ink758.xml"/><Relationship Id="rId169" Type="http://schemas.openxmlformats.org/officeDocument/2006/relationships/image" Target="../media/image152.png"/><Relationship Id="rId185" Type="http://schemas.openxmlformats.org/officeDocument/2006/relationships/image" Target="../media/image386.png"/><Relationship Id="rId4" Type="http://schemas.openxmlformats.org/officeDocument/2006/relationships/image" Target="../media/image329.png"/><Relationship Id="rId9" Type="http://schemas.openxmlformats.org/officeDocument/2006/relationships/customXml" Target="../ink/ink653.xml"/><Relationship Id="rId180" Type="http://schemas.openxmlformats.org/officeDocument/2006/relationships/customXml" Target="../ink/ink766.xml"/><Relationship Id="rId210" Type="http://schemas.openxmlformats.org/officeDocument/2006/relationships/customXml" Target="../ink/ink781.xml"/><Relationship Id="rId215" Type="http://schemas.openxmlformats.org/officeDocument/2006/relationships/image" Target="../media/image401.png"/><Relationship Id="rId26" Type="http://schemas.openxmlformats.org/officeDocument/2006/relationships/customXml" Target="../ink/ink662.xml"/><Relationship Id="rId47" Type="http://schemas.openxmlformats.org/officeDocument/2006/relationships/image" Target="../media/image347.png"/><Relationship Id="rId68" Type="http://schemas.openxmlformats.org/officeDocument/2006/relationships/customXml" Target="../ink/ink685.xml"/><Relationship Id="rId89" Type="http://schemas.openxmlformats.org/officeDocument/2006/relationships/customXml" Target="../ink/ink697.xml"/><Relationship Id="rId112" Type="http://schemas.openxmlformats.org/officeDocument/2006/relationships/image" Target="../media/image374.png"/><Relationship Id="rId133" Type="http://schemas.openxmlformats.org/officeDocument/2006/relationships/customXml" Target="../ink/ink727.xml"/><Relationship Id="rId154" Type="http://schemas.openxmlformats.org/officeDocument/2006/relationships/customXml" Target="../ink/ink748.xml"/><Relationship Id="rId175" Type="http://schemas.openxmlformats.org/officeDocument/2006/relationships/image" Target="../media/image381.png"/><Relationship Id="rId196" Type="http://schemas.openxmlformats.org/officeDocument/2006/relationships/customXml" Target="../ink/ink774.xml"/><Relationship Id="rId200" Type="http://schemas.openxmlformats.org/officeDocument/2006/relationships/customXml" Target="../ink/ink776.xml"/><Relationship Id="rId16" Type="http://schemas.openxmlformats.org/officeDocument/2006/relationships/image" Target="../media/image335.png"/><Relationship Id="rId37" Type="http://schemas.openxmlformats.org/officeDocument/2006/relationships/image" Target="../media/image342.png"/><Relationship Id="rId58" Type="http://schemas.openxmlformats.org/officeDocument/2006/relationships/customXml" Target="../ink/ink680.xml"/><Relationship Id="rId79" Type="http://schemas.openxmlformats.org/officeDocument/2006/relationships/customXml" Target="../ink/ink691.xml"/><Relationship Id="rId102" Type="http://schemas.openxmlformats.org/officeDocument/2006/relationships/customXml" Target="../ink/ink704.xml"/><Relationship Id="rId123" Type="http://schemas.openxmlformats.org/officeDocument/2006/relationships/customXml" Target="../ink/ink717.xml"/><Relationship Id="rId144" Type="http://schemas.openxmlformats.org/officeDocument/2006/relationships/customXml" Target="../ink/ink738.xml"/><Relationship Id="rId90" Type="http://schemas.openxmlformats.org/officeDocument/2006/relationships/image" Target="../media/image366.png"/><Relationship Id="rId165" Type="http://schemas.openxmlformats.org/officeDocument/2006/relationships/image" Target="../media/image150.png"/><Relationship Id="rId186" Type="http://schemas.openxmlformats.org/officeDocument/2006/relationships/customXml" Target="../ink/ink769.xml"/><Relationship Id="rId211" Type="http://schemas.openxmlformats.org/officeDocument/2006/relationships/image" Target="../media/image399.png"/><Relationship Id="rId27" Type="http://schemas.openxmlformats.org/officeDocument/2006/relationships/customXml" Target="../ink/ink663.xml"/><Relationship Id="rId48" Type="http://schemas.openxmlformats.org/officeDocument/2006/relationships/customXml" Target="../ink/ink675.xml"/><Relationship Id="rId69" Type="http://schemas.openxmlformats.org/officeDocument/2006/relationships/image" Target="../media/image358.png"/><Relationship Id="rId113" Type="http://schemas.openxmlformats.org/officeDocument/2006/relationships/customXml" Target="../ink/ink712.xml"/><Relationship Id="rId134" Type="http://schemas.openxmlformats.org/officeDocument/2006/relationships/customXml" Target="../ink/ink728.xml"/><Relationship Id="rId80" Type="http://schemas.openxmlformats.org/officeDocument/2006/relationships/image" Target="../media/image362.png"/><Relationship Id="rId155" Type="http://schemas.openxmlformats.org/officeDocument/2006/relationships/customXml" Target="../ink/ink749.xml"/><Relationship Id="rId176" Type="http://schemas.openxmlformats.org/officeDocument/2006/relationships/customXml" Target="../ink/ink764.xml"/><Relationship Id="rId197" Type="http://schemas.openxmlformats.org/officeDocument/2006/relationships/image" Target="../media/image392.png"/><Relationship Id="rId201" Type="http://schemas.openxmlformats.org/officeDocument/2006/relationships/image" Target="../media/image394.png"/><Relationship Id="rId17" Type="http://schemas.openxmlformats.org/officeDocument/2006/relationships/customXml" Target="../ink/ink657.xml"/><Relationship Id="rId38" Type="http://schemas.openxmlformats.org/officeDocument/2006/relationships/customXml" Target="../ink/ink670.xml"/><Relationship Id="rId59" Type="http://schemas.openxmlformats.org/officeDocument/2006/relationships/image" Target="../media/image353.png"/><Relationship Id="rId103" Type="http://schemas.openxmlformats.org/officeDocument/2006/relationships/customXml" Target="../ink/ink705.xml"/><Relationship Id="rId124" Type="http://schemas.openxmlformats.org/officeDocument/2006/relationships/customXml" Target="../ink/ink718.xml"/><Relationship Id="rId70" Type="http://schemas.openxmlformats.org/officeDocument/2006/relationships/customXml" Target="../ink/ink686.xml"/><Relationship Id="rId91" Type="http://schemas.openxmlformats.org/officeDocument/2006/relationships/customXml" Target="../ink/ink698.xml"/><Relationship Id="rId145" Type="http://schemas.openxmlformats.org/officeDocument/2006/relationships/customXml" Target="../ink/ink739.xml"/><Relationship Id="rId166" Type="http://schemas.openxmlformats.org/officeDocument/2006/relationships/customXml" Target="../ink/ink759.xml"/><Relationship Id="rId187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82.xml"/><Relationship Id="rId28" Type="http://schemas.openxmlformats.org/officeDocument/2006/relationships/customXml" Target="../ink/ink664.xml"/><Relationship Id="rId49" Type="http://schemas.openxmlformats.org/officeDocument/2006/relationships/image" Target="../media/image348.png"/><Relationship Id="rId114" Type="http://schemas.openxmlformats.org/officeDocument/2006/relationships/image" Target="../media/image375.png"/><Relationship Id="rId60" Type="http://schemas.openxmlformats.org/officeDocument/2006/relationships/customXml" Target="../ink/ink681.xml"/><Relationship Id="rId81" Type="http://schemas.openxmlformats.org/officeDocument/2006/relationships/customXml" Target="../ink/ink692.xml"/><Relationship Id="rId135" Type="http://schemas.openxmlformats.org/officeDocument/2006/relationships/customXml" Target="../ink/ink729.xml"/><Relationship Id="rId156" Type="http://schemas.openxmlformats.org/officeDocument/2006/relationships/customXml" Target="../ink/ink750.xml"/><Relationship Id="rId177" Type="http://schemas.openxmlformats.org/officeDocument/2006/relationships/image" Target="../media/image382.png"/><Relationship Id="rId198" Type="http://schemas.openxmlformats.org/officeDocument/2006/relationships/customXml" Target="../ink/ink775.xml"/><Relationship Id="rId202" Type="http://schemas.openxmlformats.org/officeDocument/2006/relationships/customXml" Target="../ink/ink777.xml"/><Relationship Id="rId18" Type="http://schemas.openxmlformats.org/officeDocument/2006/relationships/image" Target="../media/image336.png"/><Relationship Id="rId39" Type="http://schemas.openxmlformats.org/officeDocument/2006/relationships/image" Target="../media/image343.png"/><Relationship Id="rId50" Type="http://schemas.openxmlformats.org/officeDocument/2006/relationships/customXml" Target="../ink/ink676.xml"/><Relationship Id="rId104" Type="http://schemas.openxmlformats.org/officeDocument/2006/relationships/image" Target="../media/image372.png"/><Relationship Id="rId125" Type="http://schemas.openxmlformats.org/officeDocument/2006/relationships/customXml" Target="../ink/ink719.xml"/><Relationship Id="rId146" Type="http://schemas.openxmlformats.org/officeDocument/2006/relationships/customXml" Target="../ink/ink740.xml"/><Relationship Id="rId167" Type="http://schemas.openxmlformats.org/officeDocument/2006/relationships/image" Target="../media/image151.png"/><Relationship Id="rId188" Type="http://schemas.openxmlformats.org/officeDocument/2006/relationships/customXml" Target="../ink/ink770.xml"/><Relationship Id="rId71" Type="http://schemas.openxmlformats.org/officeDocument/2006/relationships/image" Target="../media/image359.png"/><Relationship Id="rId92" Type="http://schemas.openxmlformats.org/officeDocument/2006/relationships/image" Target="../media/image367.png"/><Relationship Id="rId213" Type="http://schemas.openxmlformats.org/officeDocument/2006/relationships/image" Target="../media/image400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665.xml"/><Relationship Id="rId40" Type="http://schemas.openxmlformats.org/officeDocument/2006/relationships/customXml" Target="../ink/ink671.xml"/><Relationship Id="rId115" Type="http://schemas.openxmlformats.org/officeDocument/2006/relationships/customXml" Target="../ink/ink713.xml"/><Relationship Id="rId136" Type="http://schemas.openxmlformats.org/officeDocument/2006/relationships/customXml" Target="../ink/ink730.xml"/><Relationship Id="rId157" Type="http://schemas.openxmlformats.org/officeDocument/2006/relationships/customXml" Target="../ink/ink751.xml"/><Relationship Id="rId178" Type="http://schemas.openxmlformats.org/officeDocument/2006/relationships/customXml" Target="../ink/ink765.xml"/><Relationship Id="rId61" Type="http://schemas.openxmlformats.org/officeDocument/2006/relationships/image" Target="../media/image354.png"/><Relationship Id="rId82" Type="http://schemas.openxmlformats.org/officeDocument/2006/relationships/customXml" Target="../ink/ink693.xml"/><Relationship Id="rId199" Type="http://schemas.openxmlformats.org/officeDocument/2006/relationships/image" Target="../media/image393.png"/><Relationship Id="rId203" Type="http://schemas.openxmlformats.org/officeDocument/2006/relationships/image" Target="../media/image395.png"/><Relationship Id="rId19" Type="http://schemas.openxmlformats.org/officeDocument/2006/relationships/customXml" Target="../ink/ink6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1.xml"/><Relationship Id="rId21" Type="http://schemas.openxmlformats.org/officeDocument/2006/relationships/customXml" Target="../ink/ink793.xml"/><Relationship Id="rId42" Type="http://schemas.openxmlformats.org/officeDocument/2006/relationships/image" Target="../media/image422.png"/><Relationship Id="rId63" Type="http://schemas.openxmlformats.org/officeDocument/2006/relationships/customXml" Target="../ink/ink814.xml"/><Relationship Id="rId84" Type="http://schemas.openxmlformats.org/officeDocument/2006/relationships/image" Target="../media/image443.png"/><Relationship Id="rId138" Type="http://schemas.openxmlformats.org/officeDocument/2006/relationships/image" Target="../media/image469.png"/><Relationship Id="rId107" Type="http://schemas.openxmlformats.org/officeDocument/2006/relationships/customXml" Target="../ink/ink836.xml"/><Relationship Id="rId11" Type="http://schemas.openxmlformats.org/officeDocument/2006/relationships/customXml" Target="../ink/ink788.xml"/><Relationship Id="rId32" Type="http://schemas.openxmlformats.org/officeDocument/2006/relationships/image" Target="../media/image417.png"/><Relationship Id="rId53" Type="http://schemas.openxmlformats.org/officeDocument/2006/relationships/customXml" Target="../ink/ink809.xml"/><Relationship Id="rId74" Type="http://schemas.openxmlformats.org/officeDocument/2006/relationships/image" Target="../media/image438.png"/><Relationship Id="rId128" Type="http://schemas.openxmlformats.org/officeDocument/2006/relationships/image" Target="../media/image465.png"/><Relationship Id="rId149" Type="http://schemas.openxmlformats.org/officeDocument/2006/relationships/customXml" Target="../ink/ink857.xml"/><Relationship Id="rId5" Type="http://schemas.openxmlformats.org/officeDocument/2006/relationships/customXml" Target="../ink/ink785.xml"/><Relationship Id="rId95" Type="http://schemas.openxmlformats.org/officeDocument/2006/relationships/customXml" Target="../ink/ink830.xml"/><Relationship Id="rId22" Type="http://schemas.openxmlformats.org/officeDocument/2006/relationships/image" Target="../media/image412.png"/><Relationship Id="rId27" Type="http://schemas.openxmlformats.org/officeDocument/2006/relationships/customXml" Target="../ink/ink796.xml"/><Relationship Id="rId43" Type="http://schemas.openxmlformats.org/officeDocument/2006/relationships/customXml" Target="../ink/ink804.xml"/><Relationship Id="rId48" Type="http://schemas.openxmlformats.org/officeDocument/2006/relationships/image" Target="../media/image425.png"/><Relationship Id="rId64" Type="http://schemas.openxmlformats.org/officeDocument/2006/relationships/image" Target="../media/image433.png"/><Relationship Id="rId69" Type="http://schemas.openxmlformats.org/officeDocument/2006/relationships/customXml" Target="../ink/ink817.xml"/><Relationship Id="rId113" Type="http://schemas.openxmlformats.org/officeDocument/2006/relationships/customXml" Target="../ink/ink839.xml"/><Relationship Id="rId118" Type="http://schemas.openxmlformats.org/officeDocument/2006/relationships/image" Target="../media/image460.png"/><Relationship Id="rId134" Type="http://schemas.openxmlformats.org/officeDocument/2006/relationships/image" Target="../media/image467.png"/><Relationship Id="rId139" Type="http://schemas.openxmlformats.org/officeDocument/2006/relationships/customXml" Target="../ink/ink852.xml"/><Relationship Id="rId80" Type="http://schemas.openxmlformats.org/officeDocument/2006/relationships/image" Target="../media/image441.png"/><Relationship Id="rId85" Type="http://schemas.openxmlformats.org/officeDocument/2006/relationships/customXml" Target="../ink/ink825.xml"/><Relationship Id="rId150" Type="http://schemas.openxmlformats.org/officeDocument/2006/relationships/image" Target="../media/image475.png"/><Relationship Id="rId12" Type="http://schemas.openxmlformats.org/officeDocument/2006/relationships/image" Target="../media/image407.png"/><Relationship Id="rId17" Type="http://schemas.openxmlformats.org/officeDocument/2006/relationships/customXml" Target="../ink/ink791.xml"/><Relationship Id="rId33" Type="http://schemas.openxmlformats.org/officeDocument/2006/relationships/customXml" Target="../ink/ink799.xml"/><Relationship Id="rId38" Type="http://schemas.openxmlformats.org/officeDocument/2006/relationships/image" Target="../media/image420.png"/><Relationship Id="rId59" Type="http://schemas.openxmlformats.org/officeDocument/2006/relationships/customXml" Target="../ink/ink812.xml"/><Relationship Id="rId103" Type="http://schemas.openxmlformats.org/officeDocument/2006/relationships/customXml" Target="../ink/ink834.xml"/><Relationship Id="rId108" Type="http://schemas.openxmlformats.org/officeDocument/2006/relationships/image" Target="../media/image455.png"/><Relationship Id="rId124" Type="http://schemas.openxmlformats.org/officeDocument/2006/relationships/image" Target="../media/image463.png"/><Relationship Id="rId129" Type="http://schemas.openxmlformats.org/officeDocument/2006/relationships/customXml" Target="../ink/ink847.xml"/><Relationship Id="rId54" Type="http://schemas.openxmlformats.org/officeDocument/2006/relationships/image" Target="../media/image428.png"/><Relationship Id="rId70" Type="http://schemas.openxmlformats.org/officeDocument/2006/relationships/image" Target="../media/image436.png"/><Relationship Id="rId75" Type="http://schemas.openxmlformats.org/officeDocument/2006/relationships/customXml" Target="../ink/ink820.xml"/><Relationship Id="rId91" Type="http://schemas.openxmlformats.org/officeDocument/2006/relationships/customXml" Target="../ink/ink828.xml"/><Relationship Id="rId96" Type="http://schemas.openxmlformats.org/officeDocument/2006/relationships/image" Target="../media/image449.png"/><Relationship Id="rId140" Type="http://schemas.openxmlformats.org/officeDocument/2006/relationships/image" Target="../media/image470.png"/><Relationship Id="rId145" Type="http://schemas.openxmlformats.org/officeDocument/2006/relationships/customXml" Target="../ink/ink8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4.png"/><Relationship Id="rId23" Type="http://schemas.openxmlformats.org/officeDocument/2006/relationships/customXml" Target="../ink/ink794.xml"/><Relationship Id="rId28" Type="http://schemas.openxmlformats.org/officeDocument/2006/relationships/image" Target="../media/image415.png"/><Relationship Id="rId49" Type="http://schemas.openxmlformats.org/officeDocument/2006/relationships/customXml" Target="../ink/ink807.xml"/><Relationship Id="rId114" Type="http://schemas.openxmlformats.org/officeDocument/2006/relationships/image" Target="../media/image458.png"/><Relationship Id="rId119" Type="http://schemas.openxmlformats.org/officeDocument/2006/relationships/customXml" Target="../ink/ink842.xml"/><Relationship Id="rId44" Type="http://schemas.openxmlformats.org/officeDocument/2006/relationships/image" Target="../media/image423.png"/><Relationship Id="rId60" Type="http://schemas.openxmlformats.org/officeDocument/2006/relationships/image" Target="../media/image431.png"/><Relationship Id="rId65" Type="http://schemas.openxmlformats.org/officeDocument/2006/relationships/customXml" Target="../ink/ink815.xml"/><Relationship Id="rId81" Type="http://schemas.openxmlformats.org/officeDocument/2006/relationships/customXml" Target="../ink/ink823.xml"/><Relationship Id="rId86" Type="http://schemas.openxmlformats.org/officeDocument/2006/relationships/image" Target="../media/image444.png"/><Relationship Id="rId130" Type="http://schemas.openxmlformats.org/officeDocument/2006/relationships/image" Target="../media/image466.png"/><Relationship Id="rId135" Type="http://schemas.openxmlformats.org/officeDocument/2006/relationships/customXml" Target="../ink/ink850.xml"/><Relationship Id="rId13" Type="http://schemas.openxmlformats.org/officeDocument/2006/relationships/customXml" Target="../ink/ink789.xml"/><Relationship Id="rId18" Type="http://schemas.openxmlformats.org/officeDocument/2006/relationships/image" Target="../media/image410.png"/><Relationship Id="rId39" Type="http://schemas.openxmlformats.org/officeDocument/2006/relationships/customXml" Target="../ink/ink802.xml"/><Relationship Id="rId109" Type="http://schemas.openxmlformats.org/officeDocument/2006/relationships/customXml" Target="../ink/ink837.xml"/><Relationship Id="rId34" Type="http://schemas.openxmlformats.org/officeDocument/2006/relationships/image" Target="../media/image418.png"/><Relationship Id="rId50" Type="http://schemas.openxmlformats.org/officeDocument/2006/relationships/image" Target="../media/image426.png"/><Relationship Id="rId55" Type="http://schemas.openxmlformats.org/officeDocument/2006/relationships/customXml" Target="../ink/ink810.xml"/><Relationship Id="rId76" Type="http://schemas.openxmlformats.org/officeDocument/2006/relationships/image" Target="../media/image439.png"/><Relationship Id="rId97" Type="http://schemas.openxmlformats.org/officeDocument/2006/relationships/customXml" Target="../ink/ink831.xml"/><Relationship Id="rId104" Type="http://schemas.openxmlformats.org/officeDocument/2006/relationships/image" Target="../media/image453.png"/><Relationship Id="rId120" Type="http://schemas.openxmlformats.org/officeDocument/2006/relationships/image" Target="../media/image461.png"/><Relationship Id="rId125" Type="http://schemas.openxmlformats.org/officeDocument/2006/relationships/customXml" Target="../ink/ink845.xml"/><Relationship Id="rId141" Type="http://schemas.openxmlformats.org/officeDocument/2006/relationships/customXml" Target="../ink/ink853.xml"/><Relationship Id="rId146" Type="http://schemas.openxmlformats.org/officeDocument/2006/relationships/image" Target="../media/image473.png"/><Relationship Id="rId7" Type="http://schemas.openxmlformats.org/officeDocument/2006/relationships/customXml" Target="../ink/ink786.xml"/><Relationship Id="rId71" Type="http://schemas.openxmlformats.org/officeDocument/2006/relationships/customXml" Target="../ink/ink818.xml"/><Relationship Id="rId92" Type="http://schemas.openxmlformats.org/officeDocument/2006/relationships/image" Target="../media/image447.png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797.xml"/><Relationship Id="rId24" Type="http://schemas.openxmlformats.org/officeDocument/2006/relationships/image" Target="../media/image413.png"/><Relationship Id="rId40" Type="http://schemas.openxmlformats.org/officeDocument/2006/relationships/image" Target="../media/image421.png"/><Relationship Id="rId45" Type="http://schemas.openxmlformats.org/officeDocument/2006/relationships/customXml" Target="../ink/ink805.xml"/><Relationship Id="rId66" Type="http://schemas.openxmlformats.org/officeDocument/2006/relationships/image" Target="../media/image434.png"/><Relationship Id="rId87" Type="http://schemas.openxmlformats.org/officeDocument/2006/relationships/customXml" Target="../ink/ink826.xml"/><Relationship Id="rId110" Type="http://schemas.openxmlformats.org/officeDocument/2006/relationships/image" Target="../media/image456.png"/><Relationship Id="rId115" Type="http://schemas.openxmlformats.org/officeDocument/2006/relationships/customXml" Target="../ink/ink840.xml"/><Relationship Id="rId131" Type="http://schemas.openxmlformats.org/officeDocument/2006/relationships/customXml" Target="../ink/ink848.xml"/><Relationship Id="rId136" Type="http://schemas.openxmlformats.org/officeDocument/2006/relationships/image" Target="../media/image468.png"/><Relationship Id="rId61" Type="http://schemas.openxmlformats.org/officeDocument/2006/relationships/customXml" Target="../ink/ink813.xml"/><Relationship Id="rId82" Type="http://schemas.openxmlformats.org/officeDocument/2006/relationships/image" Target="../media/image442.png"/><Relationship Id="rId19" Type="http://schemas.openxmlformats.org/officeDocument/2006/relationships/customXml" Target="../ink/ink792.xml"/><Relationship Id="rId14" Type="http://schemas.openxmlformats.org/officeDocument/2006/relationships/image" Target="../media/image408.png"/><Relationship Id="rId30" Type="http://schemas.openxmlformats.org/officeDocument/2006/relationships/image" Target="../media/image416.png"/><Relationship Id="rId35" Type="http://schemas.openxmlformats.org/officeDocument/2006/relationships/customXml" Target="../ink/ink800.xml"/><Relationship Id="rId56" Type="http://schemas.openxmlformats.org/officeDocument/2006/relationships/image" Target="../media/image429.png"/><Relationship Id="rId77" Type="http://schemas.openxmlformats.org/officeDocument/2006/relationships/customXml" Target="../ink/ink821.xml"/><Relationship Id="rId100" Type="http://schemas.openxmlformats.org/officeDocument/2006/relationships/image" Target="../media/image451.png"/><Relationship Id="rId105" Type="http://schemas.openxmlformats.org/officeDocument/2006/relationships/customXml" Target="../ink/ink835.xml"/><Relationship Id="rId126" Type="http://schemas.openxmlformats.org/officeDocument/2006/relationships/image" Target="../media/image464.png"/><Relationship Id="rId147" Type="http://schemas.openxmlformats.org/officeDocument/2006/relationships/customXml" Target="../ink/ink856.xml"/><Relationship Id="rId8" Type="http://schemas.openxmlformats.org/officeDocument/2006/relationships/image" Target="../media/image405.png"/><Relationship Id="rId51" Type="http://schemas.openxmlformats.org/officeDocument/2006/relationships/customXml" Target="../ink/ink808.xml"/><Relationship Id="rId72" Type="http://schemas.openxmlformats.org/officeDocument/2006/relationships/image" Target="../media/image437.png"/><Relationship Id="rId93" Type="http://schemas.openxmlformats.org/officeDocument/2006/relationships/customXml" Target="../ink/ink829.xml"/><Relationship Id="rId98" Type="http://schemas.openxmlformats.org/officeDocument/2006/relationships/image" Target="../media/image450.png"/><Relationship Id="rId121" Type="http://schemas.openxmlformats.org/officeDocument/2006/relationships/customXml" Target="../ink/ink843.xml"/><Relationship Id="rId142" Type="http://schemas.openxmlformats.org/officeDocument/2006/relationships/image" Target="../media/image471.png"/><Relationship Id="rId3" Type="http://schemas.openxmlformats.org/officeDocument/2006/relationships/image" Target="../media/image154.png"/><Relationship Id="rId25" Type="http://schemas.openxmlformats.org/officeDocument/2006/relationships/customXml" Target="../ink/ink795.xml"/><Relationship Id="rId46" Type="http://schemas.openxmlformats.org/officeDocument/2006/relationships/image" Target="../media/image424.png"/><Relationship Id="rId67" Type="http://schemas.openxmlformats.org/officeDocument/2006/relationships/customXml" Target="../ink/ink816.xml"/><Relationship Id="rId116" Type="http://schemas.openxmlformats.org/officeDocument/2006/relationships/image" Target="../media/image459.png"/><Relationship Id="rId137" Type="http://schemas.openxmlformats.org/officeDocument/2006/relationships/customXml" Target="../ink/ink851.xml"/><Relationship Id="rId20" Type="http://schemas.openxmlformats.org/officeDocument/2006/relationships/image" Target="../media/image411.png"/><Relationship Id="rId41" Type="http://schemas.openxmlformats.org/officeDocument/2006/relationships/customXml" Target="../ink/ink803.xml"/><Relationship Id="rId62" Type="http://schemas.openxmlformats.org/officeDocument/2006/relationships/image" Target="../media/image432.png"/><Relationship Id="rId83" Type="http://schemas.openxmlformats.org/officeDocument/2006/relationships/customXml" Target="../ink/ink824.xml"/><Relationship Id="rId88" Type="http://schemas.openxmlformats.org/officeDocument/2006/relationships/image" Target="../media/image445.png"/><Relationship Id="rId111" Type="http://schemas.openxmlformats.org/officeDocument/2006/relationships/customXml" Target="../ink/ink838.xml"/><Relationship Id="rId132" Type="http://schemas.openxmlformats.org/officeDocument/2006/relationships/image" Target="../media/image179.png"/><Relationship Id="rId15" Type="http://schemas.openxmlformats.org/officeDocument/2006/relationships/customXml" Target="../ink/ink790.xml"/><Relationship Id="rId36" Type="http://schemas.openxmlformats.org/officeDocument/2006/relationships/image" Target="../media/image419.png"/><Relationship Id="rId57" Type="http://schemas.openxmlformats.org/officeDocument/2006/relationships/customXml" Target="../ink/ink811.xml"/><Relationship Id="rId106" Type="http://schemas.openxmlformats.org/officeDocument/2006/relationships/image" Target="../media/image454.png"/><Relationship Id="rId127" Type="http://schemas.openxmlformats.org/officeDocument/2006/relationships/customXml" Target="../ink/ink846.xml"/><Relationship Id="rId10" Type="http://schemas.openxmlformats.org/officeDocument/2006/relationships/image" Target="../media/image406.png"/><Relationship Id="rId31" Type="http://schemas.openxmlformats.org/officeDocument/2006/relationships/customXml" Target="../ink/ink798.xml"/><Relationship Id="rId52" Type="http://schemas.openxmlformats.org/officeDocument/2006/relationships/image" Target="../media/image427.png"/><Relationship Id="rId73" Type="http://schemas.openxmlformats.org/officeDocument/2006/relationships/customXml" Target="../ink/ink819.xml"/><Relationship Id="rId78" Type="http://schemas.openxmlformats.org/officeDocument/2006/relationships/image" Target="../media/image440.png"/><Relationship Id="rId94" Type="http://schemas.openxmlformats.org/officeDocument/2006/relationships/image" Target="../media/image448.png"/><Relationship Id="rId99" Type="http://schemas.openxmlformats.org/officeDocument/2006/relationships/customXml" Target="../ink/ink832.xml"/><Relationship Id="rId101" Type="http://schemas.openxmlformats.org/officeDocument/2006/relationships/customXml" Target="../ink/ink833.xml"/><Relationship Id="rId122" Type="http://schemas.openxmlformats.org/officeDocument/2006/relationships/image" Target="../media/image462.png"/><Relationship Id="rId143" Type="http://schemas.openxmlformats.org/officeDocument/2006/relationships/customXml" Target="../ink/ink854.xml"/><Relationship Id="rId148" Type="http://schemas.openxmlformats.org/officeDocument/2006/relationships/image" Target="../media/image474.png"/><Relationship Id="rId4" Type="http://schemas.microsoft.com/office/2007/relationships/hdphoto" Target="../media/hdphoto1.wdp"/><Relationship Id="rId9" Type="http://schemas.openxmlformats.org/officeDocument/2006/relationships/customXml" Target="../ink/ink787.xml"/><Relationship Id="rId26" Type="http://schemas.openxmlformats.org/officeDocument/2006/relationships/image" Target="../media/image414.png"/><Relationship Id="rId47" Type="http://schemas.openxmlformats.org/officeDocument/2006/relationships/customXml" Target="../ink/ink806.xml"/><Relationship Id="rId68" Type="http://schemas.openxmlformats.org/officeDocument/2006/relationships/image" Target="../media/image435.png"/><Relationship Id="rId89" Type="http://schemas.openxmlformats.org/officeDocument/2006/relationships/customXml" Target="../ink/ink827.xml"/><Relationship Id="rId112" Type="http://schemas.openxmlformats.org/officeDocument/2006/relationships/image" Target="../media/image457.png"/><Relationship Id="rId133" Type="http://schemas.openxmlformats.org/officeDocument/2006/relationships/customXml" Target="../ink/ink849.xml"/><Relationship Id="rId16" Type="http://schemas.openxmlformats.org/officeDocument/2006/relationships/image" Target="../media/image409.png"/><Relationship Id="rId37" Type="http://schemas.openxmlformats.org/officeDocument/2006/relationships/customXml" Target="../ink/ink801.xml"/><Relationship Id="rId58" Type="http://schemas.openxmlformats.org/officeDocument/2006/relationships/image" Target="../media/image430.png"/><Relationship Id="rId79" Type="http://schemas.openxmlformats.org/officeDocument/2006/relationships/customXml" Target="../ink/ink822.xml"/><Relationship Id="rId102" Type="http://schemas.openxmlformats.org/officeDocument/2006/relationships/image" Target="../media/image452.png"/><Relationship Id="rId123" Type="http://schemas.openxmlformats.org/officeDocument/2006/relationships/customXml" Target="../ink/ink844.xml"/><Relationship Id="rId144" Type="http://schemas.openxmlformats.org/officeDocument/2006/relationships/image" Target="../media/image472.png"/><Relationship Id="rId90" Type="http://schemas.openxmlformats.org/officeDocument/2006/relationships/image" Target="../media/image4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customXml" Target="../ink/ink863.xml"/><Relationship Id="rId18" Type="http://schemas.openxmlformats.org/officeDocument/2006/relationships/image" Target="../media/image483.png"/><Relationship Id="rId3" Type="http://schemas.openxmlformats.org/officeDocument/2006/relationships/customXml" Target="../ink/ink858.xml"/><Relationship Id="rId21" Type="http://schemas.openxmlformats.org/officeDocument/2006/relationships/image" Target="../media/image484.png"/><Relationship Id="rId7" Type="http://schemas.openxmlformats.org/officeDocument/2006/relationships/customXml" Target="../ink/ink860.xml"/><Relationship Id="rId12" Type="http://schemas.openxmlformats.org/officeDocument/2006/relationships/image" Target="../media/image480.png"/><Relationship Id="rId17" Type="http://schemas.openxmlformats.org/officeDocument/2006/relationships/customXml" Target="../ink/ink865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82.png"/><Relationship Id="rId20" Type="http://schemas.openxmlformats.org/officeDocument/2006/relationships/customXml" Target="../ink/ink8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7.png"/><Relationship Id="rId11" Type="http://schemas.openxmlformats.org/officeDocument/2006/relationships/customXml" Target="../ink/ink862.xml"/><Relationship Id="rId5" Type="http://schemas.openxmlformats.org/officeDocument/2006/relationships/customXml" Target="../ink/ink859.xml"/><Relationship Id="rId15" Type="http://schemas.openxmlformats.org/officeDocument/2006/relationships/customXml" Target="../ink/ink864.xml"/><Relationship Id="rId10" Type="http://schemas.openxmlformats.org/officeDocument/2006/relationships/image" Target="../media/image479.png"/><Relationship Id="rId19" Type="http://schemas.openxmlformats.org/officeDocument/2006/relationships/customXml" Target="../ink/ink866.xml"/><Relationship Id="rId4" Type="http://schemas.openxmlformats.org/officeDocument/2006/relationships/image" Target="../media/image476.png"/><Relationship Id="rId9" Type="http://schemas.openxmlformats.org/officeDocument/2006/relationships/customXml" Target="../ink/ink861.xml"/><Relationship Id="rId14" Type="http://schemas.openxmlformats.org/officeDocument/2006/relationships/image" Target="../media/image481.png"/><Relationship Id="rId22" Type="http://schemas.openxmlformats.org/officeDocument/2006/relationships/customXml" Target="../ink/ink8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D3B3C3-D787-2043-BA01-0C11CD30603C}"/>
              </a:ext>
            </a:extLst>
          </p:cNvPr>
          <p:cNvSpPr txBox="1"/>
          <p:nvPr/>
        </p:nvSpPr>
        <p:spPr>
          <a:xfrm>
            <a:off x="758766" y="5397413"/>
            <a:ext cx="2218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err="1">
                <a:solidFill>
                  <a:srgbClr val="FD5C2D"/>
                </a:solidFill>
                <a:latin typeface="Proxima Nova" panose="02000506030000020004" pitchFamily="2" charset="0"/>
              </a:rPr>
              <a:t>Coccaro</a:t>
            </a:r>
            <a:r>
              <a:rPr lang="it-IT">
                <a:latin typeface="Proxima Nova" panose="02000506030000020004" pitchFamily="2" charset="0"/>
              </a:rPr>
              <a:t> </a:t>
            </a:r>
            <a:r>
              <a:rPr lang="it-IT">
                <a:solidFill>
                  <a:srgbClr val="878FA4"/>
                </a:solidFill>
                <a:latin typeface="Proxima Nova" panose="02000506030000020004" pitchFamily="2" charset="0"/>
              </a:rPr>
              <a:t>Benedetta</a:t>
            </a:r>
          </a:p>
          <a:p>
            <a:r>
              <a:rPr lang="it-IT" b="1" err="1">
                <a:solidFill>
                  <a:srgbClr val="FD5C2D"/>
                </a:solidFill>
                <a:latin typeface="Proxima Nova" panose="02000506030000020004" pitchFamily="2" charset="0"/>
              </a:rPr>
              <a:t>Grieco</a:t>
            </a:r>
            <a:r>
              <a:rPr lang="it-IT" b="1">
                <a:solidFill>
                  <a:srgbClr val="FD5C2D"/>
                </a:solidFill>
                <a:latin typeface="Proxima Nova" panose="02000506030000020004" pitchFamily="2" charset="0"/>
              </a:rPr>
              <a:t> </a:t>
            </a:r>
            <a:r>
              <a:rPr lang="it-IT">
                <a:solidFill>
                  <a:srgbClr val="878FA4"/>
                </a:solidFill>
                <a:latin typeface="Proxima Nova" panose="02000506030000020004" pitchFamily="2" charset="0"/>
              </a:rPr>
              <a:t>Simona</a:t>
            </a:r>
          </a:p>
          <a:p>
            <a:r>
              <a:rPr lang="it-IT" b="1">
                <a:solidFill>
                  <a:srgbClr val="FD5C2D"/>
                </a:solidFill>
                <a:latin typeface="Proxima Nova" panose="02000506030000020004" pitchFamily="2" charset="0"/>
              </a:rPr>
              <a:t>Rossi</a:t>
            </a:r>
            <a:r>
              <a:rPr lang="it-IT">
                <a:latin typeface="Proxima Nova" panose="02000506030000020004" pitchFamily="2" charset="0"/>
              </a:rPr>
              <a:t> </a:t>
            </a:r>
            <a:r>
              <a:rPr lang="it-IT">
                <a:solidFill>
                  <a:srgbClr val="878FA4"/>
                </a:solidFill>
                <a:latin typeface="Proxima Nova" panose="02000506030000020004" pitchFamily="2" charset="0"/>
              </a:rPr>
              <a:t>Gianluca</a:t>
            </a:r>
            <a:endParaRPr lang="en-IT">
              <a:solidFill>
                <a:srgbClr val="878FA4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E573FB2-CEC8-41FF-BB22-7208F590A1C9}"/>
              </a:ext>
            </a:extLst>
          </p:cNvPr>
          <p:cNvSpPr/>
          <p:nvPr/>
        </p:nvSpPr>
        <p:spPr>
          <a:xfrm>
            <a:off x="4092967" y="2551023"/>
            <a:ext cx="43870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0" err="1">
                <a:solidFill>
                  <a:srgbClr val="FD5C2D"/>
                </a:solidFill>
                <a:latin typeface="BigKids" pitchFamily="2" charset="0"/>
              </a:rPr>
              <a:t>lovetto</a:t>
            </a:r>
            <a:endParaRPr lang="it-IT" sz="8000">
              <a:solidFill>
                <a:srgbClr val="FD5C2D"/>
              </a:solidFill>
              <a:latin typeface="Chalkboard SE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4003CA-D684-DE45-8499-FF57CD39A913}"/>
              </a:ext>
            </a:extLst>
          </p:cNvPr>
          <p:cNvSpPr/>
          <p:nvPr/>
        </p:nvSpPr>
        <p:spPr>
          <a:xfrm>
            <a:off x="758766" y="537257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>
                <a:solidFill>
                  <a:srgbClr val="878FA4"/>
                </a:solidFill>
                <a:latin typeface="Proxima Nova" panose="02000506030000020004" pitchFamily="2" charset="0"/>
              </a:rPr>
              <a:t>UNIVERSITÀ DEGLI STUDI DI SALERNO</a:t>
            </a:r>
            <a:endParaRPr lang="en-GB">
              <a:solidFill>
                <a:srgbClr val="878FA4"/>
              </a:solidFill>
              <a:latin typeface="Proxima Nova Semibold" panose="02000506030000020004" pitchFamily="2" charset="0"/>
            </a:endParaRPr>
          </a:p>
          <a:p>
            <a:r>
              <a:rPr lang="en-GB" sz="1330" b="1">
                <a:solidFill>
                  <a:srgbClr val="878FA4"/>
                </a:solidFill>
                <a:latin typeface="Proxima Nova" panose="02000506030000020004" pitchFamily="2" charset="0"/>
              </a:rPr>
              <a:t>CORSO DI INTERAZIONE UOMO MACCHINA 2019/20</a:t>
            </a:r>
            <a:endParaRPr lang="en-GB" sz="1330">
              <a:solidFill>
                <a:srgbClr val="878FA4"/>
              </a:solidFill>
              <a:effectLst/>
              <a:latin typeface="Proxima Nova Semibold" panose="02000506030000020004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2149DD-48D4-6F42-B0E7-10F4BB0A4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200"/>
          <a:stretch/>
        </p:blipFill>
        <p:spPr>
          <a:xfrm>
            <a:off x="10248425" y="267495"/>
            <a:ext cx="1184809" cy="11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6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AB724-E362-814C-B00B-0EDC82602CA6}"/>
              </a:ext>
            </a:extLst>
          </p:cNvPr>
          <p:cNvSpPr txBox="1"/>
          <p:nvPr/>
        </p:nvSpPr>
        <p:spPr>
          <a:xfrm>
            <a:off x="4963318" y="4461674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>
                <a:latin typeface="BigKids" pitchFamily="2" charset="0"/>
              </a:rPr>
              <a:t>Lovetto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D3017-BB3E-8E45-A46F-91F38686ED96}"/>
              </a:ext>
            </a:extLst>
          </p:cNvPr>
          <p:cNvSpPr txBox="1"/>
          <p:nvPr/>
        </p:nvSpPr>
        <p:spPr>
          <a:xfrm>
            <a:off x="5107588" y="532521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Chalkboard" panose="03050602040202020205" pitchFamily="66" charset="77"/>
              </a:rPr>
              <a:t>( </a:t>
            </a:r>
            <a:r>
              <a:rPr lang="en-IT">
                <a:solidFill>
                  <a:srgbClr val="FF0000"/>
                </a:solidFill>
                <a:latin typeface="KIDsRegular" pitchFamily="2" charset="0"/>
              </a:rPr>
              <a:t>Love</a:t>
            </a:r>
            <a:r>
              <a:rPr lang="en-IT">
                <a:latin typeface="KIDsRegular" pitchFamily="2" charset="0"/>
              </a:rPr>
              <a:t> </a:t>
            </a:r>
            <a:r>
              <a:rPr lang="en-IT">
                <a:latin typeface="Chalkboard" panose="03050602040202020205" pitchFamily="66" charset="77"/>
              </a:rPr>
              <a:t>+</a:t>
            </a:r>
            <a:r>
              <a:rPr lang="en-IT">
                <a:latin typeface="KIDsRegular" pitchFamily="2" charset="0"/>
              </a:rPr>
              <a:t> </a:t>
            </a:r>
            <a:r>
              <a:rPr lang="en-IT">
                <a:solidFill>
                  <a:srgbClr val="ECBEBF"/>
                </a:solidFill>
                <a:latin typeface="KIDsRegular" pitchFamily="2" charset="0"/>
              </a:rPr>
              <a:t>ovetto</a:t>
            </a:r>
            <a:r>
              <a:rPr lang="en-IT">
                <a:latin typeface="KIDsRegular" pitchFamily="2" charset="0"/>
              </a:rPr>
              <a:t> </a:t>
            </a:r>
            <a:r>
              <a:rPr lang="en-IT">
                <a:latin typeface="Chalkboard" panose="03050602040202020205" pitchFamily="66" charset="77"/>
              </a:rPr>
              <a:t>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338B32-5B03-2E4C-A4B8-861917695BDB}"/>
              </a:ext>
            </a:extLst>
          </p:cNvPr>
          <p:cNvSpPr/>
          <p:nvPr/>
        </p:nvSpPr>
        <p:spPr>
          <a:xfrm rot="2700000">
            <a:off x="5448512" y="2004969"/>
            <a:ext cx="1657350" cy="2129098"/>
          </a:xfrm>
          <a:custGeom>
            <a:avLst/>
            <a:gdLst>
              <a:gd name="connsiteX0" fmla="*/ 0 w 1871662"/>
              <a:gd name="connsiteY0" fmla="*/ 1064419 h 2128837"/>
              <a:gd name="connsiteX1" fmla="*/ 935831 w 1871662"/>
              <a:gd name="connsiteY1" fmla="*/ 0 h 2128837"/>
              <a:gd name="connsiteX2" fmla="*/ 1871662 w 1871662"/>
              <a:gd name="connsiteY2" fmla="*/ 1064419 h 2128837"/>
              <a:gd name="connsiteX3" fmla="*/ 935831 w 1871662"/>
              <a:gd name="connsiteY3" fmla="*/ 2128838 h 2128837"/>
              <a:gd name="connsiteX4" fmla="*/ 0 w 1871662"/>
              <a:gd name="connsiteY4" fmla="*/ 1064419 h 2128837"/>
              <a:gd name="connsiteX0" fmla="*/ 0 w 1743075"/>
              <a:gd name="connsiteY0" fmla="*/ 1426139 h 2144206"/>
              <a:gd name="connsiteX1" fmla="*/ 807244 w 1743075"/>
              <a:gd name="connsiteY1" fmla="*/ 4532 h 2144206"/>
              <a:gd name="connsiteX2" fmla="*/ 1743075 w 1743075"/>
              <a:gd name="connsiteY2" fmla="*/ 1068951 h 2144206"/>
              <a:gd name="connsiteX3" fmla="*/ 807244 w 1743075"/>
              <a:gd name="connsiteY3" fmla="*/ 2133370 h 2144206"/>
              <a:gd name="connsiteX4" fmla="*/ 0 w 1743075"/>
              <a:gd name="connsiteY4" fmla="*/ 1426139 h 2144206"/>
              <a:gd name="connsiteX0" fmla="*/ 0 w 1657350"/>
              <a:gd name="connsiteY0" fmla="*/ 1421655 h 2129166"/>
              <a:gd name="connsiteX1" fmla="*/ 807244 w 1657350"/>
              <a:gd name="connsiteY1" fmla="*/ 48 h 2129166"/>
              <a:gd name="connsiteX2" fmla="*/ 1657350 w 1657350"/>
              <a:gd name="connsiteY2" fmla="*/ 1378792 h 2129166"/>
              <a:gd name="connsiteX3" fmla="*/ 807244 w 1657350"/>
              <a:gd name="connsiteY3" fmla="*/ 2128886 h 2129166"/>
              <a:gd name="connsiteX4" fmla="*/ 0 w 1657350"/>
              <a:gd name="connsiteY4" fmla="*/ 1421655 h 2129166"/>
              <a:gd name="connsiteX0" fmla="*/ 0 w 1657350"/>
              <a:gd name="connsiteY0" fmla="*/ 1421653 h 2129164"/>
              <a:gd name="connsiteX1" fmla="*/ 807244 w 1657350"/>
              <a:gd name="connsiteY1" fmla="*/ 46 h 2129164"/>
              <a:gd name="connsiteX2" fmla="*/ 1657350 w 1657350"/>
              <a:gd name="connsiteY2" fmla="*/ 1378790 h 2129164"/>
              <a:gd name="connsiteX3" fmla="*/ 807244 w 1657350"/>
              <a:gd name="connsiteY3" fmla="*/ 2128884 h 2129164"/>
              <a:gd name="connsiteX4" fmla="*/ 0 w 1657350"/>
              <a:gd name="connsiteY4" fmla="*/ 1421653 h 2129164"/>
              <a:gd name="connsiteX0" fmla="*/ 0 w 1657350"/>
              <a:gd name="connsiteY0" fmla="*/ 1421653 h 2129164"/>
              <a:gd name="connsiteX1" fmla="*/ 807244 w 1657350"/>
              <a:gd name="connsiteY1" fmla="*/ 46 h 2129164"/>
              <a:gd name="connsiteX2" fmla="*/ 1657350 w 1657350"/>
              <a:gd name="connsiteY2" fmla="*/ 1378790 h 2129164"/>
              <a:gd name="connsiteX3" fmla="*/ 807244 w 1657350"/>
              <a:gd name="connsiteY3" fmla="*/ 2128884 h 2129164"/>
              <a:gd name="connsiteX4" fmla="*/ 0 w 1657350"/>
              <a:gd name="connsiteY4" fmla="*/ 1421653 h 2129164"/>
              <a:gd name="connsiteX0" fmla="*/ 0 w 1657350"/>
              <a:gd name="connsiteY0" fmla="*/ 1421653 h 2129164"/>
              <a:gd name="connsiteX1" fmla="*/ 807244 w 1657350"/>
              <a:gd name="connsiteY1" fmla="*/ 46 h 2129164"/>
              <a:gd name="connsiteX2" fmla="*/ 1657350 w 1657350"/>
              <a:gd name="connsiteY2" fmla="*/ 1378790 h 2129164"/>
              <a:gd name="connsiteX3" fmla="*/ 807244 w 1657350"/>
              <a:gd name="connsiteY3" fmla="*/ 2128884 h 2129164"/>
              <a:gd name="connsiteX4" fmla="*/ 0 w 1657350"/>
              <a:gd name="connsiteY4" fmla="*/ 1421653 h 2129164"/>
              <a:gd name="connsiteX0" fmla="*/ 0 w 1657350"/>
              <a:gd name="connsiteY0" fmla="*/ 1421653 h 2129098"/>
              <a:gd name="connsiteX1" fmla="*/ 807244 w 1657350"/>
              <a:gd name="connsiteY1" fmla="*/ 46 h 2129098"/>
              <a:gd name="connsiteX2" fmla="*/ 1657350 w 1657350"/>
              <a:gd name="connsiteY2" fmla="*/ 1378790 h 2129098"/>
              <a:gd name="connsiteX3" fmla="*/ 807244 w 1657350"/>
              <a:gd name="connsiteY3" fmla="*/ 2128884 h 2129098"/>
              <a:gd name="connsiteX4" fmla="*/ 0 w 1657350"/>
              <a:gd name="connsiteY4" fmla="*/ 1421653 h 212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2129098">
                <a:moveTo>
                  <a:pt x="0" y="1421653"/>
                </a:moveTo>
                <a:cubicBezTo>
                  <a:pt x="0" y="833791"/>
                  <a:pt x="245269" y="-7098"/>
                  <a:pt x="807244" y="46"/>
                </a:cubicBezTo>
                <a:cubicBezTo>
                  <a:pt x="1369219" y="7190"/>
                  <a:pt x="1657350" y="790928"/>
                  <a:pt x="1657350" y="1378790"/>
                </a:cubicBezTo>
                <a:cubicBezTo>
                  <a:pt x="1657350" y="1966652"/>
                  <a:pt x="1226344" y="2136028"/>
                  <a:pt x="807244" y="2128884"/>
                </a:cubicBezTo>
                <a:cubicBezTo>
                  <a:pt x="388144" y="2121740"/>
                  <a:pt x="0" y="2009515"/>
                  <a:pt x="0" y="1421653"/>
                </a:cubicBezTo>
                <a:close/>
              </a:path>
            </a:pathLst>
          </a:custGeom>
          <a:solidFill>
            <a:srgbClr val="F9EDED"/>
          </a:solidFill>
          <a:ln>
            <a:solidFill>
              <a:srgbClr val="EFC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768D840-6D96-3647-9DD2-91EE422F344C}"/>
              </a:ext>
            </a:extLst>
          </p:cNvPr>
          <p:cNvSpPr/>
          <p:nvPr/>
        </p:nvSpPr>
        <p:spPr>
          <a:xfrm rot="18900000">
            <a:off x="5107588" y="2004924"/>
            <a:ext cx="1657350" cy="2129098"/>
          </a:xfrm>
          <a:custGeom>
            <a:avLst/>
            <a:gdLst>
              <a:gd name="connsiteX0" fmla="*/ 0 w 1871662"/>
              <a:gd name="connsiteY0" fmla="*/ 1064419 h 2128837"/>
              <a:gd name="connsiteX1" fmla="*/ 935831 w 1871662"/>
              <a:gd name="connsiteY1" fmla="*/ 0 h 2128837"/>
              <a:gd name="connsiteX2" fmla="*/ 1871662 w 1871662"/>
              <a:gd name="connsiteY2" fmla="*/ 1064419 h 2128837"/>
              <a:gd name="connsiteX3" fmla="*/ 935831 w 1871662"/>
              <a:gd name="connsiteY3" fmla="*/ 2128838 h 2128837"/>
              <a:gd name="connsiteX4" fmla="*/ 0 w 1871662"/>
              <a:gd name="connsiteY4" fmla="*/ 1064419 h 2128837"/>
              <a:gd name="connsiteX0" fmla="*/ 0 w 1743075"/>
              <a:gd name="connsiteY0" fmla="*/ 1426139 h 2144206"/>
              <a:gd name="connsiteX1" fmla="*/ 807244 w 1743075"/>
              <a:gd name="connsiteY1" fmla="*/ 4532 h 2144206"/>
              <a:gd name="connsiteX2" fmla="*/ 1743075 w 1743075"/>
              <a:gd name="connsiteY2" fmla="*/ 1068951 h 2144206"/>
              <a:gd name="connsiteX3" fmla="*/ 807244 w 1743075"/>
              <a:gd name="connsiteY3" fmla="*/ 2133370 h 2144206"/>
              <a:gd name="connsiteX4" fmla="*/ 0 w 1743075"/>
              <a:gd name="connsiteY4" fmla="*/ 1426139 h 2144206"/>
              <a:gd name="connsiteX0" fmla="*/ 0 w 1657350"/>
              <a:gd name="connsiteY0" fmla="*/ 1421655 h 2129166"/>
              <a:gd name="connsiteX1" fmla="*/ 807244 w 1657350"/>
              <a:gd name="connsiteY1" fmla="*/ 48 h 2129166"/>
              <a:gd name="connsiteX2" fmla="*/ 1657350 w 1657350"/>
              <a:gd name="connsiteY2" fmla="*/ 1378792 h 2129166"/>
              <a:gd name="connsiteX3" fmla="*/ 807244 w 1657350"/>
              <a:gd name="connsiteY3" fmla="*/ 2128886 h 2129166"/>
              <a:gd name="connsiteX4" fmla="*/ 0 w 1657350"/>
              <a:gd name="connsiteY4" fmla="*/ 1421655 h 2129166"/>
              <a:gd name="connsiteX0" fmla="*/ 0 w 1657350"/>
              <a:gd name="connsiteY0" fmla="*/ 1421653 h 2129164"/>
              <a:gd name="connsiteX1" fmla="*/ 807244 w 1657350"/>
              <a:gd name="connsiteY1" fmla="*/ 46 h 2129164"/>
              <a:gd name="connsiteX2" fmla="*/ 1657350 w 1657350"/>
              <a:gd name="connsiteY2" fmla="*/ 1378790 h 2129164"/>
              <a:gd name="connsiteX3" fmla="*/ 807244 w 1657350"/>
              <a:gd name="connsiteY3" fmla="*/ 2128884 h 2129164"/>
              <a:gd name="connsiteX4" fmla="*/ 0 w 1657350"/>
              <a:gd name="connsiteY4" fmla="*/ 1421653 h 2129164"/>
              <a:gd name="connsiteX0" fmla="*/ 0 w 1657350"/>
              <a:gd name="connsiteY0" fmla="*/ 1421653 h 2129164"/>
              <a:gd name="connsiteX1" fmla="*/ 807244 w 1657350"/>
              <a:gd name="connsiteY1" fmla="*/ 46 h 2129164"/>
              <a:gd name="connsiteX2" fmla="*/ 1657350 w 1657350"/>
              <a:gd name="connsiteY2" fmla="*/ 1378790 h 2129164"/>
              <a:gd name="connsiteX3" fmla="*/ 807244 w 1657350"/>
              <a:gd name="connsiteY3" fmla="*/ 2128884 h 2129164"/>
              <a:gd name="connsiteX4" fmla="*/ 0 w 1657350"/>
              <a:gd name="connsiteY4" fmla="*/ 1421653 h 2129164"/>
              <a:gd name="connsiteX0" fmla="*/ 0 w 1657350"/>
              <a:gd name="connsiteY0" fmla="*/ 1421653 h 2129164"/>
              <a:gd name="connsiteX1" fmla="*/ 807244 w 1657350"/>
              <a:gd name="connsiteY1" fmla="*/ 46 h 2129164"/>
              <a:gd name="connsiteX2" fmla="*/ 1657350 w 1657350"/>
              <a:gd name="connsiteY2" fmla="*/ 1378790 h 2129164"/>
              <a:gd name="connsiteX3" fmla="*/ 807244 w 1657350"/>
              <a:gd name="connsiteY3" fmla="*/ 2128884 h 2129164"/>
              <a:gd name="connsiteX4" fmla="*/ 0 w 1657350"/>
              <a:gd name="connsiteY4" fmla="*/ 1421653 h 2129164"/>
              <a:gd name="connsiteX0" fmla="*/ 0 w 1657350"/>
              <a:gd name="connsiteY0" fmla="*/ 1421653 h 2129098"/>
              <a:gd name="connsiteX1" fmla="*/ 807244 w 1657350"/>
              <a:gd name="connsiteY1" fmla="*/ 46 h 2129098"/>
              <a:gd name="connsiteX2" fmla="*/ 1657350 w 1657350"/>
              <a:gd name="connsiteY2" fmla="*/ 1378790 h 2129098"/>
              <a:gd name="connsiteX3" fmla="*/ 807244 w 1657350"/>
              <a:gd name="connsiteY3" fmla="*/ 2128884 h 2129098"/>
              <a:gd name="connsiteX4" fmla="*/ 0 w 1657350"/>
              <a:gd name="connsiteY4" fmla="*/ 1421653 h 212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2129098">
                <a:moveTo>
                  <a:pt x="0" y="1421653"/>
                </a:moveTo>
                <a:cubicBezTo>
                  <a:pt x="0" y="833791"/>
                  <a:pt x="245269" y="-7098"/>
                  <a:pt x="807244" y="46"/>
                </a:cubicBezTo>
                <a:cubicBezTo>
                  <a:pt x="1369219" y="7190"/>
                  <a:pt x="1657350" y="790928"/>
                  <a:pt x="1657350" y="1378790"/>
                </a:cubicBezTo>
                <a:cubicBezTo>
                  <a:pt x="1657350" y="1966652"/>
                  <a:pt x="1226344" y="2136028"/>
                  <a:pt x="807244" y="2128884"/>
                </a:cubicBezTo>
                <a:cubicBezTo>
                  <a:pt x="388144" y="2121740"/>
                  <a:pt x="0" y="2009515"/>
                  <a:pt x="0" y="1421653"/>
                </a:cubicBezTo>
                <a:close/>
              </a:path>
            </a:pathLst>
          </a:custGeom>
          <a:solidFill>
            <a:srgbClr val="F9EDED"/>
          </a:solidFill>
          <a:ln>
            <a:solidFill>
              <a:srgbClr val="EFC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F2510B-B3A6-D747-A22C-77CF58E8094D}"/>
                  </a:ext>
                </a:extLst>
              </p14:cNvPr>
              <p14:cNvContentPartPr/>
              <p14:nvPr/>
            </p14:nvContentPartPr>
            <p14:xfrm>
              <a:off x="5612908" y="294894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F2510B-B3A6-D747-A22C-77CF58E809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9908" y="28859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6DFE8D-D8A8-9D47-BB01-83B28C1F14B0}"/>
                  </a:ext>
                </a:extLst>
              </p14:cNvPr>
              <p14:cNvContentPartPr/>
              <p14:nvPr/>
            </p14:nvContentPartPr>
            <p14:xfrm>
              <a:off x="6227788" y="295326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6DFE8D-D8A8-9D47-BB01-83B28C1F14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4788" y="28902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7B187F-5A4E-4940-919D-972FD9E870EB}"/>
                  </a:ext>
                </a:extLst>
              </p14:cNvPr>
              <p14:cNvContentPartPr/>
              <p14:nvPr/>
            </p14:nvContentPartPr>
            <p14:xfrm>
              <a:off x="5805525" y="3188380"/>
              <a:ext cx="209520" cy="1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7B187F-5A4E-4940-919D-972FD9E870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7525" y="3170380"/>
                <a:ext cx="2451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BA02654-4882-6644-A822-7DBA3D965E48}"/>
                  </a:ext>
                </a:extLst>
              </p14:cNvPr>
              <p14:cNvContentPartPr/>
              <p14:nvPr/>
            </p14:nvContentPartPr>
            <p14:xfrm>
              <a:off x="5792205" y="3184420"/>
              <a:ext cx="268200" cy="164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BA02654-4882-6644-A822-7DBA3D965E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74205" y="3166420"/>
                <a:ext cx="303840" cy="20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58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197AD-4261-7244-B1BC-F2A33831EDCC}"/>
              </a:ext>
            </a:extLst>
          </p:cNvPr>
          <p:cNvSpPr txBox="1"/>
          <p:nvPr/>
        </p:nvSpPr>
        <p:spPr>
          <a:xfrm>
            <a:off x="2358438" y="1874728"/>
            <a:ext cx="747512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3600">
                <a:latin typeface="KIDsRegular" pitchFamily="2" charset="0"/>
              </a:rPr>
              <a:t>MA VOI SAPETE</a:t>
            </a:r>
          </a:p>
          <a:p>
            <a:pPr algn="ctr"/>
            <a:r>
              <a:rPr lang="en-IT" sz="8000">
                <a:latin typeface="BigKids" pitchFamily="2" charset="0"/>
              </a:rPr>
              <a:t>COME NASCONO</a:t>
            </a:r>
          </a:p>
          <a:p>
            <a:pPr algn="ctr"/>
            <a:r>
              <a:rPr lang="en-IT" sz="8000">
                <a:latin typeface="BigKids" pitchFamily="2" charset="0"/>
              </a:rPr>
              <a:t>I </a:t>
            </a:r>
            <a:r>
              <a:rPr lang="en-IT" sz="8000">
                <a:solidFill>
                  <a:srgbClr val="FFD579"/>
                </a:solidFill>
                <a:latin typeface="BigKids" pitchFamily="2" charset="0"/>
              </a:rPr>
              <a:t>PULCINI</a:t>
            </a:r>
            <a:r>
              <a:rPr lang="en-IT" sz="8000" b="1"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10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magine 129" descr="Immagine che contiene arancia, sedendo, frutta, tavolo&#10;&#10;Descrizione generata automaticamente">
            <a:extLst>
              <a:ext uri="{FF2B5EF4-FFF2-40B4-BE49-F238E27FC236}">
                <a16:creationId xmlns:a16="http://schemas.microsoft.com/office/drawing/2014/main" id="{6C432AA7-7F59-4313-A82F-2C5037051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346" y="-256566"/>
            <a:ext cx="7826230" cy="2457923"/>
          </a:xfrm>
          <a:prstGeom prst="rect">
            <a:avLst/>
          </a:prstGeom>
          <a:effectLst>
            <a:outerShdw blurRad="1257300" dist="50800" dir="5400000" sx="1000" sy="1000" algn="ctr" rotWithShape="0">
              <a:schemeClr val="bg1"/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188F524-8D96-4486-96A8-8F7E7BA5582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4562" t="317" r="12110" b="-317"/>
          <a:stretch/>
        </p:blipFill>
        <p:spPr>
          <a:xfrm>
            <a:off x="3442985" y="233626"/>
            <a:ext cx="1549571" cy="1637189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7E77838-668E-41DC-8F61-E3BF83449545}"/>
              </a:ext>
            </a:extLst>
          </p:cNvPr>
          <p:cNvSpPr txBox="1"/>
          <p:nvPr/>
        </p:nvSpPr>
        <p:spPr>
          <a:xfrm>
            <a:off x="5721052" y="436099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>
                <a:solidFill>
                  <a:schemeClr val="bg1"/>
                </a:solidFill>
                <a:latin typeface="BigKids" pitchFamily="2" charset="0"/>
              </a:rPr>
              <a:t>Lampa Dina </a:t>
            </a: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A06F6C7-ED35-4D21-AFEF-25E778D9BADF}"/>
              </a:ext>
            </a:extLst>
          </p:cNvPr>
          <p:cNvSpPr/>
          <p:nvPr/>
        </p:nvSpPr>
        <p:spPr>
          <a:xfrm>
            <a:off x="943202" y="3648596"/>
            <a:ext cx="66957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000">
                <a:latin typeface="Might Could Pen" panose="03000600000000000000" pitchFamily="66" charset="0"/>
                <a:cs typeface="Latha" panose="020B0502040204020203" pitchFamily="34" charset="0"/>
              </a:rPr>
              <a:t>Donna di 61 anni che vive</a:t>
            </a:r>
          </a:p>
          <a:p>
            <a:pPr algn="ctr"/>
            <a:r>
              <a:rPr lang="it-IT" sz="2000">
                <a:latin typeface="Might Could Pen" panose="03000600000000000000" pitchFamily="66" charset="0"/>
                <a:cs typeface="Latha" panose="020B0502040204020203" pitchFamily="34" charset="0"/>
              </a:rPr>
              <a:t>in una piccola fattoria</a:t>
            </a:r>
          </a:p>
          <a:p>
            <a:pPr algn="ctr"/>
            <a:endParaRPr lang="it-IT" sz="2000">
              <a:latin typeface="Might Could Pen" panose="03000600000000000000" pitchFamily="66" charset="0"/>
              <a:cs typeface="Latha" panose="020B0502040204020203" pitchFamily="34" charset="0"/>
            </a:endParaRPr>
          </a:p>
          <a:p>
            <a:pPr algn="ctr"/>
            <a:endParaRPr lang="it-IT" sz="2000">
              <a:latin typeface="Might Could Pen" panose="03000600000000000000" pitchFamily="66" charset="0"/>
              <a:cs typeface="Latha" panose="020B0502040204020203" pitchFamily="34" charset="0"/>
            </a:endParaRPr>
          </a:p>
          <a:p>
            <a:pPr algn="ctr"/>
            <a:endParaRPr lang="it-IT" sz="2000">
              <a:latin typeface="Might Could Pen" panose="030006000000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63324-4FAC-814E-992A-C2512E6E4130}"/>
              </a:ext>
            </a:extLst>
          </p:cNvPr>
          <p:cNvSpPr txBox="1"/>
          <p:nvPr/>
        </p:nvSpPr>
        <p:spPr>
          <a:xfrm>
            <a:off x="6081727" y="113596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KIDsRegular" pitchFamily="2" charset="0"/>
              </a:rPr>
              <a:t>• Personas </a:t>
            </a:r>
            <a:r>
              <a:rPr lang="it-IT">
                <a:solidFill>
                  <a:schemeClr val="bg1"/>
                </a:solidFill>
                <a:latin typeface="KIDsRegular" pitchFamily="2" charset="0"/>
              </a:rPr>
              <a:t>scelta</a:t>
            </a:r>
            <a:r>
              <a:rPr lang="en-IT">
                <a:solidFill>
                  <a:schemeClr val="bg1"/>
                </a:solidFill>
                <a:latin typeface="KIDsRegular" pitchFamily="2" charset="0"/>
              </a:rPr>
              <a:t> •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50EA927-C328-4511-8A42-3AF8EE0EA907}"/>
              </a:ext>
            </a:extLst>
          </p:cNvPr>
          <p:cNvSpPr txBox="1"/>
          <p:nvPr/>
        </p:nvSpPr>
        <p:spPr>
          <a:xfrm>
            <a:off x="6150769" y="5929336"/>
            <a:ext cx="465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ight Could Pen" panose="03000600000000000000" pitchFamily="66" charset="0"/>
              </a:rPr>
              <a:t>Vorrebbe guadagnare</a:t>
            </a:r>
          </a:p>
          <a:p>
            <a:pPr algn="ctr"/>
            <a:r>
              <a:rPr lang="it-IT" sz="2000">
                <a:latin typeface="Might Could Pen" panose="03000600000000000000" pitchFamily="66" charset="0"/>
              </a:rPr>
              <a:t>sfruttando l’incubatrice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997B820-6F36-4247-8CF4-E3321A163E52}"/>
              </a:ext>
            </a:extLst>
          </p:cNvPr>
          <p:cNvSpPr/>
          <p:nvPr/>
        </p:nvSpPr>
        <p:spPr>
          <a:xfrm>
            <a:off x="1196956" y="592933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2000">
                <a:latin typeface="Might Could Pen" panose="03000600000000000000" pitchFamily="66" charset="0"/>
                <a:cs typeface="Latha" panose="020B0502040204020203" pitchFamily="34" charset="0"/>
              </a:rPr>
              <a:t>Poca esperienza nell’utilizzo </a:t>
            </a:r>
          </a:p>
          <a:p>
            <a:pPr algn="ctr"/>
            <a:r>
              <a:rPr lang="it-IT" sz="2000">
                <a:latin typeface="Might Could Pen" panose="03000600000000000000" pitchFamily="66" charset="0"/>
                <a:cs typeface="Latha" panose="020B0502040204020203" pitchFamily="34" charset="0"/>
              </a:rPr>
              <a:t>della tecnologia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872B7BC-A987-4253-906F-8CEDFDE0512C}"/>
              </a:ext>
            </a:extLst>
          </p:cNvPr>
          <p:cNvSpPr/>
          <p:nvPr/>
        </p:nvSpPr>
        <p:spPr>
          <a:xfrm>
            <a:off x="7069632" y="3644325"/>
            <a:ext cx="27879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000">
                <a:latin typeface="Might Could Pen" panose="03000600000000000000" pitchFamily="66" charset="0"/>
                <a:cs typeface="Latha" panose="020B0502040204020203" pitchFamily="34" charset="0"/>
              </a:rPr>
              <a:t>Le sue galline</a:t>
            </a:r>
          </a:p>
          <a:p>
            <a:pPr algn="ctr"/>
            <a:r>
              <a:rPr lang="it-IT" sz="2000">
                <a:latin typeface="Might Could Pen" panose="03000600000000000000" pitchFamily="66" charset="0"/>
                <a:cs typeface="Latha" panose="020B0502040204020203" pitchFamily="34" charset="0"/>
              </a:rPr>
              <a:t>si rifiutano di covare </a:t>
            </a:r>
          </a:p>
        </p:txBody>
      </p:sp>
      <p:grpSp>
        <p:nvGrpSpPr>
          <p:cNvPr id="360" name="Gruppo 359">
            <a:extLst>
              <a:ext uri="{FF2B5EF4-FFF2-40B4-BE49-F238E27FC236}">
                <a16:creationId xmlns:a16="http://schemas.microsoft.com/office/drawing/2014/main" id="{5D15E786-8CEB-4794-97C9-FAFCE7AF19B4}"/>
              </a:ext>
            </a:extLst>
          </p:cNvPr>
          <p:cNvGrpSpPr/>
          <p:nvPr/>
        </p:nvGrpSpPr>
        <p:grpSpPr>
          <a:xfrm>
            <a:off x="3821073" y="4878769"/>
            <a:ext cx="847766" cy="795936"/>
            <a:chOff x="10368378" y="2434761"/>
            <a:chExt cx="943036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4EE0A9C8-1B9F-42E4-B86D-9342022BB3BF}"/>
                    </a:ext>
                  </a:extLst>
                </p14:cNvPr>
                <p14:cNvContentPartPr/>
                <p14:nvPr/>
              </p14:nvContentPartPr>
              <p14:xfrm>
                <a:off x="10654774" y="2603241"/>
                <a:ext cx="331200" cy="5252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4EE0A9C8-1B9F-42E4-B86D-9342022BB3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34726" y="2581098"/>
                  <a:ext cx="370896" cy="569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937C9949-B279-4504-803B-FEF9E5780323}"/>
                    </a:ext>
                  </a:extLst>
                </p14:cNvPr>
                <p14:cNvContentPartPr/>
                <p14:nvPr/>
              </p14:nvContentPartPr>
              <p14:xfrm>
                <a:off x="10651174" y="2602521"/>
                <a:ext cx="378000" cy="61884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937C9949-B279-4504-803B-FEF9E57803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31132" y="2580388"/>
                  <a:ext cx="417684" cy="662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9963A942-3780-4BCE-85E4-BCE9200FA52A}"/>
                    </a:ext>
                  </a:extLst>
                </p14:cNvPr>
                <p14:cNvContentPartPr/>
                <p14:nvPr/>
              </p14:nvContentPartPr>
              <p14:xfrm>
                <a:off x="10701574" y="2631321"/>
                <a:ext cx="315720" cy="11736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9963A942-3780-4BCE-85E4-BCE9200FA5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81566" y="2609261"/>
                  <a:ext cx="355335" cy="161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66384071-699E-4B41-B964-80B0530B8D79}"/>
                    </a:ext>
                  </a:extLst>
                </p14:cNvPr>
                <p14:cNvContentPartPr/>
                <p14:nvPr/>
              </p14:nvContentPartPr>
              <p14:xfrm>
                <a:off x="10369294" y="2434761"/>
                <a:ext cx="942120" cy="97884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66384071-699E-4B41-B964-80B0530B8D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49266" y="2412635"/>
                  <a:ext cx="981776" cy="1022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ABBA29CF-18F7-4088-B515-DFA909E807F0}"/>
                    </a:ext>
                  </a:extLst>
                </p14:cNvPr>
                <p14:cNvContentPartPr/>
                <p14:nvPr/>
              </p14:nvContentPartPr>
              <p14:xfrm>
                <a:off x="10368378" y="2448132"/>
                <a:ext cx="935280" cy="96372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ABBA29CF-18F7-4088-B515-DFA909E807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48359" y="2425998"/>
                  <a:ext cx="974917" cy="1007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D722517-BACE-4261-8B5A-F6CDDFD9962E}"/>
                    </a:ext>
                  </a:extLst>
                </p14:cNvPr>
                <p14:cNvContentPartPr/>
                <p14:nvPr/>
              </p14:nvContentPartPr>
              <p14:xfrm>
                <a:off x="10405098" y="3099012"/>
                <a:ext cx="501840" cy="3034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D722517-BACE-4261-8B5A-F6CDDFD996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85072" y="3076892"/>
                  <a:ext cx="541491" cy="347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1D42E10E-8C36-4808-8082-3B742E6DC7A7}"/>
                    </a:ext>
                  </a:extLst>
                </p14:cNvPr>
                <p14:cNvContentPartPr/>
                <p14:nvPr/>
              </p14:nvContentPartPr>
              <p14:xfrm>
                <a:off x="10392138" y="2481638"/>
                <a:ext cx="374400" cy="38880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1D42E10E-8C36-4808-8082-3B742E6DC7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72138" y="2459522"/>
                  <a:ext cx="414000" cy="432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99811A88-1C48-41E3-A18A-BBAD28DB9F0B}"/>
                    </a:ext>
                  </a:extLst>
                </p14:cNvPr>
                <p14:cNvContentPartPr/>
                <p14:nvPr/>
              </p14:nvContentPartPr>
              <p14:xfrm>
                <a:off x="10369818" y="3013358"/>
                <a:ext cx="690480" cy="35640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99811A88-1C48-41E3-A18A-BBAD28DB9F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49792" y="2991221"/>
                  <a:ext cx="730131" cy="400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89B716AD-D1A4-4B32-8A85-20398DB165EE}"/>
                    </a:ext>
                  </a:extLst>
                </p14:cNvPr>
                <p14:cNvContentPartPr/>
                <p14:nvPr/>
              </p14:nvContentPartPr>
              <p14:xfrm>
                <a:off x="10433538" y="2473718"/>
                <a:ext cx="259560" cy="1839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89B716AD-D1A4-4B32-8A85-20398DB165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13510" y="2451607"/>
                  <a:ext cx="299215" cy="227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C8423AF3-163F-4BC0-913F-E5AFEF23171C}"/>
                    </a:ext>
                  </a:extLst>
                </p14:cNvPr>
                <p14:cNvContentPartPr/>
                <p14:nvPr/>
              </p14:nvContentPartPr>
              <p14:xfrm>
                <a:off x="10504458" y="2595398"/>
                <a:ext cx="654840" cy="6408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C8423AF3-163F-4BC0-913F-E5AFEF2317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84445" y="2573271"/>
                  <a:ext cx="694467" cy="684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DA86EE6B-0D2F-4B4F-B6E9-C1491066332F}"/>
                    </a:ext>
                  </a:extLst>
                </p14:cNvPr>
                <p14:cNvContentPartPr/>
                <p14:nvPr/>
              </p14:nvContentPartPr>
              <p14:xfrm>
                <a:off x="10533618" y="2486318"/>
                <a:ext cx="210240" cy="7632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DA86EE6B-0D2F-4B4F-B6E9-C149106633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13557" y="2464132"/>
                  <a:ext cx="249961" cy="12024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7" name="Gruppo 96">
              <a:extLst>
                <a:ext uri="{FF2B5EF4-FFF2-40B4-BE49-F238E27FC236}">
                  <a16:creationId xmlns:a16="http://schemas.microsoft.com/office/drawing/2014/main" id="{7993F23C-C836-4BD4-B310-3A3ED742EEDF}"/>
                </a:ext>
              </a:extLst>
            </p:cNvPr>
            <p:cNvGrpSpPr/>
            <p:nvPr/>
          </p:nvGrpSpPr>
          <p:grpSpPr>
            <a:xfrm>
              <a:off x="10418418" y="2484878"/>
              <a:ext cx="888480" cy="873360"/>
              <a:chOff x="10418418" y="2484878"/>
              <a:chExt cx="888480" cy="87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94" name="Input penna 93">
                    <a:extLst>
                      <a:ext uri="{FF2B5EF4-FFF2-40B4-BE49-F238E27FC236}">
                        <a16:creationId xmlns:a16="http://schemas.microsoft.com/office/drawing/2014/main" id="{B352B712-A883-42C3-8589-CE0F8221611E}"/>
                      </a:ext>
                    </a:extLst>
                  </p14:cNvPr>
                  <p14:cNvContentPartPr/>
                  <p14:nvPr/>
                </p14:nvContentPartPr>
                <p14:xfrm>
                  <a:off x="10512738" y="3210278"/>
                  <a:ext cx="526320" cy="147960"/>
                </p14:xfrm>
              </p:contentPart>
            </mc:Choice>
            <mc:Fallback xmlns="">
              <p:pic>
                <p:nvPicPr>
                  <p:cNvPr id="94" name="Input penna 93">
                    <a:extLst>
                      <a:ext uri="{FF2B5EF4-FFF2-40B4-BE49-F238E27FC236}">
                        <a16:creationId xmlns:a16="http://schemas.microsoft.com/office/drawing/2014/main" id="{B352B712-A883-42C3-8589-CE0F8221611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492711" y="3188128"/>
                    <a:ext cx="565974" cy="1918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1" name="Input penna 30">
                    <a:extLst>
                      <a:ext uri="{FF2B5EF4-FFF2-40B4-BE49-F238E27FC236}">
                        <a16:creationId xmlns:a16="http://schemas.microsoft.com/office/drawing/2014/main" id="{DC0D7C40-FE8C-4F32-9BD1-83007FDA14D4}"/>
                      </a:ext>
                    </a:extLst>
                  </p14:cNvPr>
                  <p14:cNvContentPartPr/>
                  <p14:nvPr/>
                </p14:nvContentPartPr>
                <p14:xfrm>
                  <a:off x="10815334" y="2626281"/>
                  <a:ext cx="30240" cy="21600"/>
                </p14:xfrm>
              </p:contentPart>
            </mc:Choice>
            <mc:Fallback xmlns="">
              <p:pic>
                <p:nvPicPr>
                  <p:cNvPr id="31" name="Input penna 30">
                    <a:extLst>
                      <a:ext uri="{FF2B5EF4-FFF2-40B4-BE49-F238E27FC236}">
                        <a16:creationId xmlns:a16="http://schemas.microsoft.com/office/drawing/2014/main" id="{DC0D7C40-FE8C-4F32-9BD1-83007FDA14D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795439" y="2604240"/>
                    <a:ext cx="69632" cy="65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2" name="Input penna 31">
                    <a:extLst>
                      <a:ext uri="{FF2B5EF4-FFF2-40B4-BE49-F238E27FC236}">
                        <a16:creationId xmlns:a16="http://schemas.microsoft.com/office/drawing/2014/main" id="{F4F9D45D-01A5-4BB6-A737-A691BE2139E7}"/>
                      </a:ext>
                    </a:extLst>
                  </p14:cNvPr>
                  <p14:cNvContentPartPr/>
                  <p14:nvPr/>
                </p14:nvContentPartPr>
                <p14:xfrm>
                  <a:off x="11008654" y="2732121"/>
                  <a:ext cx="23400" cy="267120"/>
                </p14:xfrm>
              </p:contentPart>
            </mc:Choice>
            <mc:Fallback xmlns="">
              <p:pic>
                <p:nvPicPr>
                  <p:cNvPr id="32" name="Input penna 31">
                    <a:extLst>
                      <a:ext uri="{FF2B5EF4-FFF2-40B4-BE49-F238E27FC236}">
                        <a16:creationId xmlns:a16="http://schemas.microsoft.com/office/drawing/2014/main" id="{F4F9D45D-01A5-4BB6-A737-A691BE2139E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0988482" y="2709972"/>
                    <a:ext cx="63341" cy="3109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3" name="Input penna 32">
                    <a:extLst>
                      <a:ext uri="{FF2B5EF4-FFF2-40B4-BE49-F238E27FC236}">
                        <a16:creationId xmlns:a16="http://schemas.microsoft.com/office/drawing/2014/main" id="{1CD6317E-209F-47C2-812A-860EF7CC235E}"/>
                      </a:ext>
                    </a:extLst>
                  </p14:cNvPr>
                  <p14:cNvContentPartPr/>
                  <p14:nvPr/>
                </p14:nvContentPartPr>
                <p14:xfrm>
                  <a:off x="10996054" y="2824641"/>
                  <a:ext cx="12240" cy="334440"/>
                </p14:xfrm>
              </p:contentPart>
            </mc:Choice>
            <mc:Fallback xmlns="">
              <p:pic>
                <p:nvPicPr>
                  <p:cNvPr id="33" name="Input penna 32">
                    <a:extLst>
                      <a:ext uri="{FF2B5EF4-FFF2-40B4-BE49-F238E27FC236}">
                        <a16:creationId xmlns:a16="http://schemas.microsoft.com/office/drawing/2014/main" id="{1CD6317E-209F-47C2-812A-860EF7CC235E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0976312" y="2802522"/>
                    <a:ext cx="51329" cy="378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4" name="Input penna 33">
                    <a:extLst>
                      <a:ext uri="{FF2B5EF4-FFF2-40B4-BE49-F238E27FC236}">
                        <a16:creationId xmlns:a16="http://schemas.microsoft.com/office/drawing/2014/main" id="{050CE4CB-B39B-4FDE-9E5B-5E79E98D4D25}"/>
                      </a:ext>
                    </a:extLst>
                  </p14:cNvPr>
                  <p14:cNvContentPartPr/>
                  <p14:nvPr/>
                </p14:nvContentPartPr>
                <p14:xfrm>
                  <a:off x="10991734" y="2885481"/>
                  <a:ext cx="29520" cy="250920"/>
                </p14:xfrm>
              </p:contentPart>
            </mc:Choice>
            <mc:Fallback xmlns="">
              <p:pic>
                <p:nvPicPr>
                  <p:cNvPr id="34" name="Input penna 33">
                    <a:extLst>
                      <a:ext uri="{FF2B5EF4-FFF2-40B4-BE49-F238E27FC236}">
                        <a16:creationId xmlns:a16="http://schemas.microsoft.com/office/drawing/2014/main" id="{050CE4CB-B39B-4FDE-9E5B-5E79E98D4D2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0971788" y="2863393"/>
                    <a:ext cx="69013" cy="2946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5" name="Input penna 34">
                    <a:extLst>
                      <a:ext uri="{FF2B5EF4-FFF2-40B4-BE49-F238E27FC236}">
                        <a16:creationId xmlns:a16="http://schemas.microsoft.com/office/drawing/2014/main" id="{082F5C76-7848-4A1F-813F-90C011874430}"/>
                      </a:ext>
                    </a:extLst>
                  </p14:cNvPr>
                  <p14:cNvContentPartPr/>
                  <p14:nvPr/>
                </p14:nvContentPartPr>
                <p14:xfrm>
                  <a:off x="10990294" y="2841201"/>
                  <a:ext cx="51480" cy="321840"/>
                </p14:xfrm>
              </p:contentPart>
            </mc:Choice>
            <mc:Fallback xmlns="">
              <p:pic>
                <p:nvPicPr>
                  <p:cNvPr id="35" name="Input penna 34">
                    <a:extLst>
                      <a:ext uri="{FF2B5EF4-FFF2-40B4-BE49-F238E27FC236}">
                        <a16:creationId xmlns:a16="http://schemas.microsoft.com/office/drawing/2014/main" id="{082F5C76-7848-4A1F-813F-90C01187443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0970341" y="2819066"/>
                    <a:ext cx="90988" cy="3656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57" name="Input penna 56">
                    <a:extLst>
                      <a:ext uri="{FF2B5EF4-FFF2-40B4-BE49-F238E27FC236}">
                        <a16:creationId xmlns:a16="http://schemas.microsoft.com/office/drawing/2014/main" id="{6AFFBD8D-3F13-404E-9908-99FAB3FBA366}"/>
                      </a:ext>
                    </a:extLst>
                  </p14:cNvPr>
                  <p14:cNvContentPartPr/>
                  <p14:nvPr/>
                </p14:nvContentPartPr>
                <p14:xfrm>
                  <a:off x="11116818" y="2542838"/>
                  <a:ext cx="190080" cy="748080"/>
                </p14:xfrm>
              </p:contentPart>
            </mc:Choice>
            <mc:Fallback xmlns="">
              <p:pic>
                <p:nvPicPr>
                  <p:cNvPr id="57" name="Input penna 56">
                    <a:extLst>
                      <a:ext uri="{FF2B5EF4-FFF2-40B4-BE49-F238E27FC236}">
                        <a16:creationId xmlns:a16="http://schemas.microsoft.com/office/drawing/2014/main" id="{6AFFBD8D-3F13-404E-9908-99FAB3FBA36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1096810" y="2520705"/>
                    <a:ext cx="229697" cy="7919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9" name="Input penna 58">
                    <a:extLst>
                      <a:ext uri="{FF2B5EF4-FFF2-40B4-BE49-F238E27FC236}">
                        <a16:creationId xmlns:a16="http://schemas.microsoft.com/office/drawing/2014/main" id="{7947951C-E826-4417-BE35-9FBD42C06793}"/>
                      </a:ext>
                    </a:extLst>
                  </p14:cNvPr>
                  <p14:cNvContentPartPr/>
                  <p14:nvPr/>
                </p14:nvContentPartPr>
                <p14:xfrm>
                  <a:off x="10671858" y="2682158"/>
                  <a:ext cx="35640" cy="230400"/>
                </p14:xfrm>
              </p:contentPart>
            </mc:Choice>
            <mc:Fallback xmlns="">
              <p:pic>
                <p:nvPicPr>
                  <p:cNvPr id="59" name="Input penna 58">
                    <a:extLst>
                      <a:ext uri="{FF2B5EF4-FFF2-40B4-BE49-F238E27FC236}">
                        <a16:creationId xmlns:a16="http://schemas.microsoft.com/office/drawing/2014/main" id="{7947951C-E826-4417-BE35-9FBD42C067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0651836" y="2660004"/>
                    <a:ext cx="75284" cy="2742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61" name="Input penna 60">
                    <a:extLst>
                      <a:ext uri="{FF2B5EF4-FFF2-40B4-BE49-F238E27FC236}">
                        <a16:creationId xmlns:a16="http://schemas.microsoft.com/office/drawing/2014/main" id="{98F256BD-99F2-423C-81FA-8FD144410D13}"/>
                      </a:ext>
                    </a:extLst>
                  </p14:cNvPr>
                  <p14:cNvContentPartPr/>
                  <p14:nvPr/>
                </p14:nvContentPartPr>
                <p14:xfrm>
                  <a:off x="10683738" y="2812118"/>
                  <a:ext cx="276120" cy="403920"/>
                </p14:xfrm>
              </p:contentPart>
            </mc:Choice>
            <mc:Fallback xmlns="">
              <p:pic>
                <p:nvPicPr>
                  <p:cNvPr id="61" name="Input penna 60">
                    <a:extLst>
                      <a:ext uri="{FF2B5EF4-FFF2-40B4-BE49-F238E27FC236}">
                        <a16:creationId xmlns:a16="http://schemas.microsoft.com/office/drawing/2014/main" id="{98F256BD-99F2-423C-81FA-8FD144410D13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0663700" y="2789973"/>
                    <a:ext cx="315795" cy="4477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2" name="Input penna 61">
                    <a:extLst>
                      <a:ext uri="{FF2B5EF4-FFF2-40B4-BE49-F238E27FC236}">
                        <a16:creationId xmlns:a16="http://schemas.microsoft.com/office/drawing/2014/main" id="{D49B95EB-2ACF-43F2-8925-10C7E0379209}"/>
                      </a:ext>
                    </a:extLst>
                  </p14:cNvPr>
                  <p14:cNvContentPartPr/>
                  <p14:nvPr/>
                </p14:nvContentPartPr>
                <p14:xfrm>
                  <a:off x="10836738" y="3099038"/>
                  <a:ext cx="157680" cy="110520"/>
                </p14:xfrm>
              </p:contentPart>
            </mc:Choice>
            <mc:Fallback xmlns="">
              <p:pic>
                <p:nvPicPr>
                  <p:cNvPr id="62" name="Input penna 61">
                    <a:extLst>
                      <a:ext uri="{FF2B5EF4-FFF2-40B4-BE49-F238E27FC236}">
                        <a16:creationId xmlns:a16="http://schemas.microsoft.com/office/drawing/2014/main" id="{D49B95EB-2ACF-43F2-8925-10C7E0379209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0816728" y="3076934"/>
                    <a:ext cx="197300" cy="1542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84" name="Input penna 83">
                    <a:extLst>
                      <a:ext uri="{FF2B5EF4-FFF2-40B4-BE49-F238E27FC236}">
                        <a16:creationId xmlns:a16="http://schemas.microsoft.com/office/drawing/2014/main" id="{6DCBA546-A4C9-42B0-9FD5-DEBF9A8D2E9E}"/>
                      </a:ext>
                    </a:extLst>
                  </p14:cNvPr>
                  <p14:cNvContentPartPr/>
                  <p14:nvPr/>
                </p14:nvContentPartPr>
                <p14:xfrm>
                  <a:off x="10926378" y="3050078"/>
                  <a:ext cx="118080" cy="176400"/>
                </p14:xfrm>
              </p:contentPart>
            </mc:Choice>
            <mc:Fallback xmlns="">
              <p:pic>
                <p:nvPicPr>
                  <p:cNvPr id="84" name="Input penna 83">
                    <a:extLst>
                      <a:ext uri="{FF2B5EF4-FFF2-40B4-BE49-F238E27FC236}">
                        <a16:creationId xmlns:a16="http://schemas.microsoft.com/office/drawing/2014/main" id="{6DCBA546-A4C9-42B0-9FD5-DEBF9A8D2E9E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0906364" y="3027973"/>
                    <a:ext cx="157707" cy="220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85" name="Input penna 84">
                    <a:extLst>
                      <a:ext uri="{FF2B5EF4-FFF2-40B4-BE49-F238E27FC236}">
                        <a16:creationId xmlns:a16="http://schemas.microsoft.com/office/drawing/2014/main" id="{F3665AED-A642-4ACB-A1B5-59A5C79DAE69}"/>
                      </a:ext>
                    </a:extLst>
                  </p14:cNvPr>
                  <p14:cNvContentPartPr/>
                  <p14:nvPr/>
                </p14:nvContentPartPr>
                <p14:xfrm>
                  <a:off x="10705698" y="2484878"/>
                  <a:ext cx="46080" cy="42840"/>
                </p14:xfrm>
              </p:contentPart>
            </mc:Choice>
            <mc:Fallback xmlns="">
              <p:pic>
                <p:nvPicPr>
                  <p:cNvPr id="85" name="Input penna 84">
                    <a:extLst>
                      <a:ext uri="{FF2B5EF4-FFF2-40B4-BE49-F238E27FC236}">
                        <a16:creationId xmlns:a16="http://schemas.microsoft.com/office/drawing/2014/main" id="{F3665AED-A642-4ACB-A1B5-59A5C79DAE6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0685663" y="2462796"/>
                    <a:ext cx="85749" cy="86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86" name="Input penna 85">
                    <a:extLst>
                      <a:ext uri="{FF2B5EF4-FFF2-40B4-BE49-F238E27FC236}">
                        <a16:creationId xmlns:a16="http://schemas.microsoft.com/office/drawing/2014/main" id="{EC4C2847-E032-4BCA-AC66-2FFCB6BC14B2}"/>
                      </a:ext>
                    </a:extLst>
                  </p14:cNvPr>
                  <p14:cNvContentPartPr/>
                  <p14:nvPr/>
                </p14:nvContentPartPr>
                <p14:xfrm>
                  <a:off x="10418418" y="2973758"/>
                  <a:ext cx="114840" cy="294120"/>
                </p14:xfrm>
              </p:contentPart>
            </mc:Choice>
            <mc:Fallback xmlns="">
              <p:pic>
                <p:nvPicPr>
                  <p:cNvPr id="86" name="Input penna 85">
                    <a:extLst>
                      <a:ext uri="{FF2B5EF4-FFF2-40B4-BE49-F238E27FC236}">
                        <a16:creationId xmlns:a16="http://schemas.microsoft.com/office/drawing/2014/main" id="{EC4C2847-E032-4BCA-AC66-2FFCB6BC14B2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0398411" y="2951644"/>
                    <a:ext cx="154454" cy="337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88" name="Input penna 87">
                    <a:extLst>
                      <a:ext uri="{FF2B5EF4-FFF2-40B4-BE49-F238E27FC236}">
                        <a16:creationId xmlns:a16="http://schemas.microsoft.com/office/drawing/2014/main" id="{55DD57A2-0EE8-46F6-A154-664325801763}"/>
                      </a:ext>
                    </a:extLst>
                  </p14:cNvPr>
                  <p14:cNvContentPartPr/>
                  <p14:nvPr/>
                </p14:nvContentPartPr>
                <p14:xfrm>
                  <a:off x="11207898" y="2603318"/>
                  <a:ext cx="54000" cy="406080"/>
                </p14:xfrm>
              </p:contentPart>
            </mc:Choice>
            <mc:Fallback xmlns="">
              <p:pic>
                <p:nvPicPr>
                  <p:cNvPr id="88" name="Input penna 87">
                    <a:extLst>
                      <a:ext uri="{FF2B5EF4-FFF2-40B4-BE49-F238E27FC236}">
                        <a16:creationId xmlns:a16="http://schemas.microsoft.com/office/drawing/2014/main" id="{55DD57A2-0EE8-46F6-A154-664325801763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1187898" y="2581200"/>
                    <a:ext cx="93600" cy="44987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E9AAB70E-9C02-438F-B305-6D0A05E63D4A}"/>
                    </a:ext>
                  </a:extLst>
                </p14:cNvPr>
                <p14:cNvContentPartPr/>
                <p14:nvPr/>
              </p14:nvContentPartPr>
              <p14:xfrm>
                <a:off x="10591578" y="2435918"/>
                <a:ext cx="701280" cy="36252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E9AAB70E-9C02-438F-B305-6D0A05E63D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71564" y="2413786"/>
                  <a:ext cx="740907" cy="4063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uppo 360">
            <a:extLst>
              <a:ext uri="{FF2B5EF4-FFF2-40B4-BE49-F238E27FC236}">
                <a16:creationId xmlns:a16="http://schemas.microsoft.com/office/drawing/2014/main" id="{87891061-0F13-4AA0-9284-33EB917260B0}"/>
              </a:ext>
            </a:extLst>
          </p:cNvPr>
          <p:cNvGrpSpPr/>
          <p:nvPr/>
        </p:nvGrpSpPr>
        <p:grpSpPr>
          <a:xfrm>
            <a:off x="7922341" y="2300943"/>
            <a:ext cx="1097491" cy="948818"/>
            <a:chOff x="8953825" y="4094163"/>
            <a:chExt cx="874350" cy="7755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5" name="Input penna 324">
                  <a:extLst>
                    <a:ext uri="{FF2B5EF4-FFF2-40B4-BE49-F238E27FC236}">
                      <a16:creationId xmlns:a16="http://schemas.microsoft.com/office/drawing/2014/main" id="{DF9C3461-37D7-430B-811B-FF344D6E3FC6}"/>
                    </a:ext>
                  </a:extLst>
                </p14:cNvPr>
                <p14:cNvContentPartPr/>
                <p14:nvPr/>
              </p14:nvContentPartPr>
              <p14:xfrm flipV="1">
                <a:off x="9183017" y="4482093"/>
                <a:ext cx="308783" cy="212430"/>
              </p14:xfrm>
            </p:contentPart>
          </mc:Choice>
          <mc:Fallback xmlns="">
            <p:pic>
              <p:nvPicPr>
                <p:cNvPr id="325" name="Input penna 324">
                  <a:extLst>
                    <a:ext uri="{FF2B5EF4-FFF2-40B4-BE49-F238E27FC236}">
                      <a16:creationId xmlns:a16="http://schemas.microsoft.com/office/drawing/2014/main" id="{DF9C3461-37D7-430B-811B-FF344D6E3FC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 flipV="1">
                  <a:off x="9168682" y="4467402"/>
                  <a:ext cx="337167" cy="241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326219B8-5C49-43F4-B3C8-3C06260D19E9}"/>
                    </a:ext>
                  </a:extLst>
                </p14:cNvPr>
                <p14:cNvContentPartPr/>
                <p14:nvPr/>
              </p14:nvContentPartPr>
              <p14:xfrm>
                <a:off x="8967196" y="4577022"/>
                <a:ext cx="820534" cy="292731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326219B8-5C49-43F4-B3C8-3C06260D19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52851" y="4562312"/>
                  <a:ext cx="848937" cy="321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CC82D42D-CD3D-4781-9DC5-3422AF2D58DC}"/>
                    </a:ext>
                  </a:extLst>
                </p14:cNvPr>
                <p14:cNvContentPartPr/>
                <p14:nvPr/>
              </p14:nvContentPartPr>
              <p14:xfrm rot="5852011">
                <a:off x="9093344" y="4141345"/>
                <a:ext cx="654829" cy="732536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CC82D42D-CD3D-4781-9DC5-3422AF2D58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 rot="5852011">
                  <a:off x="9078629" y="4127010"/>
                  <a:ext cx="683965" cy="7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7EB2D094-3D7C-489D-9AA5-31BF8F8ECF70}"/>
                    </a:ext>
                  </a:extLst>
                </p14:cNvPr>
                <p14:cNvContentPartPr/>
                <p14:nvPr/>
              </p14:nvContentPartPr>
              <p14:xfrm rot="15770061">
                <a:off x="9074022" y="4082349"/>
                <a:ext cx="633955" cy="87435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7EB2D094-3D7C-489D-9AA5-31BF8F8ECF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 rot="15770061">
                  <a:off x="9059313" y="4068006"/>
                  <a:ext cx="663079" cy="90274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1" name="Gruppo 350">
              <a:extLst>
                <a:ext uri="{FF2B5EF4-FFF2-40B4-BE49-F238E27FC236}">
                  <a16:creationId xmlns:a16="http://schemas.microsoft.com/office/drawing/2014/main" id="{B8A641A0-242F-40EF-B4E8-8C3D6B7376C2}"/>
                </a:ext>
              </a:extLst>
            </p:cNvPr>
            <p:cNvGrpSpPr/>
            <p:nvPr/>
          </p:nvGrpSpPr>
          <p:grpSpPr>
            <a:xfrm>
              <a:off x="8955994" y="4094163"/>
              <a:ext cx="817282" cy="750161"/>
              <a:chOff x="9011178" y="3684012"/>
              <a:chExt cx="995040" cy="91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322" name="Input penna 321">
                    <a:extLst>
                      <a:ext uri="{FF2B5EF4-FFF2-40B4-BE49-F238E27FC236}">
                        <a16:creationId xmlns:a16="http://schemas.microsoft.com/office/drawing/2014/main" id="{1AF239EF-55F1-4254-B93F-604C481EE9F6}"/>
                      </a:ext>
                    </a:extLst>
                  </p14:cNvPr>
                  <p14:cNvContentPartPr/>
                  <p14:nvPr/>
                </p14:nvContentPartPr>
                <p14:xfrm>
                  <a:off x="9045018" y="3684012"/>
                  <a:ext cx="831600" cy="529200"/>
                </p14:xfrm>
              </p:contentPart>
            </mc:Choice>
            <mc:Fallback xmlns="">
              <p:pic>
                <p:nvPicPr>
                  <p:cNvPr id="322" name="Input penna 321">
                    <a:extLst>
                      <a:ext uri="{FF2B5EF4-FFF2-40B4-BE49-F238E27FC236}">
                        <a16:creationId xmlns:a16="http://schemas.microsoft.com/office/drawing/2014/main" id="{1AF239EF-55F1-4254-B93F-604C481EE9F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9027555" y="3666109"/>
                    <a:ext cx="866177" cy="5646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323" name="Input penna 322">
                    <a:extLst>
                      <a:ext uri="{FF2B5EF4-FFF2-40B4-BE49-F238E27FC236}">
                        <a16:creationId xmlns:a16="http://schemas.microsoft.com/office/drawing/2014/main" id="{5EE6F23F-6757-45E9-AF5B-76E4EFEBA2C6}"/>
                      </a:ext>
                    </a:extLst>
                  </p14:cNvPr>
                  <p14:cNvContentPartPr/>
                  <p14:nvPr/>
                </p14:nvContentPartPr>
                <p14:xfrm>
                  <a:off x="9186498" y="3984612"/>
                  <a:ext cx="677160" cy="486360"/>
                </p14:xfrm>
              </p:contentPart>
            </mc:Choice>
            <mc:Fallback xmlns="">
              <p:pic>
                <p:nvPicPr>
                  <p:cNvPr id="323" name="Input penna 322">
                    <a:extLst>
                      <a:ext uri="{FF2B5EF4-FFF2-40B4-BE49-F238E27FC236}">
                        <a16:creationId xmlns:a16="http://schemas.microsoft.com/office/drawing/2014/main" id="{5EE6F23F-6757-45E9-AF5B-76E4EFEBA2C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9169036" y="3966705"/>
                    <a:ext cx="711734" cy="5218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327" name="Input penna 326">
                    <a:extLst>
                      <a:ext uri="{FF2B5EF4-FFF2-40B4-BE49-F238E27FC236}">
                        <a16:creationId xmlns:a16="http://schemas.microsoft.com/office/drawing/2014/main" id="{F18C3E12-F578-4A24-9475-E06023D57B4B}"/>
                      </a:ext>
                    </a:extLst>
                  </p14:cNvPr>
                  <p14:cNvContentPartPr/>
                  <p14:nvPr/>
                </p14:nvContentPartPr>
                <p14:xfrm>
                  <a:off x="9835578" y="3714972"/>
                  <a:ext cx="170640" cy="236160"/>
                </p14:xfrm>
              </p:contentPart>
            </mc:Choice>
            <mc:Fallback xmlns="">
              <p:pic>
                <p:nvPicPr>
                  <p:cNvPr id="327" name="Input penna 326">
                    <a:extLst>
                      <a:ext uri="{FF2B5EF4-FFF2-40B4-BE49-F238E27FC236}">
                        <a16:creationId xmlns:a16="http://schemas.microsoft.com/office/drawing/2014/main" id="{F18C3E12-F578-4A24-9475-E06023D57B4B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9818130" y="3697027"/>
                    <a:ext cx="205187" cy="2716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328" name="Input penna 327">
                    <a:extLst>
                      <a:ext uri="{FF2B5EF4-FFF2-40B4-BE49-F238E27FC236}">
                        <a16:creationId xmlns:a16="http://schemas.microsoft.com/office/drawing/2014/main" id="{7E757560-E2FA-468A-AB83-1387B86658CA}"/>
                      </a:ext>
                    </a:extLst>
                  </p14:cNvPr>
                  <p14:cNvContentPartPr/>
                  <p14:nvPr/>
                </p14:nvContentPartPr>
                <p14:xfrm>
                  <a:off x="9713178" y="3802812"/>
                  <a:ext cx="76320" cy="83520"/>
                </p14:xfrm>
              </p:contentPart>
            </mc:Choice>
            <mc:Fallback xmlns="">
              <p:pic>
                <p:nvPicPr>
                  <p:cNvPr id="328" name="Input penna 327">
                    <a:extLst>
                      <a:ext uri="{FF2B5EF4-FFF2-40B4-BE49-F238E27FC236}">
                        <a16:creationId xmlns:a16="http://schemas.microsoft.com/office/drawing/2014/main" id="{7E757560-E2FA-468A-AB83-1387B86658CA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9695753" y="3784889"/>
                    <a:ext cx="110821" cy="1190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343" name="Input penna 342">
                    <a:extLst>
                      <a:ext uri="{FF2B5EF4-FFF2-40B4-BE49-F238E27FC236}">
                        <a16:creationId xmlns:a16="http://schemas.microsoft.com/office/drawing/2014/main" id="{ABDCADF3-11A9-4DC1-AE14-CF952CF87B33}"/>
                      </a:ext>
                    </a:extLst>
                  </p14:cNvPr>
                  <p14:cNvContentPartPr/>
                  <p14:nvPr/>
                </p14:nvContentPartPr>
                <p14:xfrm>
                  <a:off x="9011178" y="4325172"/>
                  <a:ext cx="227880" cy="205920"/>
                </p14:xfrm>
              </p:contentPart>
            </mc:Choice>
            <mc:Fallback xmlns="">
              <p:pic>
                <p:nvPicPr>
                  <p:cNvPr id="343" name="Input penna 342">
                    <a:extLst>
                      <a:ext uri="{FF2B5EF4-FFF2-40B4-BE49-F238E27FC236}">
                        <a16:creationId xmlns:a16="http://schemas.microsoft.com/office/drawing/2014/main" id="{ABDCADF3-11A9-4DC1-AE14-CF952CF87B33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8993729" y="4307297"/>
                    <a:ext cx="262428" cy="241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345" name="Input penna 344">
                    <a:extLst>
                      <a:ext uri="{FF2B5EF4-FFF2-40B4-BE49-F238E27FC236}">
                        <a16:creationId xmlns:a16="http://schemas.microsoft.com/office/drawing/2014/main" id="{B3714E83-7120-4B83-A896-BC45D4ECDE13}"/>
                      </a:ext>
                    </a:extLst>
                  </p14:cNvPr>
                  <p14:cNvContentPartPr/>
                  <p14:nvPr/>
                </p14:nvContentPartPr>
                <p14:xfrm>
                  <a:off x="9293778" y="3907932"/>
                  <a:ext cx="91800" cy="119520"/>
                </p14:xfrm>
              </p:contentPart>
            </mc:Choice>
            <mc:Fallback xmlns="">
              <p:pic>
                <p:nvPicPr>
                  <p:cNvPr id="345" name="Input penna 344">
                    <a:extLst>
                      <a:ext uri="{FF2B5EF4-FFF2-40B4-BE49-F238E27FC236}">
                        <a16:creationId xmlns:a16="http://schemas.microsoft.com/office/drawing/2014/main" id="{B3714E83-7120-4B83-A896-BC45D4ECDE13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9276326" y="3890040"/>
                    <a:ext cx="126356" cy="1549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346" name="Input penna 345">
                    <a:extLst>
                      <a:ext uri="{FF2B5EF4-FFF2-40B4-BE49-F238E27FC236}">
                        <a16:creationId xmlns:a16="http://schemas.microsoft.com/office/drawing/2014/main" id="{46CBF540-CB95-4AEE-80C6-1C9D5F3B817E}"/>
                      </a:ext>
                    </a:extLst>
                  </p14:cNvPr>
                  <p14:cNvContentPartPr/>
                  <p14:nvPr/>
                </p14:nvContentPartPr>
                <p14:xfrm>
                  <a:off x="9208098" y="4208532"/>
                  <a:ext cx="200520" cy="269639"/>
                </p14:xfrm>
              </p:contentPart>
            </mc:Choice>
            <mc:Fallback xmlns="">
              <p:pic>
                <p:nvPicPr>
                  <p:cNvPr id="346" name="Input penna 345">
                    <a:extLst>
                      <a:ext uri="{FF2B5EF4-FFF2-40B4-BE49-F238E27FC236}">
                        <a16:creationId xmlns:a16="http://schemas.microsoft.com/office/drawing/2014/main" id="{46CBF540-CB95-4AEE-80C6-1C9D5F3B817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9190631" y="4190604"/>
                    <a:ext cx="235104" cy="305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348" name="Input penna 347">
                    <a:extLst>
                      <a:ext uri="{FF2B5EF4-FFF2-40B4-BE49-F238E27FC236}">
                        <a16:creationId xmlns:a16="http://schemas.microsoft.com/office/drawing/2014/main" id="{41A4D182-F6B7-4CE1-964C-B437A6A7871A}"/>
                      </a:ext>
                    </a:extLst>
                  </p14:cNvPr>
                  <p14:cNvContentPartPr/>
                  <p14:nvPr/>
                </p14:nvContentPartPr>
                <p14:xfrm>
                  <a:off x="9162018" y="4357572"/>
                  <a:ext cx="824400" cy="239760"/>
                </p14:xfrm>
              </p:contentPart>
            </mc:Choice>
            <mc:Fallback xmlns="">
              <p:pic>
                <p:nvPicPr>
                  <p:cNvPr id="348" name="Input penna 347">
                    <a:extLst>
                      <a:ext uri="{FF2B5EF4-FFF2-40B4-BE49-F238E27FC236}">
                        <a16:creationId xmlns:a16="http://schemas.microsoft.com/office/drawing/2014/main" id="{41A4D182-F6B7-4CE1-964C-B437A6A7871A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9144552" y="4339679"/>
                    <a:ext cx="858983" cy="2751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349" name="Input penna 348">
                    <a:extLst>
                      <a:ext uri="{FF2B5EF4-FFF2-40B4-BE49-F238E27FC236}">
                        <a16:creationId xmlns:a16="http://schemas.microsoft.com/office/drawing/2014/main" id="{B997DE6F-6824-4354-A81A-F18F2CEFB27E}"/>
                      </a:ext>
                    </a:extLst>
                  </p14:cNvPr>
                  <p14:cNvContentPartPr/>
                  <p14:nvPr/>
                </p14:nvContentPartPr>
                <p14:xfrm>
                  <a:off x="9120258" y="4361892"/>
                  <a:ext cx="427320" cy="227880"/>
                </p14:xfrm>
              </p:contentPart>
            </mc:Choice>
            <mc:Fallback xmlns="">
              <p:pic>
                <p:nvPicPr>
                  <p:cNvPr id="349" name="Input penna 348">
                    <a:extLst>
                      <a:ext uri="{FF2B5EF4-FFF2-40B4-BE49-F238E27FC236}">
                        <a16:creationId xmlns:a16="http://schemas.microsoft.com/office/drawing/2014/main" id="{B997DE6F-6824-4354-A81A-F18F2CEFB27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9102788" y="4343977"/>
                    <a:ext cx="461911" cy="2633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350" name="Input penna 349">
                    <a:extLst>
                      <a:ext uri="{FF2B5EF4-FFF2-40B4-BE49-F238E27FC236}">
                        <a16:creationId xmlns:a16="http://schemas.microsoft.com/office/drawing/2014/main" id="{1E9718FC-FDBD-41B0-91A8-AD004DBD094C}"/>
                      </a:ext>
                    </a:extLst>
                  </p14:cNvPr>
                  <p14:cNvContentPartPr/>
                  <p14:nvPr/>
                </p14:nvContentPartPr>
                <p14:xfrm>
                  <a:off x="9533538" y="4276212"/>
                  <a:ext cx="452520" cy="289080"/>
                </p14:xfrm>
              </p:contentPart>
            </mc:Choice>
            <mc:Fallback xmlns="">
              <p:pic>
                <p:nvPicPr>
                  <p:cNvPr id="350" name="Input penna 349">
                    <a:extLst>
                      <a:ext uri="{FF2B5EF4-FFF2-40B4-BE49-F238E27FC236}">
                        <a16:creationId xmlns:a16="http://schemas.microsoft.com/office/drawing/2014/main" id="{1E9718FC-FDBD-41B0-91A8-AD004DBD094C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9516080" y="4258301"/>
                    <a:ext cx="487088" cy="32454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9" name="Gruppo 358">
            <a:extLst>
              <a:ext uri="{FF2B5EF4-FFF2-40B4-BE49-F238E27FC236}">
                <a16:creationId xmlns:a16="http://schemas.microsoft.com/office/drawing/2014/main" id="{848BC602-AC41-4861-A3BF-3E3EBF92D336}"/>
              </a:ext>
            </a:extLst>
          </p:cNvPr>
          <p:cNvGrpSpPr/>
          <p:nvPr/>
        </p:nvGrpSpPr>
        <p:grpSpPr>
          <a:xfrm>
            <a:off x="3793962" y="2380557"/>
            <a:ext cx="1206225" cy="872708"/>
            <a:chOff x="10146618" y="989052"/>
            <a:chExt cx="1698120" cy="10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BD534CA5-AB3A-478D-9055-411FE2DB7E7E}"/>
                    </a:ext>
                  </a:extLst>
                </p14:cNvPr>
                <p14:cNvContentPartPr/>
                <p14:nvPr/>
              </p14:nvContentPartPr>
              <p14:xfrm>
                <a:off x="10352178" y="1536252"/>
                <a:ext cx="22320" cy="45648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BD534CA5-AB3A-478D-9055-411FE2DB7E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27378" y="1514071"/>
                  <a:ext cx="71424" cy="500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E0B1D2FD-A7BA-4837-ACA9-9AC82DD2066C}"/>
                    </a:ext>
                  </a:extLst>
                </p14:cNvPr>
                <p14:cNvContentPartPr/>
                <p14:nvPr/>
              </p14:nvContentPartPr>
              <p14:xfrm>
                <a:off x="10332738" y="1444812"/>
                <a:ext cx="42480" cy="5076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E0B1D2FD-A7BA-4837-ACA9-9AC82DD206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07452" y="1422627"/>
                  <a:ext cx="92546" cy="551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59DF213D-9846-46D5-9E3A-B5491208F8AB}"/>
                    </a:ext>
                  </a:extLst>
                </p14:cNvPr>
                <p14:cNvContentPartPr/>
                <p14:nvPr/>
              </p14:nvContentPartPr>
              <p14:xfrm>
                <a:off x="10146618" y="991932"/>
                <a:ext cx="710640" cy="62568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59DF213D-9846-46D5-9E3A-B5491208F8A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21274" y="969729"/>
                  <a:ext cx="760821" cy="669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A256A5DD-0407-480E-A5E8-33449A3CF9BC}"/>
                    </a:ext>
                  </a:extLst>
                </p14:cNvPr>
                <p14:cNvContentPartPr/>
                <p14:nvPr/>
              </p14:nvContentPartPr>
              <p14:xfrm>
                <a:off x="10649898" y="1513932"/>
                <a:ext cx="284400" cy="16596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A256A5DD-0407-480E-A5E8-33449A3CF9B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24596" y="1491745"/>
                  <a:ext cx="334499" cy="209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43C94C42-517D-4DC2-BD67-B4C8FA3C60A6}"/>
                    </a:ext>
                  </a:extLst>
                </p14:cNvPr>
                <p14:cNvContentPartPr/>
                <p14:nvPr/>
              </p14:nvContentPartPr>
              <p14:xfrm>
                <a:off x="10641618" y="1485852"/>
                <a:ext cx="362880" cy="17604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43C94C42-517D-4DC2-BD67-B4C8FA3C60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16277" y="1463681"/>
                  <a:ext cx="413055" cy="219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376C05D0-8202-46D3-BFB4-A6E4AA48496A}"/>
                    </a:ext>
                  </a:extLst>
                </p14:cNvPr>
                <p14:cNvContentPartPr/>
                <p14:nvPr/>
              </p14:nvContentPartPr>
              <p14:xfrm>
                <a:off x="10214658" y="1968612"/>
                <a:ext cx="1361880" cy="9216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376C05D0-8202-46D3-BFB4-A6E4AA4849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189325" y="1946458"/>
                  <a:ext cx="1412039" cy="136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9" name="Input penna 298">
                  <a:extLst>
                    <a:ext uri="{FF2B5EF4-FFF2-40B4-BE49-F238E27FC236}">
                      <a16:creationId xmlns:a16="http://schemas.microsoft.com/office/drawing/2014/main" id="{4D7F7DE9-3685-4B40-A09F-629DE80EE54A}"/>
                    </a:ext>
                  </a:extLst>
                </p14:cNvPr>
                <p14:cNvContentPartPr/>
                <p14:nvPr/>
              </p14:nvContentPartPr>
              <p14:xfrm>
                <a:off x="11467458" y="1490892"/>
                <a:ext cx="370800" cy="306000"/>
              </p14:xfrm>
            </p:contentPart>
          </mc:Choice>
          <mc:Fallback xmlns="">
            <p:pic>
              <p:nvPicPr>
                <p:cNvPr id="299" name="Input penna 298">
                  <a:extLst>
                    <a:ext uri="{FF2B5EF4-FFF2-40B4-BE49-F238E27FC236}">
                      <a16:creationId xmlns:a16="http://schemas.microsoft.com/office/drawing/2014/main" id="{4D7F7DE9-3685-4B40-A09F-629DE80EE5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442130" y="1468718"/>
                  <a:ext cx="420949" cy="34990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2" name="Gruppo 301">
              <a:extLst>
                <a:ext uri="{FF2B5EF4-FFF2-40B4-BE49-F238E27FC236}">
                  <a16:creationId xmlns:a16="http://schemas.microsoft.com/office/drawing/2014/main" id="{2203A285-5A4B-485E-967A-BCCA1B2F4CCD}"/>
                </a:ext>
              </a:extLst>
            </p:cNvPr>
            <p:cNvGrpSpPr/>
            <p:nvPr/>
          </p:nvGrpSpPr>
          <p:grpSpPr>
            <a:xfrm>
              <a:off x="10221498" y="989052"/>
              <a:ext cx="1623240" cy="1076040"/>
              <a:chOff x="10221498" y="989052"/>
              <a:chExt cx="1623240" cy="107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16" name="Input penna 215">
                    <a:extLst>
                      <a:ext uri="{FF2B5EF4-FFF2-40B4-BE49-F238E27FC236}">
                        <a16:creationId xmlns:a16="http://schemas.microsoft.com/office/drawing/2014/main" id="{69878B3A-64F0-4FED-8F7C-76E95DE2D0E7}"/>
                      </a:ext>
                    </a:extLst>
                  </p14:cNvPr>
                  <p14:cNvContentPartPr/>
                  <p14:nvPr/>
                </p14:nvContentPartPr>
                <p14:xfrm>
                  <a:off x="10363698" y="1388652"/>
                  <a:ext cx="870480" cy="101880"/>
                </p14:xfrm>
              </p:contentPart>
            </mc:Choice>
            <mc:Fallback xmlns="">
              <p:pic>
                <p:nvPicPr>
                  <p:cNvPr id="216" name="Input penna 215">
                    <a:extLst>
                      <a:ext uri="{FF2B5EF4-FFF2-40B4-BE49-F238E27FC236}">
                        <a16:creationId xmlns:a16="http://schemas.microsoft.com/office/drawing/2014/main" id="{69878B3A-64F0-4FED-8F7C-76E95DE2D0E7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10338349" y="1366504"/>
                    <a:ext cx="920671" cy="145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19" name="Input penna 218">
                    <a:extLst>
                      <a:ext uri="{FF2B5EF4-FFF2-40B4-BE49-F238E27FC236}">
                        <a16:creationId xmlns:a16="http://schemas.microsoft.com/office/drawing/2014/main" id="{6344F2D9-A3DF-4D86-B7F7-ADC2BDCD5B36}"/>
                      </a:ext>
                    </a:extLst>
                  </p14:cNvPr>
                  <p14:cNvContentPartPr/>
                  <p14:nvPr/>
                </p14:nvContentPartPr>
                <p14:xfrm>
                  <a:off x="10372698" y="1994172"/>
                  <a:ext cx="788760" cy="37800"/>
                </p14:xfrm>
              </p:contentPart>
            </mc:Choice>
            <mc:Fallback xmlns="">
              <p:pic>
                <p:nvPicPr>
                  <p:cNvPr id="219" name="Input penna 218">
                    <a:extLst>
                      <a:ext uri="{FF2B5EF4-FFF2-40B4-BE49-F238E27FC236}">
                        <a16:creationId xmlns:a16="http://schemas.microsoft.com/office/drawing/2014/main" id="{6344F2D9-A3DF-4D86-B7F7-ADC2BDCD5B36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0347369" y="1971937"/>
                    <a:ext cx="838912" cy="81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20" name="Input penna 219">
                    <a:extLst>
                      <a:ext uri="{FF2B5EF4-FFF2-40B4-BE49-F238E27FC236}">
                        <a16:creationId xmlns:a16="http://schemas.microsoft.com/office/drawing/2014/main" id="{A2AD1173-AC1B-4143-889C-3D8A10922080}"/>
                      </a:ext>
                    </a:extLst>
                  </p14:cNvPr>
                  <p14:cNvContentPartPr/>
                  <p14:nvPr/>
                </p14:nvContentPartPr>
                <p14:xfrm>
                  <a:off x="11102778" y="1396212"/>
                  <a:ext cx="208800" cy="598320"/>
                </p14:xfrm>
              </p:contentPart>
            </mc:Choice>
            <mc:Fallback xmlns="">
              <p:pic>
                <p:nvPicPr>
                  <p:cNvPr id="220" name="Input penna 219">
                    <a:extLst>
                      <a:ext uri="{FF2B5EF4-FFF2-40B4-BE49-F238E27FC236}">
                        <a16:creationId xmlns:a16="http://schemas.microsoft.com/office/drawing/2014/main" id="{A2AD1173-AC1B-4143-889C-3D8A10922080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1077500" y="1374019"/>
                    <a:ext cx="258851" cy="642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37" name="Input penna 236">
                    <a:extLst>
                      <a:ext uri="{FF2B5EF4-FFF2-40B4-BE49-F238E27FC236}">
                        <a16:creationId xmlns:a16="http://schemas.microsoft.com/office/drawing/2014/main" id="{3C49B190-9F92-4315-A082-6684F81563E4}"/>
                      </a:ext>
                    </a:extLst>
                  </p14:cNvPr>
                  <p14:cNvContentPartPr/>
                  <p14:nvPr/>
                </p14:nvContentPartPr>
                <p14:xfrm>
                  <a:off x="10221498" y="989052"/>
                  <a:ext cx="1202760" cy="529920"/>
                </p14:xfrm>
              </p:contentPart>
            </mc:Choice>
            <mc:Fallback xmlns="">
              <p:pic>
                <p:nvPicPr>
                  <p:cNvPr id="237" name="Input penna 236">
                    <a:extLst>
                      <a:ext uri="{FF2B5EF4-FFF2-40B4-BE49-F238E27FC236}">
                        <a16:creationId xmlns:a16="http://schemas.microsoft.com/office/drawing/2014/main" id="{3C49B190-9F92-4315-A082-6684F81563E4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0196166" y="966861"/>
                    <a:ext cx="1252917" cy="573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38" name="Input penna 237">
                    <a:extLst>
                      <a:ext uri="{FF2B5EF4-FFF2-40B4-BE49-F238E27FC236}">
                        <a16:creationId xmlns:a16="http://schemas.microsoft.com/office/drawing/2014/main" id="{0B6AC262-05E4-44F9-8B31-E23DF38CCD16}"/>
                      </a:ext>
                    </a:extLst>
                  </p14:cNvPr>
                  <p14:cNvContentPartPr/>
                  <p14:nvPr/>
                </p14:nvContentPartPr>
                <p14:xfrm>
                  <a:off x="10508778" y="1120452"/>
                  <a:ext cx="680400" cy="281160"/>
                </p14:xfrm>
              </p:contentPart>
            </mc:Choice>
            <mc:Fallback xmlns="">
              <p:pic>
                <p:nvPicPr>
                  <p:cNvPr id="238" name="Input penna 237">
                    <a:extLst>
                      <a:ext uri="{FF2B5EF4-FFF2-40B4-BE49-F238E27FC236}">
                        <a16:creationId xmlns:a16="http://schemas.microsoft.com/office/drawing/2014/main" id="{0B6AC262-05E4-44F9-8B31-E23DF38CCD16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0483428" y="1098243"/>
                    <a:ext cx="730593" cy="325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41" name="Input penna 240">
                    <a:extLst>
                      <a:ext uri="{FF2B5EF4-FFF2-40B4-BE49-F238E27FC236}">
                        <a16:creationId xmlns:a16="http://schemas.microsoft.com/office/drawing/2014/main" id="{B8075BCD-66FE-44D8-8682-CF720831FC68}"/>
                      </a:ext>
                    </a:extLst>
                  </p14:cNvPr>
                  <p14:cNvContentPartPr/>
                  <p14:nvPr/>
                </p14:nvContentPartPr>
                <p14:xfrm>
                  <a:off x="11001618" y="1222332"/>
                  <a:ext cx="228960" cy="139320"/>
                </p14:xfrm>
              </p:contentPart>
            </mc:Choice>
            <mc:Fallback xmlns="">
              <p:pic>
                <p:nvPicPr>
                  <p:cNvPr id="241" name="Input penna 240">
                    <a:extLst>
                      <a:ext uri="{FF2B5EF4-FFF2-40B4-BE49-F238E27FC236}">
                        <a16:creationId xmlns:a16="http://schemas.microsoft.com/office/drawing/2014/main" id="{B8075BCD-66FE-44D8-8682-CF720831FC68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0976291" y="1200147"/>
                    <a:ext cx="279108" cy="1832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48" name="Input penna 247">
                    <a:extLst>
                      <a:ext uri="{FF2B5EF4-FFF2-40B4-BE49-F238E27FC236}">
                        <a16:creationId xmlns:a16="http://schemas.microsoft.com/office/drawing/2014/main" id="{1E55256D-6757-43B0-A0F6-7C26C3DB56D2}"/>
                      </a:ext>
                    </a:extLst>
                  </p14:cNvPr>
                  <p14:cNvContentPartPr/>
                  <p14:nvPr/>
                </p14:nvContentPartPr>
                <p14:xfrm>
                  <a:off x="10533618" y="1730652"/>
                  <a:ext cx="629640" cy="289080"/>
                </p14:xfrm>
              </p:contentPart>
            </mc:Choice>
            <mc:Fallback xmlns="">
              <p:pic>
                <p:nvPicPr>
                  <p:cNvPr id="248" name="Input penna 247">
                    <a:extLst>
                      <a:ext uri="{FF2B5EF4-FFF2-40B4-BE49-F238E27FC236}">
                        <a16:creationId xmlns:a16="http://schemas.microsoft.com/office/drawing/2014/main" id="{1E55256D-6757-43B0-A0F6-7C26C3DB56D2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0508270" y="1708483"/>
                    <a:ext cx="679829" cy="3329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49" name="Input penna 248">
                    <a:extLst>
                      <a:ext uri="{FF2B5EF4-FFF2-40B4-BE49-F238E27FC236}">
                        <a16:creationId xmlns:a16="http://schemas.microsoft.com/office/drawing/2014/main" id="{FD8012E2-13AC-4F55-B4A6-592A5925AFDB}"/>
                      </a:ext>
                    </a:extLst>
                  </p14:cNvPr>
                  <p14:cNvContentPartPr/>
                  <p14:nvPr/>
                </p14:nvContentPartPr>
                <p14:xfrm>
                  <a:off x="10814778" y="1749372"/>
                  <a:ext cx="40320" cy="255240"/>
                </p14:xfrm>
              </p:contentPart>
            </mc:Choice>
            <mc:Fallback xmlns="">
              <p:pic>
                <p:nvPicPr>
                  <p:cNvPr id="249" name="Input penna 248">
                    <a:extLst>
                      <a:ext uri="{FF2B5EF4-FFF2-40B4-BE49-F238E27FC236}">
                        <a16:creationId xmlns:a16="http://schemas.microsoft.com/office/drawing/2014/main" id="{FD8012E2-13AC-4F55-B4A6-592A5925AFDB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0789578" y="1727177"/>
                    <a:ext cx="90216" cy="2991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52" name="Input penna 251">
                    <a:extLst>
                      <a:ext uri="{FF2B5EF4-FFF2-40B4-BE49-F238E27FC236}">
                        <a16:creationId xmlns:a16="http://schemas.microsoft.com/office/drawing/2014/main" id="{25C92D21-2BD9-4292-B116-8EFDF0293698}"/>
                      </a:ext>
                    </a:extLst>
                  </p14:cNvPr>
                  <p14:cNvContentPartPr/>
                  <p14:nvPr/>
                </p14:nvContentPartPr>
                <p14:xfrm>
                  <a:off x="10575018" y="1781412"/>
                  <a:ext cx="240840" cy="195840"/>
                </p14:xfrm>
              </p:contentPart>
            </mc:Choice>
            <mc:Fallback xmlns="">
              <p:pic>
                <p:nvPicPr>
                  <p:cNvPr id="252" name="Input penna 251">
                    <a:extLst>
                      <a:ext uri="{FF2B5EF4-FFF2-40B4-BE49-F238E27FC236}">
                        <a16:creationId xmlns:a16="http://schemas.microsoft.com/office/drawing/2014/main" id="{25C92D21-2BD9-4292-B116-8EFDF0293698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0549720" y="1759258"/>
                    <a:ext cx="290931" cy="239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53" name="Input penna 252">
                    <a:extLst>
                      <a:ext uri="{FF2B5EF4-FFF2-40B4-BE49-F238E27FC236}">
                        <a16:creationId xmlns:a16="http://schemas.microsoft.com/office/drawing/2014/main" id="{8ED32B88-C500-41A9-B916-8119EF640152}"/>
                      </a:ext>
                    </a:extLst>
                  </p14:cNvPr>
                  <p14:cNvContentPartPr/>
                  <p14:nvPr/>
                </p14:nvContentPartPr>
                <p14:xfrm>
                  <a:off x="10551978" y="1762332"/>
                  <a:ext cx="277560" cy="263160"/>
                </p14:xfrm>
              </p:contentPart>
            </mc:Choice>
            <mc:Fallback xmlns="">
              <p:pic>
                <p:nvPicPr>
                  <p:cNvPr id="253" name="Input penna 252">
                    <a:extLst>
                      <a:ext uri="{FF2B5EF4-FFF2-40B4-BE49-F238E27FC236}">
                        <a16:creationId xmlns:a16="http://schemas.microsoft.com/office/drawing/2014/main" id="{8ED32B88-C500-41A9-B916-8119EF64015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0526607" y="1740143"/>
                    <a:ext cx="327795" cy="3070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54" name="Input penna 253">
                    <a:extLst>
                      <a:ext uri="{FF2B5EF4-FFF2-40B4-BE49-F238E27FC236}">
                        <a16:creationId xmlns:a16="http://schemas.microsoft.com/office/drawing/2014/main" id="{BE106BFD-5490-495E-857F-C3428AD1E458}"/>
                      </a:ext>
                    </a:extLst>
                  </p14:cNvPr>
                  <p14:cNvContentPartPr/>
                  <p14:nvPr/>
                </p14:nvContentPartPr>
                <p14:xfrm>
                  <a:off x="10846458" y="1749372"/>
                  <a:ext cx="269280" cy="172440"/>
                </p14:xfrm>
              </p:contentPart>
            </mc:Choice>
            <mc:Fallback xmlns="">
              <p:pic>
                <p:nvPicPr>
                  <p:cNvPr id="254" name="Input penna 253">
                    <a:extLst>
                      <a:ext uri="{FF2B5EF4-FFF2-40B4-BE49-F238E27FC236}">
                        <a16:creationId xmlns:a16="http://schemas.microsoft.com/office/drawing/2014/main" id="{BE106BFD-5490-495E-857F-C3428AD1E458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0821102" y="1727207"/>
                    <a:ext cx="319485" cy="2163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55" name="Input penna 254">
                    <a:extLst>
                      <a:ext uri="{FF2B5EF4-FFF2-40B4-BE49-F238E27FC236}">
                        <a16:creationId xmlns:a16="http://schemas.microsoft.com/office/drawing/2014/main" id="{54EA4130-1FD9-4C44-8F2C-F49A12574BA4}"/>
                      </a:ext>
                    </a:extLst>
                  </p14:cNvPr>
                  <p14:cNvContentPartPr/>
                  <p14:nvPr/>
                </p14:nvContentPartPr>
                <p14:xfrm>
                  <a:off x="10849698" y="1725612"/>
                  <a:ext cx="281880" cy="270360"/>
                </p14:xfrm>
              </p:contentPart>
            </mc:Choice>
            <mc:Fallback xmlns="">
              <p:pic>
                <p:nvPicPr>
                  <p:cNvPr id="255" name="Input penna 254">
                    <a:extLst>
                      <a:ext uri="{FF2B5EF4-FFF2-40B4-BE49-F238E27FC236}">
                        <a16:creationId xmlns:a16="http://schemas.microsoft.com/office/drawing/2014/main" id="{54EA4130-1FD9-4C44-8F2C-F49A12574BA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10824395" y="1703451"/>
                    <a:ext cx="331981" cy="314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78" name="Input penna 277">
                    <a:extLst>
                      <a:ext uri="{FF2B5EF4-FFF2-40B4-BE49-F238E27FC236}">
                        <a16:creationId xmlns:a16="http://schemas.microsoft.com/office/drawing/2014/main" id="{14C98991-A27A-467D-ADCE-26A947BDE3EB}"/>
                      </a:ext>
                    </a:extLst>
                  </p14:cNvPr>
                  <p14:cNvContentPartPr/>
                  <p14:nvPr/>
                </p14:nvContentPartPr>
                <p14:xfrm>
                  <a:off x="10667178" y="1493052"/>
                  <a:ext cx="276840" cy="174240"/>
                </p14:xfrm>
              </p:contentPart>
            </mc:Choice>
            <mc:Fallback xmlns="">
              <p:pic>
                <p:nvPicPr>
                  <p:cNvPr id="278" name="Input penna 277">
                    <a:extLst>
                      <a:ext uri="{FF2B5EF4-FFF2-40B4-BE49-F238E27FC236}">
                        <a16:creationId xmlns:a16="http://schemas.microsoft.com/office/drawing/2014/main" id="{14C98991-A27A-467D-ADCE-26A947BDE3EB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10641873" y="1470884"/>
                    <a:ext cx="326944" cy="218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79" name="Input penna 278">
                    <a:extLst>
                      <a:ext uri="{FF2B5EF4-FFF2-40B4-BE49-F238E27FC236}">
                        <a16:creationId xmlns:a16="http://schemas.microsoft.com/office/drawing/2014/main" id="{625C61C8-6F77-4022-897B-325C202E59E9}"/>
                      </a:ext>
                    </a:extLst>
                  </p14:cNvPr>
                  <p14:cNvContentPartPr/>
                  <p14:nvPr/>
                </p14:nvContentPartPr>
                <p14:xfrm>
                  <a:off x="10662858" y="1509972"/>
                  <a:ext cx="282240" cy="139680"/>
                </p14:xfrm>
              </p:contentPart>
            </mc:Choice>
            <mc:Fallback xmlns="">
              <p:pic>
                <p:nvPicPr>
                  <p:cNvPr id="279" name="Input penna 278">
                    <a:extLst>
                      <a:ext uri="{FF2B5EF4-FFF2-40B4-BE49-F238E27FC236}">
                        <a16:creationId xmlns:a16="http://schemas.microsoft.com/office/drawing/2014/main" id="{625C61C8-6F77-4022-897B-325C202E59E9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0637522" y="1487801"/>
                    <a:ext cx="332405" cy="183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89" name="Input penna 288">
                    <a:extLst>
                      <a:ext uri="{FF2B5EF4-FFF2-40B4-BE49-F238E27FC236}">
                        <a16:creationId xmlns:a16="http://schemas.microsoft.com/office/drawing/2014/main" id="{F7CD8C5F-702E-4075-B9A0-B1DD8AB6CED8}"/>
                      </a:ext>
                    </a:extLst>
                  </p14:cNvPr>
                  <p14:cNvContentPartPr/>
                  <p14:nvPr/>
                </p14:nvContentPartPr>
                <p14:xfrm>
                  <a:off x="11497338" y="1963572"/>
                  <a:ext cx="270000" cy="36720"/>
                </p14:xfrm>
              </p:contentPart>
            </mc:Choice>
            <mc:Fallback xmlns="">
              <p:pic>
                <p:nvPicPr>
                  <p:cNvPr id="289" name="Input penna 288">
                    <a:extLst>
                      <a:ext uri="{FF2B5EF4-FFF2-40B4-BE49-F238E27FC236}">
                        <a16:creationId xmlns:a16="http://schemas.microsoft.com/office/drawing/2014/main" id="{F7CD8C5F-702E-4075-B9A0-B1DD8AB6CED8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1472010" y="1941182"/>
                    <a:ext cx="320150" cy="81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90" name="Input penna 289">
                    <a:extLst>
                      <a:ext uri="{FF2B5EF4-FFF2-40B4-BE49-F238E27FC236}">
                        <a16:creationId xmlns:a16="http://schemas.microsoft.com/office/drawing/2014/main" id="{DA9ADF70-968D-47DA-A77C-3BC3E395003F}"/>
                      </a:ext>
                    </a:extLst>
                  </p14:cNvPr>
                  <p14:cNvContentPartPr/>
                  <p14:nvPr/>
                </p14:nvContentPartPr>
                <p14:xfrm>
                  <a:off x="10240938" y="2034132"/>
                  <a:ext cx="288720" cy="30960"/>
                </p14:xfrm>
              </p:contentPart>
            </mc:Choice>
            <mc:Fallback xmlns="">
              <p:pic>
                <p:nvPicPr>
                  <p:cNvPr id="290" name="Input penna 289">
                    <a:extLst>
                      <a:ext uri="{FF2B5EF4-FFF2-40B4-BE49-F238E27FC236}">
                        <a16:creationId xmlns:a16="http://schemas.microsoft.com/office/drawing/2014/main" id="{DA9ADF70-968D-47DA-A77C-3BC3E395003F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0215567" y="2012018"/>
                    <a:ext cx="338954" cy="747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92" name="Input penna 291">
                    <a:extLst>
                      <a:ext uri="{FF2B5EF4-FFF2-40B4-BE49-F238E27FC236}">
                        <a16:creationId xmlns:a16="http://schemas.microsoft.com/office/drawing/2014/main" id="{4136A87C-85BF-4318-AD68-0E15BDC0FF83}"/>
                      </a:ext>
                    </a:extLst>
                  </p14:cNvPr>
                  <p14:cNvContentPartPr/>
                  <p14:nvPr/>
                </p14:nvContentPartPr>
                <p14:xfrm>
                  <a:off x="11613258" y="1701132"/>
                  <a:ext cx="9720" cy="262800"/>
                </p14:xfrm>
              </p:contentPart>
            </mc:Choice>
            <mc:Fallback xmlns="">
              <p:pic>
                <p:nvPicPr>
                  <p:cNvPr id="292" name="Input penna 291">
                    <a:extLst>
                      <a:ext uri="{FF2B5EF4-FFF2-40B4-BE49-F238E27FC236}">
                        <a16:creationId xmlns:a16="http://schemas.microsoft.com/office/drawing/2014/main" id="{4136A87C-85BF-4318-AD68-0E15BDC0FF83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1588958" y="1678936"/>
                    <a:ext cx="57834" cy="306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293" name="Input penna 292">
                    <a:extLst>
                      <a:ext uri="{FF2B5EF4-FFF2-40B4-BE49-F238E27FC236}">
                        <a16:creationId xmlns:a16="http://schemas.microsoft.com/office/drawing/2014/main" id="{4877454B-4889-402D-A99F-A3F79D04C9D9}"/>
                      </a:ext>
                    </a:extLst>
                  </p14:cNvPr>
                  <p14:cNvContentPartPr/>
                  <p14:nvPr/>
                </p14:nvContentPartPr>
                <p14:xfrm>
                  <a:off x="11691378" y="1722732"/>
                  <a:ext cx="35640" cy="254520"/>
                </p14:xfrm>
              </p:contentPart>
            </mc:Choice>
            <mc:Fallback xmlns="">
              <p:pic>
                <p:nvPicPr>
                  <p:cNvPr id="293" name="Input penna 292">
                    <a:extLst>
                      <a:ext uri="{FF2B5EF4-FFF2-40B4-BE49-F238E27FC236}">
                        <a16:creationId xmlns:a16="http://schemas.microsoft.com/office/drawing/2014/main" id="{4877454B-4889-402D-A99F-A3F79D04C9D9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1666279" y="1700523"/>
                    <a:ext cx="85335" cy="298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301" name="Input penna 300">
                    <a:extLst>
                      <a:ext uri="{FF2B5EF4-FFF2-40B4-BE49-F238E27FC236}">
                        <a16:creationId xmlns:a16="http://schemas.microsoft.com/office/drawing/2014/main" id="{E0CD7330-72E6-4E49-8C88-C070F3EF01D6}"/>
                      </a:ext>
                    </a:extLst>
                  </p14:cNvPr>
                  <p14:cNvContentPartPr/>
                  <p14:nvPr/>
                </p14:nvContentPartPr>
                <p14:xfrm>
                  <a:off x="11480418" y="1485132"/>
                  <a:ext cx="364320" cy="266400"/>
                </p14:xfrm>
              </p:contentPart>
            </mc:Choice>
            <mc:Fallback xmlns="">
              <p:pic>
                <p:nvPicPr>
                  <p:cNvPr id="301" name="Input penna 300">
                    <a:extLst>
                      <a:ext uri="{FF2B5EF4-FFF2-40B4-BE49-F238E27FC236}">
                        <a16:creationId xmlns:a16="http://schemas.microsoft.com/office/drawing/2014/main" id="{E0CD7330-72E6-4E49-8C88-C070F3EF01D6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1455083" y="1462969"/>
                    <a:ext cx="414484" cy="31028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A7D9E10E-8C37-4EF2-9808-78658AE3FBC4}"/>
                    </a:ext>
                  </a:extLst>
                </p14:cNvPr>
                <p14:cNvContentPartPr/>
                <p14:nvPr/>
              </p14:nvContentPartPr>
              <p14:xfrm>
                <a:off x="11231658" y="1397151"/>
                <a:ext cx="44640" cy="21492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A7D9E10E-8C37-4EF2-9808-78658AE3FBC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06294" y="1374949"/>
                  <a:ext cx="94860" cy="258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789533FE-4975-4C8D-B96C-A152342D2EA4}"/>
                    </a:ext>
                  </a:extLst>
                </p14:cNvPr>
                <p14:cNvContentPartPr/>
                <p14:nvPr/>
              </p14:nvContentPartPr>
              <p14:xfrm>
                <a:off x="11232378" y="1426311"/>
                <a:ext cx="69120" cy="49104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789533FE-4975-4C8D-B96C-A152342D2EA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206966" y="1404112"/>
                  <a:ext cx="119435" cy="534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1FF60E15-A3DF-4F50-BC3A-C01D31CC3793}"/>
                    </a:ext>
                  </a:extLst>
                </p14:cNvPr>
                <p14:cNvContentPartPr/>
                <p14:nvPr/>
              </p14:nvContentPartPr>
              <p14:xfrm>
                <a:off x="11274498" y="1708911"/>
                <a:ext cx="31680" cy="25740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1FF60E15-A3DF-4F50-BC3A-C01D31CC379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49355" y="1686683"/>
                  <a:ext cx="81463" cy="301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E69CE852-0BF5-4EC6-BAC4-FF9A032193E9}"/>
                    </a:ext>
                  </a:extLst>
                </p14:cNvPr>
                <p14:cNvContentPartPr/>
                <p14:nvPr/>
              </p14:nvContentPartPr>
              <p14:xfrm>
                <a:off x="10359738" y="1885671"/>
                <a:ext cx="22320" cy="10980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E69CE852-0BF5-4EC6-BAC4-FF9A032193E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34938" y="1863534"/>
                  <a:ext cx="71424" cy="153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A6399492-C9F1-4224-B92B-8E735711DC03}"/>
                    </a:ext>
                  </a:extLst>
                </p14:cNvPr>
                <p14:cNvContentPartPr/>
                <p14:nvPr/>
              </p14:nvContentPartPr>
              <p14:xfrm>
                <a:off x="10334898" y="1879551"/>
                <a:ext cx="45000" cy="13392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A6399492-C9F1-4224-B92B-8E735711DC0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09898" y="1857379"/>
                  <a:ext cx="94500" cy="1778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BC824C4A-7AC3-41C0-87A3-8168BC94623E}"/>
              </a:ext>
            </a:extLst>
          </p:cNvPr>
          <p:cNvGrpSpPr/>
          <p:nvPr/>
        </p:nvGrpSpPr>
        <p:grpSpPr>
          <a:xfrm>
            <a:off x="8000978" y="4936940"/>
            <a:ext cx="805680" cy="655560"/>
            <a:chOff x="9852498" y="5527572"/>
            <a:chExt cx="805680" cy="6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01868001-34D1-46F8-9170-C5075F04750E}"/>
                    </a:ext>
                  </a:extLst>
                </p14:cNvPr>
                <p14:cNvContentPartPr/>
                <p14:nvPr/>
              </p14:nvContentPartPr>
              <p14:xfrm>
                <a:off x="9852498" y="5527572"/>
                <a:ext cx="460440" cy="4597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01868001-34D1-46F8-9170-C5075F04750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34498" y="5509572"/>
                  <a:ext cx="4960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3800DFFD-ED5D-4B15-BD5D-BE7B27CF6599}"/>
                    </a:ext>
                  </a:extLst>
                </p14:cNvPr>
                <p14:cNvContentPartPr/>
                <p14:nvPr/>
              </p14:nvContentPartPr>
              <p14:xfrm>
                <a:off x="10149858" y="5694972"/>
                <a:ext cx="508320" cy="46368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3800DFFD-ED5D-4B15-BD5D-BE7B27CF65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31845" y="5676972"/>
                  <a:ext cx="543985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9C33E59-D363-4610-8A1A-3664C119FA1C}"/>
                    </a:ext>
                  </a:extLst>
                </p14:cNvPr>
                <p14:cNvContentPartPr/>
                <p14:nvPr/>
              </p14:nvContentPartPr>
              <p14:xfrm>
                <a:off x="10359378" y="5849412"/>
                <a:ext cx="118440" cy="18180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9C33E59-D363-4610-8A1A-3664C119FA1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341378" y="5831412"/>
                  <a:ext cx="154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B46F2BC0-3A9F-4879-9BBC-4A224948C6FB}"/>
                    </a:ext>
                  </a:extLst>
                </p14:cNvPr>
                <p14:cNvContentPartPr/>
                <p14:nvPr/>
              </p14:nvContentPartPr>
              <p14:xfrm>
                <a:off x="10401138" y="5804772"/>
                <a:ext cx="35640" cy="2494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B46F2BC0-3A9F-4879-9BBC-4A224948C6F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83138" y="5786772"/>
                  <a:ext cx="71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E23639BA-F7D3-4B62-B2C9-981B6774C4B1}"/>
                    </a:ext>
                  </a:extLst>
                </p14:cNvPr>
                <p14:cNvContentPartPr/>
                <p14:nvPr/>
              </p14:nvContentPartPr>
              <p14:xfrm>
                <a:off x="10088658" y="5632692"/>
                <a:ext cx="80640" cy="18432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E23639BA-F7D3-4B62-B2C9-981B6774C4B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70738" y="5614692"/>
                  <a:ext cx="116122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A2DC7425-C42F-4D1E-870E-82FE942A91AD}"/>
                    </a:ext>
                  </a:extLst>
                </p14:cNvPr>
                <p14:cNvContentPartPr/>
                <p14:nvPr/>
              </p14:nvContentPartPr>
              <p14:xfrm>
                <a:off x="10118538" y="5638452"/>
                <a:ext cx="12240" cy="21816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A2DC7425-C42F-4D1E-870E-82FE942A91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00538" y="5620482"/>
                  <a:ext cx="47880" cy="253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2A1C6FD0-95EB-44B6-975B-DA731C21C59F}"/>
                    </a:ext>
                  </a:extLst>
                </p14:cNvPr>
                <p14:cNvContentPartPr/>
                <p14:nvPr/>
              </p14:nvContentPartPr>
              <p14:xfrm>
                <a:off x="10196658" y="6101412"/>
                <a:ext cx="349560" cy="817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2A1C6FD0-95EB-44B6-975B-DA731C21C5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78658" y="6083412"/>
                  <a:ext cx="385200" cy="11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434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magine 99" descr="Immagine che contiene arancia, sedendo, frutta, tavolo&#10;&#10;Descrizione generata automaticamente">
            <a:extLst>
              <a:ext uri="{FF2B5EF4-FFF2-40B4-BE49-F238E27FC236}">
                <a16:creationId xmlns:a16="http://schemas.microsoft.com/office/drawing/2014/main" id="{B4DE3EA9-2135-4FFF-83AB-EC557B9A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8000" y="-330652"/>
            <a:ext cx="5992963" cy="1882163"/>
          </a:xfrm>
          <a:prstGeom prst="rect">
            <a:avLst/>
          </a:prstGeom>
          <a:effectLst>
            <a:outerShdw blurRad="1257300" dist="50800" dir="5400000" sx="1000" sy="1000" algn="ctr" rotWithShape="0">
              <a:schemeClr val="bg1"/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D8B8889-434A-824D-9E9E-43D332DB642B}"/>
              </a:ext>
            </a:extLst>
          </p:cNvPr>
          <p:cNvSpPr txBox="1"/>
          <p:nvPr/>
        </p:nvSpPr>
        <p:spPr>
          <a:xfrm>
            <a:off x="4777369" y="196676"/>
            <a:ext cx="263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>
                <a:solidFill>
                  <a:schemeClr val="bg1"/>
                </a:solidFill>
                <a:latin typeface="BigKids" pitchFamily="2" charset="0"/>
              </a:rPr>
              <a:t>Requisiti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7F21A-1966-394B-9708-B9D0C52A0E80}"/>
              </a:ext>
            </a:extLst>
          </p:cNvPr>
          <p:cNvSpPr txBox="1"/>
          <p:nvPr/>
        </p:nvSpPr>
        <p:spPr>
          <a:xfrm>
            <a:off x="1939705" y="2875002"/>
            <a:ext cx="1798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>
                <a:latin typeface="Might Could Pen" panose="03000600000000000000" pitchFamily="66" charset="0"/>
              </a:rPr>
              <a:t>Acquisizione</a:t>
            </a:r>
          </a:p>
          <a:p>
            <a:pPr algn="ctr"/>
            <a:r>
              <a:rPr lang="en-IT" sz="2000">
                <a:latin typeface="Might Could Pen" panose="03000600000000000000" pitchFamily="66" charset="0"/>
              </a:rPr>
              <a:t>informazioni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B9373-7A32-494A-B9AD-B8C80DC975BD}"/>
              </a:ext>
            </a:extLst>
          </p:cNvPr>
          <p:cNvSpPr txBox="1"/>
          <p:nvPr/>
        </p:nvSpPr>
        <p:spPr>
          <a:xfrm>
            <a:off x="8967969" y="2875002"/>
            <a:ext cx="1284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>
                <a:latin typeface="Might Could Pen" panose="03000600000000000000" pitchFamily="66" charset="0"/>
              </a:rPr>
              <a:t>Vendita</a:t>
            </a:r>
          </a:p>
          <a:p>
            <a:pPr algn="ctr"/>
            <a:r>
              <a:rPr lang="en-IT" sz="2000">
                <a:latin typeface="Might Could Pen" panose="03000600000000000000" pitchFamily="66" charset="0"/>
              </a:rPr>
              <a:t>pulcini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472E4-0014-8C44-87FB-A9F93F3B8F2E}"/>
              </a:ext>
            </a:extLst>
          </p:cNvPr>
          <p:cNvSpPr txBox="1"/>
          <p:nvPr/>
        </p:nvSpPr>
        <p:spPr>
          <a:xfrm>
            <a:off x="7038647" y="5991839"/>
            <a:ext cx="143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>
                <a:latin typeface="Might Could Pen" panose="03000600000000000000" pitchFamily="66" charset="0"/>
              </a:rPr>
              <a:t>Speratura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88DA6-AEF7-5446-8120-30032EB1D799}"/>
              </a:ext>
            </a:extLst>
          </p:cNvPr>
          <p:cNvSpPr txBox="1"/>
          <p:nvPr/>
        </p:nvSpPr>
        <p:spPr>
          <a:xfrm>
            <a:off x="3737818" y="5991839"/>
            <a:ext cx="1415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>
                <a:latin typeface="Might Could Pen" panose="03000600000000000000" pitchFamily="66" charset="0"/>
              </a:rPr>
              <a:t>Notifiche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81ADF-748B-E241-B2BA-9D0A4FD87325}"/>
              </a:ext>
            </a:extLst>
          </p:cNvPr>
          <p:cNvSpPr txBox="1"/>
          <p:nvPr/>
        </p:nvSpPr>
        <p:spPr>
          <a:xfrm>
            <a:off x="5453836" y="2875002"/>
            <a:ext cx="1284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000">
                <a:latin typeface="Might Could Pen" panose="03000600000000000000" pitchFamily="66" charset="0"/>
              </a:rPr>
              <a:t>Controllo</a:t>
            </a:r>
          </a:p>
          <a:p>
            <a:pPr algn="ctr"/>
            <a:r>
              <a:rPr lang="en-IT" sz="2000">
                <a:latin typeface="Might Could Pen" panose="03000600000000000000" pitchFamily="66" charset="0"/>
              </a:rPr>
              <a:t>remoto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DD4E0E-C045-994D-B337-26CAD439A82F}"/>
                  </a:ext>
                </a:extLst>
              </p14:cNvPr>
              <p14:cNvContentPartPr/>
              <p14:nvPr/>
            </p14:nvContentPartPr>
            <p14:xfrm>
              <a:off x="3986089" y="5029052"/>
              <a:ext cx="883440" cy="713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DD4E0E-C045-994D-B337-26CAD439A8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8089" y="5011052"/>
                <a:ext cx="91908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A13DC0-18EB-C944-86E7-10AE5452FEDB}"/>
                  </a:ext>
                </a:extLst>
              </p14:cNvPr>
              <p14:cNvContentPartPr/>
              <p14:nvPr/>
            </p14:nvContentPartPr>
            <p14:xfrm>
              <a:off x="3994369" y="5078732"/>
              <a:ext cx="822240" cy="680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A13DC0-18EB-C944-86E7-10AE5452FE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6369" y="5060742"/>
                <a:ext cx="857880" cy="716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8874EE1-B33F-BF4C-A14A-1F7AF679E2FF}"/>
                  </a:ext>
                </a:extLst>
              </p14:cNvPr>
              <p14:cNvContentPartPr/>
              <p14:nvPr/>
            </p14:nvContentPartPr>
            <p14:xfrm>
              <a:off x="4691689" y="5085932"/>
              <a:ext cx="171720" cy="643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8874EE1-B33F-BF4C-A14A-1F7AF679E2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73727" y="5067932"/>
                <a:ext cx="207285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8F0F95F-FFF9-0A49-A5B2-3FB4152F2195}"/>
                  </a:ext>
                </a:extLst>
              </p14:cNvPr>
              <p14:cNvContentPartPr/>
              <p14:nvPr/>
            </p14:nvContentPartPr>
            <p14:xfrm>
              <a:off x="4866289" y="5513612"/>
              <a:ext cx="2520" cy="219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8F0F95F-FFF9-0A49-A5B2-3FB4152F21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48289" y="5495612"/>
                <a:ext cx="381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F9C428-947C-5F4E-88D4-C765D57A6326}"/>
                  </a:ext>
                </a:extLst>
              </p14:cNvPr>
              <p14:cNvContentPartPr/>
              <p14:nvPr/>
            </p14:nvContentPartPr>
            <p14:xfrm>
              <a:off x="4212169" y="5040932"/>
              <a:ext cx="565200" cy="48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F9C428-947C-5F4E-88D4-C765D57A63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4169" y="5022932"/>
                <a:ext cx="600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9D93F10-75C9-A640-AB14-9D980548B6D3}"/>
                  </a:ext>
                </a:extLst>
              </p14:cNvPr>
              <p14:cNvContentPartPr/>
              <p14:nvPr/>
            </p14:nvContentPartPr>
            <p14:xfrm>
              <a:off x="3815449" y="5249619"/>
              <a:ext cx="83520" cy="79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9D93F10-75C9-A640-AB14-9D980548B6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06449" y="5240619"/>
                <a:ext cx="1011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4B82873-7169-8743-9AE2-CC645593ED88}"/>
                  </a:ext>
                </a:extLst>
              </p14:cNvPr>
              <p14:cNvContentPartPr/>
              <p14:nvPr/>
            </p14:nvContentPartPr>
            <p14:xfrm>
              <a:off x="3784129" y="5328459"/>
              <a:ext cx="95040" cy="127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4B82873-7169-8743-9AE2-CC645593ED8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75129" y="5319459"/>
                <a:ext cx="1126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FAD211B-1B90-3C48-A805-90F7F7F1CC70}"/>
                  </a:ext>
                </a:extLst>
              </p14:cNvPr>
              <p14:cNvContentPartPr/>
              <p14:nvPr/>
            </p14:nvContentPartPr>
            <p14:xfrm>
              <a:off x="3788809" y="5455899"/>
              <a:ext cx="81720" cy="90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FAD211B-1B90-3C48-A805-90F7F7F1CC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9809" y="5446899"/>
                <a:ext cx="993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88EF0A7-627D-974B-99CB-9279492D0B04}"/>
                  </a:ext>
                </a:extLst>
              </p14:cNvPr>
              <p14:cNvContentPartPr/>
              <p14:nvPr/>
            </p14:nvContentPartPr>
            <p14:xfrm>
              <a:off x="3765433" y="5550376"/>
              <a:ext cx="109080" cy="166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88EF0A7-627D-974B-99CB-9279492D0B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56433" y="5541376"/>
                <a:ext cx="1267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C37E740-CB2E-7D44-B2B3-C08EAC9C0A73}"/>
                  </a:ext>
                </a:extLst>
              </p14:cNvPr>
              <p14:cNvContentPartPr/>
              <p14:nvPr/>
            </p14:nvContentPartPr>
            <p14:xfrm>
              <a:off x="4986553" y="5203589"/>
              <a:ext cx="85680" cy="495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C37E740-CB2E-7D44-B2B3-C08EAC9C0A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77553" y="5194582"/>
                <a:ext cx="103320" cy="513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F422034-B56F-6B49-B11B-4D0BCB6A1D0E}"/>
                  </a:ext>
                </a:extLst>
              </p14:cNvPr>
              <p14:cNvContentPartPr/>
              <p14:nvPr/>
            </p14:nvContentPartPr>
            <p14:xfrm>
              <a:off x="4755552" y="4504542"/>
              <a:ext cx="21817" cy="28449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F422034-B56F-6B49-B11B-4D0BCB6A1D0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7669" y="4486559"/>
                <a:ext cx="57225" cy="320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4A82D1-83D9-CA46-85A2-92CF491CBDD5}"/>
                  </a:ext>
                </a:extLst>
              </p14:cNvPr>
              <p14:cNvContentPartPr/>
              <p14:nvPr/>
            </p14:nvContentPartPr>
            <p14:xfrm>
              <a:off x="4779656" y="4492754"/>
              <a:ext cx="49087" cy="5278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4A82D1-83D9-CA46-85A2-92CF491CBDD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61741" y="4474922"/>
                <a:ext cx="84559" cy="88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B08F9A2-B07A-0744-909D-A565A865487A}"/>
                  </a:ext>
                </a:extLst>
              </p14:cNvPr>
              <p14:cNvContentPartPr/>
              <p14:nvPr/>
            </p14:nvContentPartPr>
            <p14:xfrm>
              <a:off x="4690230" y="4764602"/>
              <a:ext cx="38160" cy="35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B08F9A2-B07A-0744-909D-A565A865487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54230" y="4728602"/>
                <a:ext cx="1098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D9122E7-F8A6-E049-A8ED-5B28FC153182}"/>
                  </a:ext>
                </a:extLst>
              </p14:cNvPr>
              <p14:cNvContentPartPr/>
              <p14:nvPr/>
            </p14:nvContentPartPr>
            <p14:xfrm>
              <a:off x="4076412" y="4805237"/>
              <a:ext cx="31680" cy="32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D9122E7-F8A6-E049-A8ED-5B28FC1531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40816" y="4769237"/>
                <a:ext cx="102515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DEE9A52-AD80-614A-82BF-5DEC5CEC0FEC}"/>
                  </a:ext>
                </a:extLst>
              </p14:cNvPr>
              <p14:cNvContentPartPr/>
              <p14:nvPr/>
            </p14:nvContentPartPr>
            <p14:xfrm>
              <a:off x="4362612" y="4774923"/>
              <a:ext cx="30960" cy="26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DEE9A52-AD80-614A-82BF-5DEC5CEC0FE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26612" y="4738923"/>
                <a:ext cx="1026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4363F02-4020-1746-921E-1332766630B4}"/>
                  </a:ext>
                </a:extLst>
              </p14:cNvPr>
              <p14:cNvContentPartPr/>
              <p14:nvPr/>
            </p14:nvContentPartPr>
            <p14:xfrm>
              <a:off x="4134732" y="4555323"/>
              <a:ext cx="9360" cy="267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4363F02-4020-1746-921E-1332766630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25732" y="4546323"/>
                <a:ext cx="270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C971B27-9316-0F4C-ADB3-1FEFC9E3869D}"/>
                  </a:ext>
                </a:extLst>
              </p14:cNvPr>
              <p14:cNvContentPartPr/>
              <p14:nvPr/>
            </p14:nvContentPartPr>
            <p14:xfrm>
              <a:off x="4407612" y="4504563"/>
              <a:ext cx="21240" cy="281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C971B27-9316-0F4C-ADB3-1FEFC9E3869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98612" y="4495574"/>
                <a:ext cx="38880" cy="299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A279596-F39C-9745-A797-16012B3E2258}"/>
                  </a:ext>
                </a:extLst>
              </p14:cNvPr>
              <p14:cNvContentPartPr/>
              <p14:nvPr/>
            </p14:nvContentPartPr>
            <p14:xfrm>
              <a:off x="4148772" y="4502763"/>
              <a:ext cx="244080" cy="558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A279596-F39C-9745-A797-16012B3E225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30772" y="4484646"/>
                <a:ext cx="279720" cy="91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0445F36-86B5-A245-B678-6D166F0B293B}"/>
                  </a:ext>
                </a:extLst>
              </p14:cNvPr>
              <p14:cNvContentPartPr/>
              <p14:nvPr/>
            </p14:nvContentPartPr>
            <p14:xfrm>
              <a:off x="5918181" y="2209759"/>
              <a:ext cx="355638" cy="91073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0445F36-86B5-A245-B678-6D166F0B293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00201" y="2191760"/>
                <a:ext cx="391238" cy="126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58605FD-C38E-0F4E-924B-1FCF6F6B3B0C}"/>
                  </a:ext>
                </a:extLst>
              </p14:cNvPr>
              <p14:cNvContentPartPr/>
              <p14:nvPr/>
            </p14:nvContentPartPr>
            <p14:xfrm>
              <a:off x="5820721" y="2082566"/>
              <a:ext cx="558800" cy="154329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58605FD-C38E-0F4E-924B-1FCF6F6B3B0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11726" y="2073572"/>
                <a:ext cx="576431" cy="171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484044B-CA65-3F40-B318-D08E02A1DD94}"/>
                  </a:ext>
                </a:extLst>
              </p14:cNvPr>
              <p14:cNvContentPartPr/>
              <p14:nvPr/>
            </p14:nvContentPartPr>
            <p14:xfrm>
              <a:off x="5730060" y="1949459"/>
              <a:ext cx="740534" cy="190594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484044B-CA65-3F40-B318-D08E02A1DD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25742" y="1945144"/>
                <a:ext cx="749170" cy="19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8E40242-E189-B249-9FD9-5A2A63D4C474}"/>
                  </a:ext>
                </a:extLst>
              </p14:cNvPr>
              <p14:cNvContentPartPr/>
              <p14:nvPr/>
            </p14:nvContentPartPr>
            <p14:xfrm>
              <a:off x="6071155" y="2396693"/>
              <a:ext cx="3240" cy="340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8E40242-E189-B249-9FD9-5A2A63D4C4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53155" y="2378693"/>
                <a:ext cx="3888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04D2477-0E46-854F-B21C-7E8C9FE3A9EE}"/>
                  </a:ext>
                </a:extLst>
              </p14:cNvPr>
              <p14:cNvContentPartPr/>
              <p14:nvPr/>
            </p14:nvContentPartPr>
            <p14:xfrm>
              <a:off x="6075757" y="2414935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04D2477-0E46-854F-B21C-7E8C9FE3A9E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12757" y="23519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65A3976-AA35-1242-B01E-4700D41B604C}"/>
                  </a:ext>
                </a:extLst>
              </p14:cNvPr>
              <p14:cNvContentPartPr/>
              <p14:nvPr/>
            </p14:nvContentPartPr>
            <p14:xfrm>
              <a:off x="2937822" y="1865370"/>
              <a:ext cx="1973" cy="549365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65A3976-AA35-1242-B01E-4700D41B604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21380" y="1847370"/>
                <a:ext cx="34528" cy="585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" name="Ink 67">
                <a:extLst>
                  <a:ext uri="{FF2B5EF4-FFF2-40B4-BE49-F238E27FC236}">
                    <a16:creationId xmlns:a16="http://schemas.microsoft.com/office/drawing/2014/main" id="{D0E70CD1-4B20-0746-9618-61FCB59B0045}"/>
                  </a:ext>
                </a:extLst>
              </p14:cNvPr>
              <p14:cNvContentPartPr/>
              <p14:nvPr/>
            </p14:nvContentPartPr>
            <p14:xfrm>
              <a:off x="2267088" y="1699315"/>
              <a:ext cx="667916" cy="152494"/>
            </p14:xfrm>
          </p:contentPart>
        </mc:Choice>
        <mc:Fallback xmlns="">
          <p:pic>
            <p:nvPicPr>
              <p:cNvPr id="21" name="Ink 67">
                <a:extLst>
                  <a:ext uri="{FF2B5EF4-FFF2-40B4-BE49-F238E27FC236}">
                    <a16:creationId xmlns:a16="http://schemas.microsoft.com/office/drawing/2014/main" id="{D0E70CD1-4B20-0746-9618-61FCB59B004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49085" y="1681290"/>
                <a:ext cx="703562" cy="188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CDD4D56-E77F-9F4E-8D2B-7879FCBF326B}"/>
                  </a:ext>
                </a:extLst>
              </p14:cNvPr>
              <p14:cNvContentPartPr/>
              <p14:nvPr/>
            </p14:nvContentPartPr>
            <p14:xfrm>
              <a:off x="2369953" y="2352187"/>
              <a:ext cx="572379" cy="152217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CDD4D56-E77F-9F4E-8D2B-7879FCBF32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51954" y="2334194"/>
                <a:ext cx="608018" cy="187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F009D39-BEC1-4A4C-B12C-2D2CEE969150}"/>
                  </a:ext>
                </a:extLst>
              </p14:cNvPr>
              <p14:cNvContentPartPr/>
              <p14:nvPr/>
            </p14:nvContentPartPr>
            <p14:xfrm>
              <a:off x="2356722" y="1961011"/>
              <a:ext cx="67919" cy="16605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F009D39-BEC1-4A4C-B12C-2D2CEE96915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38754" y="1943346"/>
                <a:ext cx="103496" cy="51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EA8D311-28DC-6447-B58C-5DA22D587F07}"/>
                  </a:ext>
                </a:extLst>
              </p14:cNvPr>
              <p14:cNvContentPartPr/>
              <p14:nvPr/>
            </p14:nvContentPartPr>
            <p14:xfrm>
              <a:off x="2519051" y="1865252"/>
              <a:ext cx="308876" cy="80813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EA8D311-28DC-6447-B58C-5DA22D587F0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01051" y="1847294"/>
                <a:ext cx="344516" cy="116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509D239-6782-EC49-99FB-4EDA157B9B09}"/>
                  </a:ext>
                </a:extLst>
              </p14:cNvPr>
              <p14:cNvContentPartPr/>
              <p14:nvPr/>
            </p14:nvContentPartPr>
            <p14:xfrm>
              <a:off x="2345167" y="1983981"/>
              <a:ext cx="488396" cy="119006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509D239-6782-EC49-99FB-4EDA157B9B0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27158" y="1966004"/>
                <a:ext cx="524053" cy="1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E032327-203B-014A-95D0-45D9BC1B828A}"/>
                  </a:ext>
                </a:extLst>
              </p14:cNvPr>
              <p14:cNvContentPartPr/>
              <p14:nvPr/>
            </p14:nvContentPartPr>
            <p14:xfrm>
              <a:off x="2348191" y="2252327"/>
              <a:ext cx="131611" cy="8026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E032327-203B-014A-95D0-45D9BC1B828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30211" y="2234086"/>
                <a:ext cx="167211" cy="44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61487C3-0066-274A-8785-9CC909172CC3}"/>
                  </a:ext>
                </a:extLst>
              </p14:cNvPr>
              <p14:cNvContentPartPr/>
              <p14:nvPr/>
            </p14:nvContentPartPr>
            <p14:xfrm>
              <a:off x="2560120" y="2170683"/>
              <a:ext cx="277030" cy="68082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61487C3-0066-274A-8785-9CC909172CC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42108" y="2152672"/>
                <a:ext cx="312694" cy="103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E2EDEDE-68A8-7B4A-A764-8F55E0898308}"/>
                  </a:ext>
                </a:extLst>
              </p14:cNvPr>
              <p14:cNvContentPartPr/>
              <p14:nvPr/>
            </p14:nvContentPartPr>
            <p14:xfrm>
              <a:off x="2186891" y="2516479"/>
              <a:ext cx="715262" cy="23801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E2EDEDE-68A8-7B4A-A764-8F55E089830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68902" y="2498448"/>
                <a:ext cx="750881" cy="59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AEE8AB7-7B91-884D-98EA-B3A88D9CE1BA}"/>
                  </a:ext>
                </a:extLst>
              </p14:cNvPr>
              <p14:cNvContentPartPr/>
              <p14:nvPr/>
            </p14:nvContentPartPr>
            <p14:xfrm>
              <a:off x="2169418" y="1890176"/>
              <a:ext cx="71019" cy="644016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AEE8AB7-7B91-884D-98EA-B3A88D9CE1B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51393" y="1872177"/>
                <a:ext cx="106709" cy="679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DC5BCA3-DB50-614D-B146-B9B263D9CF04}"/>
                  </a:ext>
                </a:extLst>
              </p14:cNvPr>
              <p14:cNvContentPartPr/>
              <p14:nvPr/>
            </p14:nvContentPartPr>
            <p14:xfrm>
              <a:off x="2144073" y="1910502"/>
              <a:ext cx="29880" cy="6706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DC5BCA3-DB50-614D-B146-B9B263D9CF0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25853" y="1892492"/>
                <a:ext cx="65955" cy="706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CB5C239-A5AD-9542-B165-EFCD4E5E7EA6}"/>
                  </a:ext>
                </a:extLst>
              </p14:cNvPr>
              <p14:cNvContentPartPr/>
              <p14:nvPr/>
            </p14:nvContentPartPr>
            <p14:xfrm>
              <a:off x="3510993" y="1811502"/>
              <a:ext cx="22680" cy="718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CB5C239-A5AD-9542-B165-EFCD4E5E7EA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92703" y="1793502"/>
                <a:ext cx="58895" cy="75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FEA797F-409B-F74A-9C9E-BB547F9BF524}"/>
              </a:ext>
            </a:extLst>
          </p:cNvPr>
          <p:cNvGrpSpPr/>
          <p:nvPr/>
        </p:nvGrpSpPr>
        <p:grpSpPr>
          <a:xfrm>
            <a:off x="2184753" y="1799501"/>
            <a:ext cx="1323758" cy="782041"/>
            <a:chOff x="2184753" y="1799501"/>
            <a:chExt cx="1323758" cy="7820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5D83CC-60B8-3C42-B69E-EA15E73CE962}"/>
                    </a:ext>
                  </a:extLst>
                </p14:cNvPr>
                <p14:cNvContentPartPr/>
                <p14:nvPr/>
              </p14:nvContentPartPr>
              <p14:xfrm>
                <a:off x="2240315" y="1836864"/>
                <a:ext cx="18318" cy="694109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5D83CC-60B8-3C42-B69E-EA15E73CE9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22356" y="1818863"/>
                  <a:ext cx="53876" cy="729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D9F9F6-615D-D94D-BEED-6E51A9235E3E}"/>
                    </a:ext>
                  </a:extLst>
                </p14:cNvPr>
                <p14:cNvContentPartPr/>
                <p14:nvPr/>
              </p14:nvContentPartPr>
              <p14:xfrm>
                <a:off x="2256097" y="2456525"/>
                <a:ext cx="113574" cy="700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D9F9F6-615D-D94D-BEED-6E51A9235E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38126" y="2438571"/>
                  <a:ext cx="149156" cy="105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4D294FD-43AF-574E-B5C8-BC1631EBC02F}"/>
                    </a:ext>
                  </a:extLst>
                </p14:cNvPr>
                <p14:cNvContentPartPr/>
                <p14:nvPr/>
              </p14:nvContentPartPr>
              <p14:xfrm>
                <a:off x="2954168" y="1799501"/>
                <a:ext cx="539688" cy="40407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4D294FD-43AF-574E-B5C8-BC1631EBC0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6166" y="1781622"/>
                  <a:ext cx="575331" cy="7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E0C965B-5698-0F41-87D6-482B08506F70}"/>
                    </a:ext>
                  </a:extLst>
                </p14:cNvPr>
                <p14:cNvContentPartPr/>
                <p14:nvPr/>
              </p14:nvContentPartPr>
              <p14:xfrm>
                <a:off x="3490756" y="1802269"/>
                <a:ext cx="17755" cy="673352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E0C965B-5698-0F41-87D6-482B08506F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72639" y="1784275"/>
                  <a:ext cx="53627" cy="708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96C184E-11C8-334D-BC37-1235CBAF319D}"/>
                    </a:ext>
                  </a:extLst>
                </p14:cNvPr>
                <p14:cNvContentPartPr/>
                <p14:nvPr/>
              </p14:nvContentPartPr>
              <p14:xfrm>
                <a:off x="2948250" y="2487245"/>
                <a:ext cx="558852" cy="16052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96C184E-11C8-334D-BC37-1235CBAF31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30257" y="2469409"/>
                  <a:ext cx="594477" cy="513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9EADBBF-8183-E246-82A9-E300F86A8A12}"/>
                    </a:ext>
                  </a:extLst>
                </p14:cNvPr>
                <p14:cNvContentPartPr/>
                <p14:nvPr/>
              </p14:nvContentPartPr>
              <p14:xfrm>
                <a:off x="3025971" y="1935992"/>
                <a:ext cx="356786" cy="46495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9EADBBF-8183-E246-82A9-E300F86A8A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07970" y="1918109"/>
                  <a:ext cx="392429" cy="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A04DAC8-F11E-CA4B-964F-1DF4603DED67}"/>
                    </a:ext>
                  </a:extLst>
                </p14:cNvPr>
                <p14:cNvContentPartPr/>
                <p14:nvPr/>
              </p14:nvContentPartPr>
              <p14:xfrm>
                <a:off x="3043725" y="2123634"/>
                <a:ext cx="6482" cy="195945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04DAC8-F11E-CA4B-964F-1DF4603DED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25719" y="2105657"/>
                  <a:ext cx="42133" cy="231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ABFB754-EFF0-E146-8163-AE7368DD699D}"/>
                    </a:ext>
                  </a:extLst>
                </p14:cNvPr>
                <p14:cNvContentPartPr/>
                <p14:nvPr/>
              </p14:nvContentPartPr>
              <p14:xfrm>
                <a:off x="3041753" y="2092914"/>
                <a:ext cx="336776" cy="23801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ABFB754-EFF0-E146-8163-AE7368DD699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23763" y="2074883"/>
                  <a:ext cx="372397" cy="59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328CD33-33D7-5F47-9CFF-560E7D48626F}"/>
                    </a:ext>
                  </a:extLst>
                </p14:cNvPr>
                <p14:cNvContentPartPr/>
                <p14:nvPr/>
              </p14:nvContentPartPr>
              <p14:xfrm>
                <a:off x="3068526" y="2313767"/>
                <a:ext cx="308031" cy="13561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328CD33-33D7-5F47-9CFF-560E7D48626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50512" y="2295924"/>
                  <a:ext cx="343698" cy="48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057FCB9-BCD9-BF4A-9523-4ED2578A4059}"/>
                    </a:ext>
                  </a:extLst>
                </p14:cNvPr>
                <p14:cNvContentPartPr/>
                <p14:nvPr/>
              </p14:nvContentPartPr>
              <p14:xfrm>
                <a:off x="3371484" y="2099003"/>
                <a:ext cx="8455" cy="196221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057FCB9-BCD9-BF4A-9523-4ED2578A40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53104" y="2081034"/>
                  <a:ext cx="44848" cy="2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D279329-A3CA-4942-A9EE-6EED1B0C0263}"/>
                    </a:ext>
                  </a:extLst>
                </p14:cNvPr>
                <p14:cNvContentPartPr/>
                <p14:nvPr/>
              </p14:nvContentPartPr>
              <p14:xfrm>
                <a:off x="2184753" y="2528262"/>
                <a:ext cx="1323000" cy="53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D279329-A3CA-4942-A9EE-6EED1B0C02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66753" y="2510262"/>
                  <a:ext cx="135864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CE5DB7B-1FED-D341-A799-6F9C86333EE4}"/>
                  </a:ext>
                </a:extLst>
              </p14:cNvPr>
              <p14:cNvContentPartPr/>
              <p14:nvPr/>
            </p14:nvContentPartPr>
            <p14:xfrm>
              <a:off x="9544083" y="1847741"/>
              <a:ext cx="442440" cy="365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CE5DB7B-1FED-D341-A799-6F9C86333EE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526083" y="1829741"/>
                <a:ext cx="478080" cy="40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E431C3B-2EAB-8141-90D4-18BC736711E0}"/>
              </a:ext>
            </a:extLst>
          </p:cNvPr>
          <p:cNvGrpSpPr/>
          <p:nvPr/>
        </p:nvGrpSpPr>
        <p:grpSpPr>
          <a:xfrm>
            <a:off x="9284163" y="2013341"/>
            <a:ext cx="796680" cy="450000"/>
            <a:chOff x="9420473" y="4304636"/>
            <a:chExt cx="79668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FF8B717-47EC-4340-B782-4182A483E422}"/>
                    </a:ext>
                  </a:extLst>
                </p14:cNvPr>
                <p14:cNvContentPartPr/>
                <p14:nvPr/>
              </p14:nvContentPartPr>
              <p14:xfrm>
                <a:off x="9420473" y="4304636"/>
                <a:ext cx="668880" cy="450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FF8B717-47EC-4340-B782-4182A483E42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02463" y="4286636"/>
                  <a:ext cx="704539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33A364D-6BE8-5D4F-AB47-20E0C87DCDAE}"/>
                    </a:ext>
                  </a:extLst>
                </p14:cNvPr>
                <p14:cNvContentPartPr/>
                <p14:nvPr/>
              </p14:nvContentPartPr>
              <p14:xfrm>
                <a:off x="10115993" y="4323716"/>
                <a:ext cx="101160" cy="69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33A364D-6BE8-5D4F-AB47-20E0C87DCD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97993" y="4305622"/>
                  <a:ext cx="136800" cy="104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7907B8E-FBA8-8146-B842-C7905470B60D}"/>
                    </a:ext>
                  </a:extLst>
                </p14:cNvPr>
                <p14:cNvContentPartPr/>
                <p14:nvPr/>
              </p14:nvContentPartPr>
              <p14:xfrm>
                <a:off x="9937793" y="4329116"/>
                <a:ext cx="360" cy="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7907B8E-FBA8-8146-B842-C7905470B6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74793" y="426611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47F3BD7-E8A7-944F-B3DB-B23C2B0BC412}"/>
                  </a:ext>
                </a:extLst>
              </p14:cNvPr>
              <p14:cNvContentPartPr/>
              <p14:nvPr/>
            </p14:nvContentPartPr>
            <p14:xfrm>
              <a:off x="9758042" y="2001494"/>
              <a:ext cx="41760" cy="255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47F3BD7-E8A7-944F-B3DB-B23C2B0BC41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748964" y="1992494"/>
                <a:ext cx="59553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E9DF8A0-0555-7846-946F-C4C812ABC48C}"/>
                  </a:ext>
                </a:extLst>
              </p14:cNvPr>
              <p14:cNvContentPartPr/>
              <p14:nvPr/>
            </p14:nvContentPartPr>
            <p14:xfrm>
              <a:off x="9794762" y="2051174"/>
              <a:ext cx="57600" cy="399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E9DF8A0-0555-7846-946F-C4C812ABC48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785762" y="2042174"/>
                <a:ext cx="7524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792F04C-68F1-8642-A630-171DA3DFF16C}"/>
              </a:ext>
            </a:extLst>
          </p:cNvPr>
          <p:cNvGrpSpPr/>
          <p:nvPr/>
        </p:nvGrpSpPr>
        <p:grpSpPr>
          <a:xfrm>
            <a:off x="9493323" y="2459142"/>
            <a:ext cx="264960" cy="122040"/>
            <a:chOff x="9629633" y="4750437"/>
            <a:chExt cx="26496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37F6AEC-8667-D34E-89CE-B39FE4C6FF69}"/>
                    </a:ext>
                  </a:extLst>
                </p14:cNvPr>
                <p14:cNvContentPartPr/>
                <p14:nvPr/>
              </p14:nvContentPartPr>
              <p14:xfrm>
                <a:off x="9853913" y="4778157"/>
                <a:ext cx="40680" cy="93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37F6AEC-8667-D34E-89CE-B39FE4C6FF6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844913" y="4769191"/>
                  <a:ext cx="58320" cy="111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DEA2DF0-AD23-9C43-9C8B-EACDFE8555AC}"/>
                    </a:ext>
                  </a:extLst>
                </p14:cNvPr>
                <p14:cNvContentPartPr/>
                <p14:nvPr/>
              </p14:nvContentPartPr>
              <p14:xfrm>
                <a:off x="9629633" y="4750437"/>
                <a:ext cx="15840" cy="122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DEA2DF0-AD23-9C43-9C8B-EACDFE8555A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620633" y="4741437"/>
                  <a:ext cx="3348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55F1A88-6D1E-0F49-974D-8EB65A77FBE8}"/>
                  </a:ext>
                </a:extLst>
              </p14:cNvPr>
              <p14:cNvContentPartPr/>
              <p14:nvPr/>
            </p14:nvContentPartPr>
            <p14:xfrm>
              <a:off x="9202656" y="1908533"/>
              <a:ext cx="124560" cy="1256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55F1A88-6D1E-0F49-974D-8EB65A77FBE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193656" y="1899507"/>
                <a:ext cx="142200" cy="143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FF7B23D-E550-334F-888F-F077CDB515C0}"/>
                  </a:ext>
                </a:extLst>
              </p14:cNvPr>
              <p14:cNvContentPartPr/>
              <p14:nvPr/>
            </p14:nvContentPartPr>
            <p14:xfrm>
              <a:off x="9074101" y="1516624"/>
              <a:ext cx="275760" cy="3852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FF7B23D-E550-334F-888F-F077CDB515C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065101" y="1507624"/>
                <a:ext cx="29340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8942CD7-D950-9148-A61C-BD543A9F2C75}"/>
                  </a:ext>
                </a:extLst>
              </p14:cNvPr>
              <p14:cNvContentPartPr/>
              <p14:nvPr/>
            </p14:nvContentPartPr>
            <p14:xfrm>
              <a:off x="8811301" y="1481704"/>
              <a:ext cx="375120" cy="541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8942CD7-D950-9148-A61C-BD543A9F2C7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802310" y="1472698"/>
                <a:ext cx="392743" cy="559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991FC4-484A-1943-9F17-A6F6B51E1E3D}"/>
                  </a:ext>
                </a:extLst>
              </p14:cNvPr>
              <p14:cNvContentPartPr/>
              <p14:nvPr/>
            </p14:nvContentPartPr>
            <p14:xfrm>
              <a:off x="8938502" y="1640824"/>
              <a:ext cx="145800" cy="1292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991FC4-484A-1943-9F17-A6F6B51E1E3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929480" y="1631824"/>
                <a:ext cx="163484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339A878-2E90-D74B-AC89-B94E2909844A}"/>
              </a:ext>
            </a:extLst>
          </p:cNvPr>
          <p:cNvGrpSpPr/>
          <p:nvPr/>
        </p:nvGrpSpPr>
        <p:grpSpPr>
          <a:xfrm>
            <a:off x="9065222" y="1728304"/>
            <a:ext cx="158760" cy="177840"/>
            <a:chOff x="9201532" y="4019599"/>
            <a:chExt cx="15876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13C04DD-E1A0-0F40-AF46-6FC8AE319106}"/>
                    </a:ext>
                  </a:extLst>
                </p14:cNvPr>
                <p14:cNvContentPartPr/>
                <p14:nvPr/>
              </p14:nvContentPartPr>
              <p14:xfrm>
                <a:off x="9212692" y="4052359"/>
                <a:ext cx="147600" cy="145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13C04DD-E1A0-0F40-AF46-6FC8AE31910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203692" y="4043381"/>
                  <a:ext cx="165240" cy="16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1B9699E-1584-FE47-A1AA-8B3B8D841225}"/>
                    </a:ext>
                  </a:extLst>
                </p14:cNvPr>
                <p14:cNvContentPartPr/>
                <p14:nvPr/>
              </p14:nvContentPartPr>
              <p14:xfrm>
                <a:off x="9228892" y="4019599"/>
                <a:ext cx="73080" cy="102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1B9699E-1584-FE47-A1AA-8B3B8D84122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219892" y="4010599"/>
                  <a:ext cx="90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3BE677B-5FA8-C94B-B3A0-8CC15EE87E54}"/>
                    </a:ext>
                  </a:extLst>
                </p14:cNvPr>
                <p14:cNvContentPartPr/>
                <p14:nvPr/>
              </p14:nvContentPartPr>
              <p14:xfrm>
                <a:off x="9201532" y="4055239"/>
                <a:ext cx="52200" cy="62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3BE677B-5FA8-C94B-B3A0-8CC15EE87E5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192532" y="4046239"/>
                  <a:ext cx="6984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B4E48D29-692F-4952-AD96-F84F2035968C}"/>
              </a:ext>
            </a:extLst>
          </p:cNvPr>
          <p:cNvGrpSpPr/>
          <p:nvPr/>
        </p:nvGrpSpPr>
        <p:grpSpPr>
          <a:xfrm>
            <a:off x="7240183" y="4577196"/>
            <a:ext cx="853560" cy="1252786"/>
            <a:chOff x="9061468" y="907066"/>
            <a:chExt cx="853560" cy="12527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B37309DD-7C82-4823-BAE1-71AAEFAA4E02}"/>
                    </a:ext>
                  </a:extLst>
                </p14:cNvPr>
                <p14:cNvContentPartPr/>
                <p14:nvPr/>
              </p14:nvContentPartPr>
              <p14:xfrm>
                <a:off x="9426233" y="1630292"/>
                <a:ext cx="191880" cy="5295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B37309DD-7C82-4823-BAE1-71AAEFAA4E0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08233" y="1612292"/>
                  <a:ext cx="2275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4BB4050B-1862-4F65-9A21-D37FE66DFD1A}"/>
                    </a:ext>
                  </a:extLst>
                </p14:cNvPr>
                <p14:cNvContentPartPr/>
                <p14:nvPr/>
              </p14:nvContentPartPr>
              <p14:xfrm>
                <a:off x="9294113" y="1308092"/>
                <a:ext cx="386280" cy="29484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4BB4050B-1862-4F65-9A21-D37FE66DFD1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276113" y="1290092"/>
                  <a:ext cx="421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059AD650-93B4-49B0-979E-D753AA59A80B}"/>
                    </a:ext>
                  </a:extLst>
                </p14:cNvPr>
                <p14:cNvContentPartPr/>
                <p14:nvPr/>
              </p14:nvContentPartPr>
              <p14:xfrm>
                <a:off x="9596153" y="1339412"/>
                <a:ext cx="106200" cy="27252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059AD650-93B4-49B0-979E-D753AA59A80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578153" y="1321412"/>
                  <a:ext cx="141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9E9CB5E9-6F18-4B01-B4A5-DB2A2DC29231}"/>
                    </a:ext>
                  </a:extLst>
                </p14:cNvPr>
                <p14:cNvContentPartPr/>
                <p14:nvPr/>
              </p14:nvContentPartPr>
              <p14:xfrm>
                <a:off x="9313193" y="1366412"/>
                <a:ext cx="367920" cy="36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9E9CB5E9-6F18-4B01-B4A5-DB2A2DC2923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295175" y="1348412"/>
                  <a:ext cx="403595" cy="3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EF52233A-A232-4FF2-90C2-3236BD61DCF1}"/>
                </a:ext>
              </a:extLst>
            </p:cNvPr>
            <p:cNvGrpSpPr/>
            <p:nvPr/>
          </p:nvGrpSpPr>
          <p:grpSpPr>
            <a:xfrm>
              <a:off x="9598800" y="1619183"/>
              <a:ext cx="2520" cy="16920"/>
              <a:chOff x="9598800" y="1619183"/>
              <a:chExt cx="2520" cy="16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39" name="Input penna 38">
                    <a:extLst>
                      <a:ext uri="{FF2B5EF4-FFF2-40B4-BE49-F238E27FC236}">
                        <a16:creationId xmlns:a16="http://schemas.microsoft.com/office/drawing/2014/main" id="{A4470BF2-E90A-4E79-A4F2-0970B52D2EE9}"/>
                      </a:ext>
                    </a:extLst>
                  </p14:cNvPr>
                  <p14:cNvContentPartPr/>
                  <p14:nvPr/>
                </p14:nvContentPartPr>
                <p14:xfrm>
                  <a:off x="9598800" y="1619183"/>
                  <a:ext cx="360" cy="360"/>
                </p14:xfrm>
              </p:contentPart>
            </mc:Choice>
            <mc:Fallback xmlns="">
              <p:pic>
                <p:nvPicPr>
                  <p:cNvPr id="39" name="Input penna 38">
                    <a:extLst>
                      <a:ext uri="{FF2B5EF4-FFF2-40B4-BE49-F238E27FC236}">
                        <a16:creationId xmlns:a16="http://schemas.microsoft.com/office/drawing/2014/main" id="{A4470BF2-E90A-4E79-A4F2-0970B52D2EE9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9580800" y="160118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41" name="Input penna 40">
                    <a:extLst>
                      <a:ext uri="{FF2B5EF4-FFF2-40B4-BE49-F238E27FC236}">
                        <a16:creationId xmlns:a16="http://schemas.microsoft.com/office/drawing/2014/main" id="{11DB941B-00D5-4D54-9136-C07CA733C56B}"/>
                      </a:ext>
                    </a:extLst>
                  </p14:cNvPr>
                  <p14:cNvContentPartPr/>
                  <p14:nvPr/>
                </p14:nvContentPartPr>
                <p14:xfrm>
                  <a:off x="9598800" y="1626383"/>
                  <a:ext cx="360" cy="360"/>
                </p14:xfrm>
              </p:contentPart>
            </mc:Choice>
            <mc:Fallback xmlns="">
              <p:pic>
                <p:nvPicPr>
                  <p:cNvPr id="41" name="Input penna 40">
                    <a:extLst>
                      <a:ext uri="{FF2B5EF4-FFF2-40B4-BE49-F238E27FC236}">
                        <a16:creationId xmlns:a16="http://schemas.microsoft.com/office/drawing/2014/main" id="{11DB941B-00D5-4D54-9136-C07CA733C56B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9580800" y="160838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48" name="Input penna 47">
                    <a:extLst>
                      <a:ext uri="{FF2B5EF4-FFF2-40B4-BE49-F238E27FC236}">
                        <a16:creationId xmlns:a16="http://schemas.microsoft.com/office/drawing/2014/main" id="{28DA4885-43D5-469E-89EA-5135BCF8FE51}"/>
                      </a:ext>
                    </a:extLst>
                  </p14:cNvPr>
                  <p14:cNvContentPartPr/>
                  <p14:nvPr/>
                </p14:nvContentPartPr>
                <p14:xfrm>
                  <a:off x="9600960" y="1635743"/>
                  <a:ext cx="360" cy="360"/>
                </p14:xfrm>
              </p:contentPart>
            </mc:Choice>
            <mc:Fallback xmlns="">
              <p:pic>
                <p:nvPicPr>
                  <p:cNvPr id="48" name="Input penna 47">
                    <a:extLst>
                      <a:ext uri="{FF2B5EF4-FFF2-40B4-BE49-F238E27FC236}">
                        <a16:creationId xmlns:a16="http://schemas.microsoft.com/office/drawing/2014/main" id="{28DA4885-43D5-469E-89EA-5135BCF8FE51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9582960" y="161774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6BCF2701-7779-435E-B667-E0CEF8C7AB00}"/>
                    </a:ext>
                  </a:extLst>
                </p14:cNvPr>
                <p14:cNvContentPartPr/>
                <p14:nvPr/>
              </p14:nvContentPartPr>
              <p14:xfrm>
                <a:off x="9422400" y="1604783"/>
                <a:ext cx="360" cy="36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6BCF2701-7779-435E-B667-E0CEF8C7AB0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404400" y="158678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C58751F9-0081-4D77-AD81-88A61C3BD737}"/>
                    </a:ext>
                  </a:extLst>
                </p14:cNvPr>
                <p14:cNvContentPartPr/>
                <p14:nvPr/>
              </p14:nvContentPartPr>
              <p14:xfrm>
                <a:off x="9479338" y="1682374"/>
                <a:ext cx="66240" cy="3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C58751F9-0081-4D77-AD81-88A61C3BD73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61338" y="1664374"/>
                  <a:ext cx="101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813392CD-5D95-4ED9-B372-4D7A08CF5DF7}"/>
                    </a:ext>
                  </a:extLst>
                </p14:cNvPr>
                <p14:cNvContentPartPr/>
                <p14:nvPr/>
              </p14:nvContentPartPr>
              <p14:xfrm>
                <a:off x="9475378" y="1682374"/>
                <a:ext cx="2520" cy="867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813392CD-5D95-4ED9-B372-4D7A08CF5DF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57378" y="1664374"/>
                  <a:ext cx="38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48113587-BCB3-415F-88BF-30FB9FEE857D}"/>
                    </a:ext>
                  </a:extLst>
                </p14:cNvPr>
                <p14:cNvContentPartPr/>
                <p14:nvPr/>
              </p14:nvContentPartPr>
              <p14:xfrm>
                <a:off x="9477538" y="1764814"/>
                <a:ext cx="63000" cy="46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48113587-BCB3-415F-88BF-30FB9FEE857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59538" y="1746814"/>
                  <a:ext cx="98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55F9FDC5-9D6B-440C-B08B-B1F74F724653}"/>
                    </a:ext>
                  </a:extLst>
                </p14:cNvPr>
                <p14:cNvContentPartPr/>
                <p14:nvPr/>
              </p14:nvContentPartPr>
              <p14:xfrm>
                <a:off x="9542338" y="1682374"/>
                <a:ext cx="3600" cy="7380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55F9FDC5-9D6B-440C-B08B-B1F74F72465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24338" y="1664461"/>
                  <a:ext cx="39240" cy="109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839DBDAD-4B26-485F-AC93-BC690829392E}"/>
                    </a:ext>
                  </a:extLst>
                </p14:cNvPr>
                <p14:cNvContentPartPr/>
                <p14:nvPr/>
              </p14:nvContentPartPr>
              <p14:xfrm>
                <a:off x="9061468" y="925066"/>
                <a:ext cx="166320" cy="2426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839DBDAD-4B26-485F-AC93-BC690829392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43468" y="907066"/>
                  <a:ext cx="201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DDC35111-5848-41E8-BE70-46885CF70A6C}"/>
                    </a:ext>
                  </a:extLst>
                </p14:cNvPr>
                <p14:cNvContentPartPr/>
                <p14:nvPr/>
              </p14:nvContentPartPr>
              <p14:xfrm>
                <a:off x="9272788" y="1053946"/>
                <a:ext cx="30600" cy="1040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DDC35111-5848-41E8-BE70-46885CF70A6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63788" y="1044915"/>
                  <a:ext cx="48240" cy="121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137F8283-FC5A-4088-AF48-C2A408731A10}"/>
                    </a:ext>
                  </a:extLst>
                </p14:cNvPr>
                <p14:cNvContentPartPr/>
                <p14:nvPr/>
              </p14:nvContentPartPr>
              <p14:xfrm>
                <a:off x="9362428" y="1053946"/>
                <a:ext cx="14400" cy="14832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137F8283-FC5A-4088-AF48-C2A408731A1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53428" y="1044946"/>
                  <a:ext cx="32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93FA801E-EA7D-4CE3-881D-D4CED4CDFC8E}"/>
                    </a:ext>
                  </a:extLst>
                </p14:cNvPr>
                <p14:cNvContentPartPr/>
                <p14:nvPr/>
              </p14:nvContentPartPr>
              <p14:xfrm>
                <a:off x="9107908" y="1219906"/>
                <a:ext cx="131040" cy="4392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93FA801E-EA7D-4CE3-881D-D4CED4CDFC8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98908" y="1210979"/>
                  <a:ext cx="148680" cy="6141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2" name="Gruppo 81">
              <a:extLst>
                <a:ext uri="{FF2B5EF4-FFF2-40B4-BE49-F238E27FC236}">
                  <a16:creationId xmlns:a16="http://schemas.microsoft.com/office/drawing/2014/main" id="{9533C80E-103E-43F3-AE90-AEBCBF257AAF}"/>
                </a:ext>
              </a:extLst>
            </p:cNvPr>
            <p:cNvGrpSpPr/>
            <p:nvPr/>
          </p:nvGrpSpPr>
          <p:grpSpPr>
            <a:xfrm>
              <a:off x="9470068" y="907066"/>
              <a:ext cx="444960" cy="326520"/>
              <a:chOff x="9470068" y="907066"/>
              <a:chExt cx="444960" cy="326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57" name="Input penna 56">
                    <a:extLst>
                      <a:ext uri="{FF2B5EF4-FFF2-40B4-BE49-F238E27FC236}">
                        <a16:creationId xmlns:a16="http://schemas.microsoft.com/office/drawing/2014/main" id="{4274428D-D22E-4D4E-852C-16C0C2C2EC71}"/>
                      </a:ext>
                    </a:extLst>
                  </p14:cNvPr>
                  <p14:cNvContentPartPr/>
                  <p14:nvPr/>
                </p14:nvContentPartPr>
                <p14:xfrm>
                  <a:off x="9677788" y="953506"/>
                  <a:ext cx="237240" cy="224280"/>
                </p14:xfrm>
              </p:contentPart>
            </mc:Choice>
            <mc:Fallback xmlns="">
              <p:pic>
                <p:nvPicPr>
                  <p:cNvPr id="57" name="Input penna 56">
                    <a:extLst>
                      <a:ext uri="{FF2B5EF4-FFF2-40B4-BE49-F238E27FC236}">
                        <a16:creationId xmlns:a16="http://schemas.microsoft.com/office/drawing/2014/main" id="{4274428D-D22E-4D4E-852C-16C0C2C2EC71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9659788" y="935506"/>
                    <a:ext cx="272880" cy="25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56" name="Input penna 55">
                    <a:extLst>
                      <a:ext uri="{FF2B5EF4-FFF2-40B4-BE49-F238E27FC236}">
                        <a16:creationId xmlns:a16="http://schemas.microsoft.com/office/drawing/2014/main" id="{B0DDD782-3B21-464C-B2D8-031EEA13729A}"/>
                      </a:ext>
                    </a:extLst>
                  </p14:cNvPr>
                  <p14:cNvContentPartPr/>
                  <p14:nvPr/>
                </p14:nvContentPartPr>
                <p14:xfrm>
                  <a:off x="9470068" y="907066"/>
                  <a:ext cx="4680" cy="258480"/>
                </p14:xfrm>
              </p:contentPart>
            </mc:Choice>
            <mc:Fallback xmlns="">
              <p:pic>
                <p:nvPicPr>
                  <p:cNvPr id="56" name="Input penna 55">
                    <a:extLst>
                      <a:ext uri="{FF2B5EF4-FFF2-40B4-BE49-F238E27FC236}">
                        <a16:creationId xmlns:a16="http://schemas.microsoft.com/office/drawing/2014/main" id="{B0DDD782-3B21-464C-B2D8-031EEA13729A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9452068" y="889066"/>
                    <a:ext cx="4032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65" name="Input penna 64">
                    <a:extLst>
                      <a:ext uri="{FF2B5EF4-FFF2-40B4-BE49-F238E27FC236}">
                        <a16:creationId xmlns:a16="http://schemas.microsoft.com/office/drawing/2014/main" id="{32B1AD3A-5614-407E-B9C9-D37ECB3E5CBC}"/>
                      </a:ext>
                    </a:extLst>
                  </p14:cNvPr>
                  <p14:cNvContentPartPr/>
                  <p14:nvPr/>
                </p14:nvContentPartPr>
                <p14:xfrm>
                  <a:off x="9538108" y="1104346"/>
                  <a:ext cx="360" cy="107640"/>
                </p14:xfrm>
              </p:contentPart>
            </mc:Choice>
            <mc:Fallback xmlns="">
              <p:pic>
                <p:nvPicPr>
                  <p:cNvPr id="65" name="Input penna 64">
                    <a:extLst>
                      <a:ext uri="{FF2B5EF4-FFF2-40B4-BE49-F238E27FC236}">
                        <a16:creationId xmlns:a16="http://schemas.microsoft.com/office/drawing/2014/main" id="{32B1AD3A-5614-407E-B9C9-D37ECB3E5CB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9529108" y="1095346"/>
                    <a:ext cx="1800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75" name="Input penna 74">
                    <a:extLst>
                      <a:ext uri="{FF2B5EF4-FFF2-40B4-BE49-F238E27FC236}">
                        <a16:creationId xmlns:a16="http://schemas.microsoft.com/office/drawing/2014/main" id="{64A1C946-4C7A-436B-82B6-AE28CD216D00}"/>
                      </a:ext>
                    </a:extLst>
                  </p14:cNvPr>
                  <p14:cNvContentPartPr/>
                  <p14:nvPr/>
                </p14:nvContentPartPr>
                <p14:xfrm>
                  <a:off x="9613348" y="1111186"/>
                  <a:ext cx="360" cy="104040"/>
                </p14:xfrm>
              </p:contentPart>
            </mc:Choice>
            <mc:Fallback xmlns="">
              <p:pic>
                <p:nvPicPr>
                  <p:cNvPr id="75" name="Input penna 74">
                    <a:extLst>
                      <a:ext uri="{FF2B5EF4-FFF2-40B4-BE49-F238E27FC236}">
                        <a16:creationId xmlns:a16="http://schemas.microsoft.com/office/drawing/2014/main" id="{64A1C946-4C7A-436B-82B6-AE28CD216D00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604348" y="1102186"/>
                    <a:ext cx="1800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80" name="Input penna 79">
                    <a:extLst>
                      <a:ext uri="{FF2B5EF4-FFF2-40B4-BE49-F238E27FC236}">
                        <a16:creationId xmlns:a16="http://schemas.microsoft.com/office/drawing/2014/main" id="{F099AF6D-C1DC-4F9B-A785-665ECC42E46F}"/>
                      </a:ext>
                    </a:extLst>
                  </p14:cNvPr>
                  <p14:cNvContentPartPr/>
                  <p14:nvPr/>
                </p14:nvContentPartPr>
                <p14:xfrm>
                  <a:off x="9706948" y="1170226"/>
                  <a:ext cx="101160" cy="63360"/>
                </p14:xfrm>
              </p:contentPart>
            </mc:Choice>
            <mc:Fallback xmlns="">
              <p:pic>
                <p:nvPicPr>
                  <p:cNvPr id="80" name="Input penna 79">
                    <a:extLst>
                      <a:ext uri="{FF2B5EF4-FFF2-40B4-BE49-F238E27FC236}">
                        <a16:creationId xmlns:a16="http://schemas.microsoft.com/office/drawing/2014/main" id="{F099AF6D-C1DC-4F9B-A785-665ECC42E46F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9697948" y="1161226"/>
                    <a:ext cx="118800" cy="8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C4C1DC7-EEF9-8B43-887B-1D8E5C89FE38}"/>
                  </a:ext>
                </a:extLst>
              </p14:cNvPr>
              <p14:cNvContentPartPr/>
              <p14:nvPr/>
            </p14:nvContentPartPr>
            <p14:xfrm>
              <a:off x="9534467" y="2248920"/>
              <a:ext cx="210960" cy="802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C4C1DC7-EEF9-8B43-887B-1D8E5C89FE3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516467" y="2230920"/>
                <a:ext cx="2466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2041AB5-EAA7-C94C-A2F2-40145531B662}"/>
                  </a:ext>
                </a:extLst>
              </p14:cNvPr>
              <p14:cNvContentPartPr/>
              <p14:nvPr/>
            </p14:nvContentPartPr>
            <p14:xfrm>
              <a:off x="9511196" y="2214065"/>
              <a:ext cx="78840" cy="1022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2041AB5-EAA7-C94C-A2F2-40145531B66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502155" y="2205065"/>
                <a:ext cx="96561" cy="1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311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0E354E41-3DD3-4E4E-9423-71B102488250}"/>
              </a:ext>
            </a:extLst>
          </p:cNvPr>
          <p:cNvGrpSpPr/>
          <p:nvPr/>
        </p:nvGrpSpPr>
        <p:grpSpPr>
          <a:xfrm>
            <a:off x="2704371" y="95145"/>
            <a:ext cx="7132320" cy="1799846"/>
            <a:chOff x="2669443" y="110170"/>
            <a:chExt cx="7132320" cy="1799846"/>
          </a:xfrm>
        </p:grpSpPr>
        <p:pic>
          <p:nvPicPr>
            <p:cNvPr id="8" name="Immagine 7" descr="Immagine che contiene arancia, sedendo, frutta, tavolo&#10;&#10;Descrizione generata automaticamente">
              <a:extLst>
                <a:ext uri="{FF2B5EF4-FFF2-40B4-BE49-F238E27FC236}">
                  <a16:creationId xmlns:a16="http://schemas.microsoft.com/office/drawing/2014/main" id="{6CCAD107-3D3C-4EC9-8DDA-70EDEFCB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9443" y="110170"/>
              <a:ext cx="7132320" cy="1799846"/>
            </a:xfrm>
            <a:prstGeom prst="rect">
              <a:avLst/>
            </a:prstGeom>
            <a:effectLst>
              <a:outerShdw blurRad="1257300" dist="50800" dir="5400000" sx="1000" sy="1000" algn="ctr" rotWithShape="0">
                <a:schemeClr val="bg1"/>
              </a:outerShdw>
            </a:effectLst>
          </p:spPr>
        </p:pic>
        <p:sp>
          <p:nvSpPr>
            <p:cNvPr id="2" name="TextBox 2">
              <a:extLst>
                <a:ext uri="{FF2B5EF4-FFF2-40B4-BE49-F238E27FC236}">
                  <a16:creationId xmlns:a16="http://schemas.microsoft.com/office/drawing/2014/main" id="{C4CE5D87-2FAA-4293-BE2D-5BE769528173}"/>
                </a:ext>
              </a:extLst>
            </p:cNvPr>
            <p:cNvSpPr txBox="1"/>
            <p:nvPr/>
          </p:nvSpPr>
          <p:spPr>
            <a:xfrm>
              <a:off x="3276306" y="642389"/>
              <a:ext cx="52405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>
                  <a:solidFill>
                    <a:schemeClr val="bg1"/>
                  </a:solidFill>
                  <a:latin typeface="BigKids" pitchFamily="2" charset="0"/>
                </a:rPr>
                <a:t>Analisi</a:t>
              </a:r>
              <a:r>
                <a:rPr lang="it-IT" sz="2400">
                  <a:solidFill>
                    <a:schemeClr val="bg1"/>
                  </a:solidFill>
                  <a:latin typeface="BigKids" pitchFamily="2" charset="0"/>
                </a:rPr>
                <a:t> </a:t>
              </a:r>
              <a:r>
                <a:rPr lang="it-IT" sz="3600">
                  <a:solidFill>
                    <a:schemeClr val="bg1"/>
                  </a:solidFill>
                  <a:latin typeface="BigKids" pitchFamily="2" charset="0"/>
                </a:rPr>
                <a:t>comparativa</a:t>
              </a:r>
              <a:endParaRPr lang="en-IT" sz="3600">
                <a:solidFill>
                  <a:schemeClr val="bg1"/>
                </a:solidFill>
                <a:latin typeface="BigKids" pitchFamily="2" charset="0"/>
              </a:endParaRPr>
            </a:p>
          </p:txBody>
        </p:sp>
      </p:grpSp>
      <p:sp>
        <p:nvSpPr>
          <p:cNvPr id="5" name="Rettangolo 4">
            <a:extLst>
              <a:ext uri="{FF2B5EF4-FFF2-40B4-BE49-F238E27FC236}">
                <a16:creationId xmlns:a16="http://schemas.microsoft.com/office/drawing/2014/main" id="{7F67BA02-DB70-4286-B453-F87794AD6760}"/>
              </a:ext>
            </a:extLst>
          </p:cNvPr>
          <p:cNvSpPr/>
          <p:nvPr/>
        </p:nvSpPr>
        <p:spPr>
          <a:xfrm>
            <a:off x="817735" y="235820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>
                <a:latin typeface="KIDsRegular" pitchFamily="2" charset="0"/>
              </a:rPr>
              <a:t>• </a:t>
            </a:r>
            <a:r>
              <a:rPr lang="it-IT">
                <a:latin typeface="KIDsRegular" pitchFamily="2" charset="0"/>
              </a:rPr>
              <a:t>App IOS </a:t>
            </a:r>
            <a:r>
              <a:rPr lang="en-IT">
                <a:latin typeface="KIDsRegular" pitchFamily="2" charset="0"/>
              </a:rPr>
              <a:t>•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EA08984-BFE1-4791-8892-BA592712BA76}"/>
              </a:ext>
            </a:extLst>
          </p:cNvPr>
          <p:cNvSpPr/>
          <p:nvPr/>
        </p:nvSpPr>
        <p:spPr>
          <a:xfrm>
            <a:off x="817735" y="1893893"/>
            <a:ext cx="27382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200" err="1">
                <a:latin typeface="BigKids" panose="00000500000000000000" pitchFamily="2" charset="0"/>
              </a:rPr>
              <a:t>iHatch</a:t>
            </a:r>
            <a:r>
              <a:rPr lang="it-IT" sz="2200">
                <a:latin typeface="Chalkboard" panose="03050602040202020205" pitchFamily="66" charset="0"/>
              </a:rPr>
              <a:t>-</a:t>
            </a:r>
            <a:r>
              <a:rPr lang="it-IT" sz="2200">
                <a:latin typeface="BigKids" panose="00000500000000000000" pitchFamily="2" charset="0"/>
              </a:rPr>
              <a:t>Chickens</a:t>
            </a:r>
            <a:r>
              <a:rPr lang="it-IT" sz="2000">
                <a:latin typeface="BigKids" panose="00000500000000000000" pitchFamily="2" charset="0"/>
              </a:rPr>
              <a:t>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F49B9BF-64D1-49BD-8812-1A2C993FCD8C}"/>
              </a:ext>
            </a:extLst>
          </p:cNvPr>
          <p:cNvSpPr/>
          <p:nvPr/>
        </p:nvSpPr>
        <p:spPr>
          <a:xfrm>
            <a:off x="817735" y="2992156"/>
            <a:ext cx="745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>
                <a:solidFill>
                  <a:schemeClr val="accent6">
                    <a:lumMod val="75000"/>
                  </a:schemeClr>
                </a:solidFill>
                <a:latin typeface="BigKids" panose="00000500000000000000" pitchFamily="2" charset="0"/>
              </a:rPr>
              <a:t>pro</a:t>
            </a:r>
            <a:r>
              <a:rPr lang="it-IT" sz="2000">
                <a:latin typeface="BigKids" panose="00000500000000000000" pitchFamily="2" charset="0"/>
              </a:rPr>
              <a:t> 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1BCFDF0-9DE5-46EA-B37A-0D7EE18DB14D}"/>
              </a:ext>
            </a:extLst>
          </p:cNvPr>
          <p:cNvSpPr/>
          <p:nvPr/>
        </p:nvSpPr>
        <p:spPr>
          <a:xfrm>
            <a:off x="817735" y="4758501"/>
            <a:ext cx="13083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200">
                <a:solidFill>
                  <a:srgbClr val="C00000"/>
                </a:solidFill>
                <a:latin typeface="BigKids" panose="00000500000000000000" pitchFamily="2" charset="0"/>
              </a:rPr>
              <a:t>contro</a:t>
            </a:r>
            <a:r>
              <a:rPr lang="it-IT" sz="2000">
                <a:latin typeface="BigKids" panose="00000500000000000000" pitchFamily="2" charset="0"/>
              </a:rPr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C7E4B1F-8643-4E97-9DA5-0239E2A952BD}"/>
              </a:ext>
            </a:extLst>
          </p:cNvPr>
          <p:cNvSpPr txBox="1"/>
          <p:nvPr/>
        </p:nvSpPr>
        <p:spPr>
          <a:xfrm>
            <a:off x="817734" y="3549767"/>
            <a:ext cx="28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Might Could Pen" panose="03000600000000000000" pitchFamily="66" charset="0"/>
              </a:rPr>
              <a:t>L’app supporta cicli di incubazione per diverse specie e razze di ovipari.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74C824A-B3BB-466A-8973-1F17186783CA}"/>
              </a:ext>
            </a:extLst>
          </p:cNvPr>
          <p:cNvSpPr txBox="1"/>
          <p:nvPr/>
        </p:nvSpPr>
        <p:spPr>
          <a:xfrm>
            <a:off x="817735" y="5289388"/>
            <a:ext cx="28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Might Could Pen" panose="03000600000000000000" pitchFamily="66" charset="0"/>
              </a:rPr>
              <a:t>Il sistema non invia promemoria e risulta confusionaria.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E5C414E1-3688-4329-B716-9A03A96D1D4B}"/>
                  </a:ext>
                </a:extLst>
              </p14:cNvPr>
              <p14:cNvContentPartPr/>
              <p14:nvPr/>
            </p14:nvContentPartPr>
            <p14:xfrm>
              <a:off x="-146677" y="1275918"/>
              <a:ext cx="360" cy="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E5C414E1-3688-4329-B716-9A03A96D1D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64677" y="125791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E0FF112F-A3B9-4E8D-B634-5F85526FDB39}"/>
                  </a:ext>
                </a:extLst>
              </p14:cNvPr>
              <p14:cNvContentPartPr/>
              <p14:nvPr/>
            </p14:nvContentPartPr>
            <p14:xfrm>
              <a:off x="-164780" y="3712325"/>
              <a:ext cx="50040" cy="396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E0FF112F-A3B9-4E8D-B634-5F85526FDB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73780" y="3703325"/>
                <a:ext cx="676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po 50">
            <a:extLst>
              <a:ext uri="{FF2B5EF4-FFF2-40B4-BE49-F238E27FC236}">
                <a16:creationId xmlns:a16="http://schemas.microsoft.com/office/drawing/2014/main" id="{6C1D10D4-DA75-4290-99C6-14C9D57B9F51}"/>
              </a:ext>
            </a:extLst>
          </p:cNvPr>
          <p:cNvGrpSpPr/>
          <p:nvPr/>
        </p:nvGrpSpPr>
        <p:grpSpPr>
          <a:xfrm>
            <a:off x="1551198" y="3088500"/>
            <a:ext cx="311760" cy="300960"/>
            <a:chOff x="2491873" y="3364278"/>
            <a:chExt cx="31176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19ACD570-73F2-4BA0-A4AB-DAEDC7DF8FE0}"/>
                    </a:ext>
                  </a:extLst>
                </p14:cNvPr>
                <p14:cNvContentPartPr/>
                <p14:nvPr/>
              </p14:nvContentPartPr>
              <p14:xfrm>
                <a:off x="2491873" y="3364278"/>
                <a:ext cx="311760" cy="3009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19ACD570-73F2-4BA0-A4AB-DAEDC7DF8F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73873" y="3346278"/>
                  <a:ext cx="347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D678ECD0-9182-40B3-B505-D7E8F124BBC0}"/>
                    </a:ext>
                  </a:extLst>
                </p14:cNvPr>
                <p14:cNvContentPartPr/>
                <p14:nvPr/>
              </p14:nvContentPartPr>
              <p14:xfrm>
                <a:off x="2577908" y="3432826"/>
                <a:ext cx="147240" cy="1476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D678ECD0-9182-40B3-B505-D7E8F124BB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68908" y="3423826"/>
                  <a:ext cx="1648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A204C079-D581-44BA-9271-4AE299458137}"/>
              </a:ext>
            </a:extLst>
          </p:cNvPr>
          <p:cNvGrpSpPr/>
          <p:nvPr/>
        </p:nvGrpSpPr>
        <p:grpSpPr>
          <a:xfrm>
            <a:off x="2126106" y="4855097"/>
            <a:ext cx="311760" cy="300960"/>
            <a:chOff x="2742310" y="4834256"/>
            <a:chExt cx="31176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83E771A5-B651-452D-96A7-9EF89671CB27}"/>
                    </a:ext>
                  </a:extLst>
                </p14:cNvPr>
                <p14:cNvContentPartPr/>
                <p14:nvPr/>
              </p14:nvContentPartPr>
              <p14:xfrm>
                <a:off x="2742310" y="4834256"/>
                <a:ext cx="311760" cy="30096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83E771A5-B651-452D-96A7-9EF89671CB2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24310" y="4816256"/>
                  <a:ext cx="347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ED009B36-E580-42ED-99DD-5583ACCCEA5C}"/>
                    </a:ext>
                  </a:extLst>
                </p14:cNvPr>
                <p14:cNvContentPartPr/>
                <p14:nvPr/>
              </p14:nvContentPartPr>
              <p14:xfrm>
                <a:off x="2828885" y="4910405"/>
                <a:ext cx="137520" cy="12996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ED009B36-E580-42ED-99DD-5583ACCCEA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19885" y="4901405"/>
                  <a:ext cx="155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689BA265-53BD-4639-B0C8-12C3F826956B}"/>
                    </a:ext>
                  </a:extLst>
                </p14:cNvPr>
                <p14:cNvContentPartPr/>
                <p14:nvPr/>
              </p14:nvContentPartPr>
              <p14:xfrm>
                <a:off x="2830325" y="4887365"/>
                <a:ext cx="141480" cy="1641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689BA265-53BD-4639-B0C8-12C3F826956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21325" y="4878385"/>
                  <a:ext cx="159120" cy="1817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7836D482-E8E0-4537-B5CE-156AE55C2282}"/>
              </a:ext>
            </a:extLst>
          </p:cNvPr>
          <p:cNvGrpSpPr/>
          <p:nvPr/>
        </p:nvGrpSpPr>
        <p:grpSpPr>
          <a:xfrm>
            <a:off x="3980648" y="1772751"/>
            <a:ext cx="2711435" cy="4621953"/>
            <a:chOff x="4010224" y="1804525"/>
            <a:chExt cx="2711435" cy="4621953"/>
          </a:xfrm>
        </p:grpSpPr>
        <p:pic>
          <p:nvPicPr>
            <p:cNvPr id="42" name="Picture 17">
              <a:extLst>
                <a:ext uri="{FF2B5EF4-FFF2-40B4-BE49-F238E27FC236}">
                  <a16:creationId xmlns:a16="http://schemas.microsoft.com/office/drawing/2014/main" id="{39AD2A01-6B5D-488D-A9CE-5FAD02450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4655" t="4843" r="5194" b="4778"/>
            <a:stretch/>
          </p:blipFill>
          <p:spPr>
            <a:xfrm>
              <a:off x="4347275" y="2096904"/>
              <a:ext cx="1993531" cy="40371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71BE92E5-C7ED-4985-9216-F00A47B0B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010224" y="1804525"/>
              <a:ext cx="2711435" cy="4621953"/>
            </a:xfrm>
            <a:prstGeom prst="rect">
              <a:avLst/>
            </a:prstGeom>
          </p:spPr>
        </p:pic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4E3199BE-FF09-4932-8411-EFD44DB73066}"/>
              </a:ext>
            </a:extLst>
          </p:cNvPr>
          <p:cNvGrpSpPr/>
          <p:nvPr/>
        </p:nvGrpSpPr>
        <p:grpSpPr>
          <a:xfrm>
            <a:off x="6454856" y="1760074"/>
            <a:ext cx="2711435" cy="4621953"/>
            <a:chOff x="6271453" y="1760074"/>
            <a:chExt cx="2711435" cy="4621953"/>
          </a:xfrm>
        </p:grpSpPr>
        <p:pic>
          <p:nvPicPr>
            <p:cNvPr id="43" name="Picture 15">
              <a:extLst>
                <a:ext uri="{FF2B5EF4-FFF2-40B4-BE49-F238E27FC236}">
                  <a16:creationId xmlns:a16="http://schemas.microsoft.com/office/drawing/2014/main" id="{3D1D617C-0E0B-4894-9C87-A0CC2E11E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484" t="4841" r="5439" b="4778"/>
            <a:stretch/>
          </p:blipFill>
          <p:spPr>
            <a:xfrm>
              <a:off x="6591938" y="2052454"/>
              <a:ext cx="1993531" cy="40371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57BBDE74-8270-4ED0-A021-90E40F217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71453" y="1760074"/>
              <a:ext cx="2711435" cy="4621953"/>
            </a:xfrm>
            <a:prstGeom prst="rect">
              <a:avLst/>
            </a:prstGeom>
          </p:spPr>
        </p:pic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2B794319-E675-40B3-B30D-A54C179AB266}"/>
              </a:ext>
            </a:extLst>
          </p:cNvPr>
          <p:cNvGrpSpPr/>
          <p:nvPr/>
        </p:nvGrpSpPr>
        <p:grpSpPr>
          <a:xfrm>
            <a:off x="8935577" y="1760074"/>
            <a:ext cx="2711435" cy="4621953"/>
            <a:chOff x="8650818" y="1747397"/>
            <a:chExt cx="2711435" cy="4621953"/>
          </a:xfrm>
        </p:grpSpPr>
        <p:pic>
          <p:nvPicPr>
            <p:cNvPr id="44" name="Picture 19">
              <a:extLst>
                <a:ext uri="{FF2B5EF4-FFF2-40B4-BE49-F238E27FC236}">
                  <a16:creationId xmlns:a16="http://schemas.microsoft.com/office/drawing/2014/main" id="{254EAD8D-025A-4B80-B577-38AEBAFED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4972" t="4841" r="4876" b="4778"/>
            <a:stretch/>
          </p:blipFill>
          <p:spPr>
            <a:xfrm>
              <a:off x="8982888" y="2052454"/>
              <a:ext cx="1998379" cy="40371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695940E4-D280-4B53-97E7-D286EAD3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650818" y="1747397"/>
              <a:ext cx="2711435" cy="4621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41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0E354E41-3DD3-4E4E-9423-71B102488250}"/>
              </a:ext>
            </a:extLst>
          </p:cNvPr>
          <p:cNvGrpSpPr/>
          <p:nvPr/>
        </p:nvGrpSpPr>
        <p:grpSpPr>
          <a:xfrm>
            <a:off x="2704371" y="95145"/>
            <a:ext cx="7132320" cy="1799846"/>
            <a:chOff x="2669443" y="110170"/>
            <a:chExt cx="7132320" cy="1799846"/>
          </a:xfrm>
        </p:grpSpPr>
        <p:pic>
          <p:nvPicPr>
            <p:cNvPr id="8" name="Immagine 7" descr="Immagine che contiene arancia, sedendo, frutta, tavolo&#10;&#10;Descrizione generata automaticamente">
              <a:extLst>
                <a:ext uri="{FF2B5EF4-FFF2-40B4-BE49-F238E27FC236}">
                  <a16:creationId xmlns:a16="http://schemas.microsoft.com/office/drawing/2014/main" id="{6CCAD107-3D3C-4EC9-8DDA-70EDEFCB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9443" y="110170"/>
              <a:ext cx="7132320" cy="1799846"/>
            </a:xfrm>
            <a:prstGeom prst="rect">
              <a:avLst/>
            </a:prstGeom>
            <a:effectLst>
              <a:outerShdw blurRad="1257300" dist="50800" dir="5400000" sx="1000" sy="1000" algn="ctr" rotWithShape="0">
                <a:schemeClr val="bg1"/>
              </a:outerShdw>
            </a:effectLst>
          </p:spPr>
        </p:pic>
        <p:sp>
          <p:nvSpPr>
            <p:cNvPr id="2" name="TextBox 2">
              <a:extLst>
                <a:ext uri="{FF2B5EF4-FFF2-40B4-BE49-F238E27FC236}">
                  <a16:creationId xmlns:a16="http://schemas.microsoft.com/office/drawing/2014/main" id="{C4CE5D87-2FAA-4293-BE2D-5BE769528173}"/>
                </a:ext>
              </a:extLst>
            </p:cNvPr>
            <p:cNvSpPr txBox="1"/>
            <p:nvPr/>
          </p:nvSpPr>
          <p:spPr>
            <a:xfrm>
              <a:off x="3276306" y="642389"/>
              <a:ext cx="52405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>
                  <a:solidFill>
                    <a:schemeClr val="bg1"/>
                  </a:solidFill>
                  <a:latin typeface="BigKids" pitchFamily="2" charset="0"/>
                </a:rPr>
                <a:t>Analisi</a:t>
              </a:r>
              <a:r>
                <a:rPr lang="it-IT" sz="2400">
                  <a:solidFill>
                    <a:schemeClr val="bg1"/>
                  </a:solidFill>
                  <a:latin typeface="BigKids" pitchFamily="2" charset="0"/>
                </a:rPr>
                <a:t> </a:t>
              </a:r>
              <a:r>
                <a:rPr lang="it-IT" sz="3600">
                  <a:solidFill>
                    <a:schemeClr val="bg1"/>
                  </a:solidFill>
                  <a:latin typeface="BigKids" pitchFamily="2" charset="0"/>
                </a:rPr>
                <a:t>comparativa</a:t>
              </a:r>
              <a:endParaRPr lang="en-IT" sz="3600">
                <a:solidFill>
                  <a:schemeClr val="bg1"/>
                </a:solidFill>
                <a:latin typeface="BigKids" pitchFamily="2" charset="0"/>
              </a:endParaRPr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51BCFDF0-9DE5-46EA-B37A-0D7EE18DB14D}"/>
              </a:ext>
            </a:extLst>
          </p:cNvPr>
          <p:cNvSpPr/>
          <p:nvPr/>
        </p:nvSpPr>
        <p:spPr>
          <a:xfrm>
            <a:off x="991295" y="4944686"/>
            <a:ext cx="13083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200">
                <a:solidFill>
                  <a:srgbClr val="C00000"/>
                </a:solidFill>
                <a:latin typeface="BigKids" panose="00000500000000000000" pitchFamily="2" charset="0"/>
              </a:rPr>
              <a:t>contro</a:t>
            </a:r>
            <a:r>
              <a:rPr lang="it-IT" sz="2000">
                <a:latin typeface="BigKids" panose="00000500000000000000" pitchFamily="2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E0FF112F-A3B9-4E8D-B634-5F85526FDB39}"/>
                  </a:ext>
                </a:extLst>
              </p14:cNvPr>
              <p14:cNvContentPartPr/>
              <p14:nvPr/>
            </p14:nvContentPartPr>
            <p14:xfrm>
              <a:off x="-164780" y="3712325"/>
              <a:ext cx="50040" cy="396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E0FF112F-A3B9-4E8D-B634-5F85526FDB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73780" y="3703325"/>
                <a:ext cx="676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EBDF583F-C028-41D9-80A2-D92A50091143}"/>
              </a:ext>
            </a:extLst>
          </p:cNvPr>
          <p:cNvGrpSpPr/>
          <p:nvPr/>
        </p:nvGrpSpPr>
        <p:grpSpPr>
          <a:xfrm>
            <a:off x="985579" y="1756606"/>
            <a:ext cx="2509893" cy="868322"/>
            <a:chOff x="997024" y="1891373"/>
            <a:chExt cx="2509893" cy="868322"/>
          </a:xfrm>
        </p:grpSpPr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CC2352A9-B3A5-44B1-899A-3182B0903655}"/>
                </a:ext>
              </a:extLst>
            </p:cNvPr>
            <p:cNvSpPr/>
            <p:nvPr/>
          </p:nvSpPr>
          <p:spPr>
            <a:xfrm>
              <a:off x="1002740" y="1891373"/>
              <a:ext cx="25041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400" err="1">
                  <a:latin typeface="BigKids" panose="00000500000000000000" pitchFamily="2" charset="0"/>
                </a:rPr>
                <a:t>Hatchabatch</a:t>
              </a:r>
              <a:r>
                <a:rPr lang="it-IT" sz="2000">
                  <a:latin typeface="BigKids" panose="00000500000000000000" pitchFamily="2" charset="0"/>
                </a:rPr>
                <a:t> </a:t>
              </a:r>
            </a:p>
          </p:txBody>
        </p:sp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202C3A67-FA78-476D-ABDA-F66D741C8D88}"/>
                </a:ext>
              </a:extLst>
            </p:cNvPr>
            <p:cNvSpPr/>
            <p:nvPr/>
          </p:nvSpPr>
          <p:spPr>
            <a:xfrm>
              <a:off x="997024" y="2390363"/>
              <a:ext cx="16738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T">
                  <a:latin typeface="KIDsRegular" pitchFamily="2" charset="0"/>
                </a:rPr>
                <a:t>• </a:t>
              </a:r>
              <a:r>
                <a:rPr lang="it-IT">
                  <a:latin typeface="KIDsRegular" pitchFamily="2" charset="0"/>
                </a:rPr>
                <a:t>App Android</a:t>
              </a:r>
              <a:r>
                <a:rPr lang="en-IT">
                  <a:latin typeface="KIDsRegular" pitchFamily="2" charset="0"/>
                </a:rPr>
                <a:t>•</a:t>
              </a:r>
            </a:p>
          </p:txBody>
        </p:sp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1DBBC2B-19CD-42F1-808F-04246C6A0CD4}"/>
              </a:ext>
            </a:extLst>
          </p:cNvPr>
          <p:cNvSpPr txBox="1"/>
          <p:nvPr/>
        </p:nvSpPr>
        <p:spPr>
          <a:xfrm>
            <a:off x="991295" y="3265027"/>
            <a:ext cx="3184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>
                <a:latin typeface="Might Could Pen" panose="03000600000000000000" pitchFamily="66" charset="0"/>
              </a:rPr>
              <a:t>L’app permette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>
                <a:latin typeface="Might Could Pen" panose="03000600000000000000" pitchFamily="66" charset="0"/>
              </a:rPr>
              <a:t>visualizzare lo stato in cui si trova il ciclo.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>
                <a:latin typeface="Might Could Pen" panose="03000600000000000000" pitchFamily="66" charset="0"/>
              </a:rPr>
              <a:t>visualizzare la timeline man     mano.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>
                <a:latin typeface="Might Could Pen" panose="03000600000000000000" pitchFamily="66" charset="0"/>
              </a:rPr>
              <a:t>poter aggiungere note.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41E996A-8F7B-417B-9D64-D84B3A09BD3E}"/>
              </a:ext>
            </a:extLst>
          </p:cNvPr>
          <p:cNvGrpSpPr/>
          <p:nvPr/>
        </p:nvGrpSpPr>
        <p:grpSpPr>
          <a:xfrm>
            <a:off x="991295" y="2764748"/>
            <a:ext cx="1108133" cy="400110"/>
            <a:chOff x="1745379" y="3003573"/>
            <a:chExt cx="1108133" cy="400110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4F49B9BF-64D1-49BD-8812-1A2C993FCD8C}"/>
                </a:ext>
              </a:extLst>
            </p:cNvPr>
            <p:cNvSpPr/>
            <p:nvPr/>
          </p:nvSpPr>
          <p:spPr>
            <a:xfrm>
              <a:off x="1745379" y="3003573"/>
              <a:ext cx="7457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>
                  <a:solidFill>
                    <a:schemeClr val="accent6">
                      <a:lumMod val="75000"/>
                    </a:schemeClr>
                  </a:solidFill>
                  <a:latin typeface="BigKids" panose="00000500000000000000" pitchFamily="2" charset="0"/>
                </a:rPr>
                <a:t>pro</a:t>
              </a:r>
              <a:r>
                <a:rPr lang="it-IT" sz="2000">
                  <a:latin typeface="BigKids" panose="00000500000000000000" pitchFamily="2" charset="0"/>
                </a:rPr>
                <a:t> </a:t>
              </a:r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EF5A44B-D84C-4CAE-9B5A-99D353F6268D}"/>
                </a:ext>
              </a:extLst>
            </p:cNvPr>
            <p:cNvGrpSpPr/>
            <p:nvPr/>
          </p:nvGrpSpPr>
          <p:grpSpPr>
            <a:xfrm>
              <a:off x="2541752" y="3086832"/>
              <a:ext cx="311760" cy="300960"/>
              <a:chOff x="2491873" y="3364278"/>
              <a:chExt cx="311760" cy="30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2" name="Input penna 31">
                    <a:extLst>
                      <a:ext uri="{FF2B5EF4-FFF2-40B4-BE49-F238E27FC236}">
                        <a16:creationId xmlns:a16="http://schemas.microsoft.com/office/drawing/2014/main" id="{8CF326A6-7DBA-4371-B622-0116E7745BF2}"/>
                      </a:ext>
                    </a:extLst>
                  </p14:cNvPr>
                  <p14:cNvContentPartPr/>
                  <p14:nvPr/>
                </p14:nvContentPartPr>
                <p14:xfrm>
                  <a:off x="2491873" y="3364278"/>
                  <a:ext cx="311760" cy="300960"/>
                </p14:xfrm>
              </p:contentPart>
            </mc:Choice>
            <mc:Fallback xmlns="">
              <p:pic>
                <p:nvPicPr>
                  <p:cNvPr id="32" name="Input penna 31">
                    <a:extLst>
                      <a:ext uri="{FF2B5EF4-FFF2-40B4-BE49-F238E27FC236}">
                        <a16:creationId xmlns:a16="http://schemas.microsoft.com/office/drawing/2014/main" id="{8CF326A6-7DBA-4371-B622-0116E7745BF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473873" y="3346278"/>
                    <a:ext cx="347400" cy="33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" name="Input penna 32">
                    <a:extLst>
                      <a:ext uri="{FF2B5EF4-FFF2-40B4-BE49-F238E27FC236}">
                        <a16:creationId xmlns:a16="http://schemas.microsoft.com/office/drawing/2014/main" id="{97E6C449-8938-42A6-8326-7FC07B3938F8}"/>
                      </a:ext>
                    </a:extLst>
                  </p14:cNvPr>
                  <p14:cNvContentPartPr/>
                  <p14:nvPr/>
                </p14:nvContentPartPr>
                <p14:xfrm>
                  <a:off x="2577908" y="3432826"/>
                  <a:ext cx="147240" cy="147600"/>
                </p14:xfrm>
              </p:contentPart>
            </mc:Choice>
            <mc:Fallback xmlns="">
              <p:pic>
                <p:nvPicPr>
                  <p:cNvPr id="33" name="Input penna 32">
                    <a:extLst>
                      <a:ext uri="{FF2B5EF4-FFF2-40B4-BE49-F238E27FC236}">
                        <a16:creationId xmlns:a16="http://schemas.microsoft.com/office/drawing/2014/main" id="{97E6C449-8938-42A6-8326-7FC07B3938F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568908" y="3423826"/>
                    <a:ext cx="164880" cy="165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0F11DE63-26D4-42AF-BCEA-03D3E83EE3DF}"/>
              </a:ext>
            </a:extLst>
          </p:cNvPr>
          <p:cNvSpPr txBox="1"/>
          <p:nvPr/>
        </p:nvSpPr>
        <p:spPr>
          <a:xfrm>
            <a:off x="991295" y="5484332"/>
            <a:ext cx="3392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>
                <a:latin typeface="Might Could Pen" panose="03000600000000000000" pitchFamily="66" charset="0"/>
              </a:rPr>
              <a:t>Il sistema risulta confusionaria, in quanto utilizza solamente due colori, e non mette in evidenza i passaggi più importanti.</a:t>
            </a: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36EB83A-5C57-4E3D-B44C-730DED927BA5}"/>
              </a:ext>
            </a:extLst>
          </p:cNvPr>
          <p:cNvGrpSpPr/>
          <p:nvPr/>
        </p:nvGrpSpPr>
        <p:grpSpPr>
          <a:xfrm>
            <a:off x="2299666" y="5066841"/>
            <a:ext cx="311760" cy="300960"/>
            <a:chOff x="2742310" y="4834256"/>
            <a:chExt cx="31176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F066123C-E415-41B2-BFFD-6BD3E8AC5128}"/>
                    </a:ext>
                  </a:extLst>
                </p14:cNvPr>
                <p14:cNvContentPartPr/>
                <p14:nvPr/>
              </p14:nvContentPartPr>
              <p14:xfrm>
                <a:off x="2742310" y="4834256"/>
                <a:ext cx="311760" cy="30096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F066123C-E415-41B2-BFFD-6BD3E8AC51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24310" y="4816256"/>
                  <a:ext cx="347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6471CE40-7F0E-473A-942B-FBEE7CDA27ED}"/>
                    </a:ext>
                  </a:extLst>
                </p14:cNvPr>
                <p14:cNvContentPartPr/>
                <p14:nvPr/>
              </p14:nvContentPartPr>
              <p14:xfrm>
                <a:off x="2828885" y="4910405"/>
                <a:ext cx="137520" cy="1299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6471CE40-7F0E-473A-942B-FBEE7CDA27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19885" y="4901405"/>
                  <a:ext cx="155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162FE1AF-4745-4890-B8E4-477333524D23}"/>
                    </a:ext>
                  </a:extLst>
                </p14:cNvPr>
                <p14:cNvContentPartPr/>
                <p14:nvPr/>
              </p14:nvContentPartPr>
              <p14:xfrm>
                <a:off x="2830325" y="4887365"/>
                <a:ext cx="141480" cy="1641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162FE1AF-4745-4890-B8E4-477333524D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1325" y="4878385"/>
                  <a:ext cx="159120" cy="1817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23B455C-BE3E-44CD-95AC-BB0106F1AE22}"/>
              </a:ext>
            </a:extLst>
          </p:cNvPr>
          <p:cNvGrpSpPr/>
          <p:nvPr/>
        </p:nvGrpSpPr>
        <p:grpSpPr>
          <a:xfrm>
            <a:off x="4348162" y="1671612"/>
            <a:ext cx="2676951" cy="4880982"/>
            <a:chOff x="4287289" y="1486788"/>
            <a:chExt cx="2676951" cy="4880982"/>
          </a:xfrm>
        </p:grpSpPr>
        <p:pic>
          <p:nvPicPr>
            <p:cNvPr id="16" name="Immagine 15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B83AE54F-BCA3-466D-BD0A-2A61F8C4F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04268" y="1949647"/>
              <a:ext cx="2035200" cy="3955264"/>
            </a:xfrm>
            <a:prstGeom prst="rect">
              <a:avLst/>
            </a:prstGeom>
          </p:spPr>
        </p:pic>
        <p:pic>
          <p:nvPicPr>
            <p:cNvPr id="52" name="Immagine 51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7D0B2E42-1ACD-42EE-83FE-E9BD0954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87289" y="1486788"/>
              <a:ext cx="2676951" cy="4880982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1DF22D9A-2001-45B9-B4AD-81B4BE29B405}"/>
              </a:ext>
            </a:extLst>
          </p:cNvPr>
          <p:cNvGrpSpPr/>
          <p:nvPr/>
        </p:nvGrpSpPr>
        <p:grpSpPr>
          <a:xfrm>
            <a:off x="6776227" y="1671612"/>
            <a:ext cx="2676951" cy="4880982"/>
            <a:chOff x="6779408" y="1584068"/>
            <a:chExt cx="2676951" cy="4880982"/>
          </a:xfrm>
        </p:grpSpPr>
        <p:pic>
          <p:nvPicPr>
            <p:cNvPr id="18" name="Immagine 17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BA883EFE-28F3-4A0C-B0F4-CD328B69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112061" y="2050579"/>
              <a:ext cx="2020177" cy="4079288"/>
            </a:xfrm>
            <a:prstGeom prst="rect">
              <a:avLst/>
            </a:prstGeom>
          </p:spPr>
        </p:pic>
        <p:pic>
          <p:nvPicPr>
            <p:cNvPr id="54" name="Immagine 53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331D4543-AC6C-46D8-9DBC-B5EF417A5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79408" y="1584068"/>
              <a:ext cx="2676951" cy="4880982"/>
            </a:xfrm>
            <a:prstGeom prst="rect">
              <a:avLst/>
            </a:prstGeom>
          </p:spPr>
        </p:pic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15A339A1-E8BF-4627-9C1E-D45D82E2C6F0}"/>
              </a:ext>
            </a:extLst>
          </p:cNvPr>
          <p:cNvGrpSpPr/>
          <p:nvPr/>
        </p:nvGrpSpPr>
        <p:grpSpPr>
          <a:xfrm>
            <a:off x="9212824" y="1674692"/>
            <a:ext cx="2676951" cy="4880982"/>
            <a:chOff x="9187880" y="1666644"/>
            <a:chExt cx="2676951" cy="4880982"/>
          </a:xfrm>
        </p:grpSpPr>
        <p:pic>
          <p:nvPicPr>
            <p:cNvPr id="25" name="Immagine 24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D9A5A795-08B3-43DA-99A0-3E84B4679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539213" y="2094732"/>
              <a:ext cx="1990790" cy="4035135"/>
            </a:xfrm>
            <a:prstGeom prst="rect">
              <a:avLst/>
            </a:prstGeom>
          </p:spPr>
        </p:pic>
        <p:pic>
          <p:nvPicPr>
            <p:cNvPr id="55" name="Immagine 54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C91DAD1C-767D-4669-9BA3-AFD264002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7880" y="1666644"/>
              <a:ext cx="2676951" cy="4880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2139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90EED78-6C65-4FD1-B230-746E96D6CD46}"/>
              </a:ext>
            </a:extLst>
          </p:cNvPr>
          <p:cNvSpPr/>
          <p:nvPr/>
        </p:nvSpPr>
        <p:spPr>
          <a:xfrm>
            <a:off x="723363" y="1300961"/>
            <a:ext cx="9410451" cy="206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it-IT">
                <a:latin typeface="Might Could Pen" panose="03000600000000000000" pitchFamily="66" charset="0"/>
              </a:rPr>
              <a:t>L’app notifica che potrebbe essere necessario regolare la percentuale di umidità.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it-IT">
                <a:latin typeface="Might Could Pen" panose="03000600000000000000" pitchFamily="66" charset="0"/>
              </a:rPr>
              <a:t>L’utente apre la notifica.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it-IT">
                <a:latin typeface="Might Could Pen" panose="03000600000000000000" pitchFamily="66" charset="0"/>
              </a:rPr>
              <a:t>All’interno dell’app viene mostrato quest’avviso.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it-IT">
                <a:latin typeface="Might Could Pen" panose="03000600000000000000" pitchFamily="66" charset="0"/>
              </a:rPr>
              <a:t>L’utente esegue l’operazione sull’incubatrice.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it-IT">
                <a:latin typeface="Might Could Pen" panose="03000600000000000000" pitchFamily="66" charset="0"/>
              </a:rPr>
              <a:t>L’utente dopo aver eseguito l’operazione fa il </a:t>
            </a:r>
            <a:r>
              <a:rPr lang="it-IT" err="1">
                <a:latin typeface="Might Could Pen" panose="03000600000000000000" pitchFamily="66" charset="0"/>
              </a:rPr>
              <a:t>dismiss</a:t>
            </a:r>
            <a:r>
              <a:rPr lang="it-IT">
                <a:latin typeface="Might Could Pen" panose="03000600000000000000" pitchFamily="66" charset="0"/>
              </a:rPr>
              <a:t> dell’avviso.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it-IT">
                <a:latin typeface="Might Could Pen" panose="03000600000000000000" pitchFamily="66" charset="0"/>
              </a:rPr>
              <a:t>L’avviso viene rimosso.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558DF2-A264-49AC-8BC9-67C7C91AA24B}"/>
              </a:ext>
            </a:extLst>
          </p:cNvPr>
          <p:cNvSpPr txBox="1"/>
          <p:nvPr/>
        </p:nvSpPr>
        <p:spPr>
          <a:xfrm>
            <a:off x="723363" y="3706464"/>
            <a:ext cx="11126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>
                <a:latin typeface="BigKids" panose="00000500000000000000" pitchFamily="2" charset="0"/>
              </a:rPr>
              <a:t>Sequenze alternative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E25A9EA-8CAD-4699-8425-26AF7D3ECB03}"/>
              </a:ext>
            </a:extLst>
          </p:cNvPr>
          <p:cNvGrpSpPr/>
          <p:nvPr/>
        </p:nvGrpSpPr>
        <p:grpSpPr>
          <a:xfrm>
            <a:off x="2870200" y="-324912"/>
            <a:ext cx="6794500" cy="2066720"/>
            <a:chOff x="2870200" y="-324912"/>
            <a:chExt cx="6794500" cy="2066720"/>
          </a:xfrm>
        </p:grpSpPr>
        <p:pic>
          <p:nvPicPr>
            <p:cNvPr id="8" name="Immagine 7" descr="Immagine che contiene arancia, sedendo, frutta, tavolo&#10;&#10;Descrizione generata automaticamente">
              <a:extLst>
                <a:ext uri="{FF2B5EF4-FFF2-40B4-BE49-F238E27FC236}">
                  <a16:creationId xmlns:a16="http://schemas.microsoft.com/office/drawing/2014/main" id="{056AF4EC-AD99-412A-9721-A4A56F773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70200" y="-324912"/>
              <a:ext cx="6794500" cy="2066720"/>
            </a:xfrm>
            <a:prstGeom prst="rect">
              <a:avLst/>
            </a:prstGeom>
            <a:effectLst>
              <a:outerShdw blurRad="1257300" dist="50800" dir="5400000" sx="1000" sy="1000" algn="ctr" rotWithShape="0">
                <a:schemeClr val="bg1"/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97BDAF-59E8-5F44-9D7D-7A48E9120832}"/>
                </a:ext>
              </a:extLst>
            </p:cNvPr>
            <p:cNvSpPr/>
            <p:nvPr/>
          </p:nvSpPr>
          <p:spPr>
            <a:xfrm>
              <a:off x="3721072" y="169988"/>
              <a:ext cx="47498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3600">
                  <a:solidFill>
                    <a:schemeClr val="bg1"/>
                  </a:solidFill>
                  <a:latin typeface="BigKids" pitchFamily="2" charset="0"/>
                </a:rPr>
                <a:t>CONTROLLO</a:t>
              </a:r>
              <a:r>
                <a:rPr lang="it-IT" sz="3200">
                  <a:solidFill>
                    <a:schemeClr val="bg1"/>
                  </a:solidFill>
                  <a:latin typeface="BigKids" pitchFamily="2" charset="0"/>
                </a:rPr>
                <a:t> </a:t>
              </a:r>
              <a:r>
                <a:rPr lang="it-IT" sz="3200" err="1">
                  <a:solidFill>
                    <a:schemeClr val="bg1"/>
                  </a:solidFill>
                  <a:latin typeface="BigKids" pitchFamily="2" charset="0"/>
                </a:rPr>
                <a:t>UMIDITa</a:t>
              </a:r>
              <a:r>
                <a:rPr lang="it-IT" sz="3200" err="1">
                  <a:solidFill>
                    <a:schemeClr val="bg1"/>
                  </a:solidFill>
                  <a:latin typeface="Chalkboard" panose="03050602040202020205" pitchFamily="66" charset="77"/>
                </a:rPr>
                <a:t>’</a:t>
              </a:r>
              <a:endParaRPr lang="en-IT" sz="3200">
                <a:solidFill>
                  <a:schemeClr val="bg1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D94514-ADE2-6746-9FA1-78E90985640E}"/>
                </a:ext>
              </a:extLst>
            </p:cNvPr>
            <p:cNvSpPr/>
            <p:nvPr/>
          </p:nvSpPr>
          <p:spPr>
            <a:xfrm>
              <a:off x="5301549" y="843007"/>
              <a:ext cx="16450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T" sz="1600">
                  <a:solidFill>
                    <a:schemeClr val="bg1"/>
                  </a:solidFill>
                  <a:latin typeface="KIDsRegular" pitchFamily="2" charset="0"/>
                </a:rPr>
                <a:t>• </a:t>
              </a:r>
              <a:r>
                <a:rPr lang="en-IT">
                  <a:solidFill>
                    <a:schemeClr val="bg1"/>
                  </a:solidFill>
                  <a:latin typeface="KIDsRegular" pitchFamily="2" charset="0"/>
                </a:rPr>
                <a:t>Caso</a:t>
              </a:r>
              <a:r>
                <a:rPr lang="en-IT" sz="1600">
                  <a:solidFill>
                    <a:schemeClr val="bg1"/>
                  </a:solidFill>
                  <a:latin typeface="KIDsRegular" pitchFamily="2" charset="0"/>
                </a:rPr>
                <a:t> d</a:t>
              </a:r>
              <a:r>
                <a:rPr lang="en-IT" sz="1600">
                  <a:solidFill>
                    <a:schemeClr val="bg1"/>
                  </a:solidFill>
                  <a:latin typeface="Chalkboard" panose="03050602040202020205" pitchFamily="66" charset="77"/>
                </a:rPr>
                <a:t>’</a:t>
              </a:r>
              <a:r>
                <a:rPr lang="en-IT" sz="1600">
                  <a:solidFill>
                    <a:schemeClr val="bg1"/>
                  </a:solidFill>
                  <a:latin typeface="KIDsRegular" pitchFamily="2" charset="0"/>
                </a:rPr>
                <a:t>uso •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2CA0146-9109-EE4A-BAB4-1D60AC56D164}"/>
              </a:ext>
            </a:extLst>
          </p:cNvPr>
          <p:cNvSpPr/>
          <p:nvPr/>
        </p:nvSpPr>
        <p:spPr>
          <a:xfrm>
            <a:off x="723362" y="4397484"/>
            <a:ext cx="11126515" cy="206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t-IT">
                <a:latin typeface="Might Could Pen" panose="03000600000000000000" pitchFamily="66" charset="0"/>
              </a:rPr>
              <a:t>Se l’incubatrice è dotata di sensore: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it-IT">
                <a:latin typeface="Might Could Pen" panose="03000600000000000000" pitchFamily="66" charset="0"/>
              </a:rPr>
              <a:t>Il sensore dell’incubatrice avvisa l’app che il tasso d’umidità non è compreso tra il 50% e il 55%.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it-IT">
                <a:latin typeface="Might Could Pen" panose="03000600000000000000" pitchFamily="66" charset="0"/>
              </a:rPr>
              <a:t>L’app notifica che è necessario regolare il tasso d’umidità.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it-IT">
                <a:latin typeface="Might Could Pen" panose="03000600000000000000" pitchFamily="66" charset="0"/>
              </a:rPr>
              <a:t>All’interno dell’app viene mostrato quest’avviso e i la possibilità di reimpostare i valori da remoto.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it-IT">
                <a:latin typeface="Might Could Pen" panose="03000600000000000000" pitchFamily="66" charset="0"/>
              </a:rPr>
              <a:t>L’utente indica il valore del tasso d’umidità e conferma l’esecuzione.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it-IT">
                <a:latin typeface="Might Could Pen" panose="03000600000000000000" pitchFamily="66" charset="0"/>
              </a:rPr>
              <a:t>L’avviso viene rimosso.</a:t>
            </a:r>
          </a:p>
        </p:txBody>
      </p:sp>
    </p:spTree>
    <p:extLst>
      <p:ext uri="{BB962C8B-B14F-4D97-AF65-F5344CB8AC3E}">
        <p14:creationId xmlns:p14="http://schemas.microsoft.com/office/powerpoint/2010/main" val="3851022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B1E028-FCE2-4547-A947-D1636083E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4" t="63364" r="50653" b="9363"/>
          <a:stretch/>
        </p:blipFill>
        <p:spPr>
          <a:xfrm rot="5400000">
            <a:off x="1148167" y="1761835"/>
            <a:ext cx="2483242" cy="2990454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9BD1AE4-7115-4288-8F11-AE559CFC1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2" t="8528" r="47904" b="60633"/>
          <a:stretch/>
        </p:blipFill>
        <p:spPr>
          <a:xfrm rot="5400000">
            <a:off x="4454349" y="1198175"/>
            <a:ext cx="3283301" cy="39498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78AB36-B783-4B44-968D-B66FC8574228}"/>
              </a:ext>
            </a:extLst>
          </p:cNvPr>
          <p:cNvSpPr/>
          <p:nvPr/>
        </p:nvSpPr>
        <p:spPr>
          <a:xfrm>
            <a:off x="958974" y="4970253"/>
            <a:ext cx="2926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>
                <a:latin typeface="Might Could Pen" panose="03000600000000000000" pitchFamily="66" charset="0"/>
              </a:rPr>
              <a:t>Bruce sta mangiando fuori e riceve una notifica da parte</a:t>
            </a:r>
          </a:p>
          <a:p>
            <a:r>
              <a:rPr lang="it-IT" sz="1600">
                <a:latin typeface="Might Could Pen" panose="03000600000000000000" pitchFamily="66" charset="0"/>
              </a:rPr>
              <a:t>dell'applicazione in cui lo avvisa che è necessario regolare il tasso di umidità.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44128A-F7E7-4685-9ECA-92C23EDE2D20}"/>
              </a:ext>
            </a:extLst>
          </p:cNvPr>
          <p:cNvSpPr txBox="1"/>
          <p:nvPr/>
        </p:nvSpPr>
        <p:spPr>
          <a:xfrm>
            <a:off x="4357153" y="4972358"/>
            <a:ext cx="3949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Might Could Pen" panose="03000600000000000000" pitchFamily="66" charset="0"/>
              </a:rPr>
              <a:t>Bruce legge la notifica e</a:t>
            </a:r>
          </a:p>
          <a:p>
            <a:r>
              <a:rPr lang="it-IT" sz="1600">
                <a:latin typeface="Might Could Pen" panose="03000600000000000000" pitchFamily="66" charset="0"/>
              </a:rPr>
              <a:t>successivamente apre l'</a:t>
            </a:r>
            <a:r>
              <a:rPr lang="it-IT" sz="1600" err="1">
                <a:latin typeface="Might Could Pen" panose="03000600000000000000" pitchFamily="66" charset="0"/>
              </a:rPr>
              <a:t>app</a:t>
            </a:r>
            <a:r>
              <a:rPr lang="it-IT" sz="1600">
                <a:latin typeface="Might Could Pen" panose="03000600000000000000" pitchFamily="66" charset="0"/>
              </a:rPr>
              <a:t> per</a:t>
            </a:r>
          </a:p>
          <a:p>
            <a:r>
              <a:rPr lang="it-IT" sz="1600">
                <a:latin typeface="Might Could Pen" panose="03000600000000000000" pitchFamily="66" charset="0"/>
              </a:rPr>
              <a:t>apportare la modifica.</a:t>
            </a:r>
          </a:p>
        </p:txBody>
      </p:sp>
      <p:pic>
        <p:nvPicPr>
          <p:cNvPr id="9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B8E3EC-ADC9-F645-ACD0-8A0C71CA0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19" t="35416" r="3917" b="36637"/>
          <a:stretch/>
        </p:blipFill>
        <p:spPr>
          <a:xfrm rot="5400000">
            <a:off x="8428679" y="1786548"/>
            <a:ext cx="2697639" cy="2941028"/>
          </a:xfrm>
          <a:prstGeom prst="rect">
            <a:avLst/>
          </a:prstGeom>
        </p:spPr>
      </p:pic>
      <p:sp>
        <p:nvSpPr>
          <p:cNvPr id="10" name="CasellaDiTesto 2">
            <a:extLst>
              <a:ext uri="{FF2B5EF4-FFF2-40B4-BE49-F238E27FC236}">
                <a16:creationId xmlns:a16="http://schemas.microsoft.com/office/drawing/2014/main" id="{67962FB5-FEF9-BC4F-8927-B79A6AECB551}"/>
              </a:ext>
            </a:extLst>
          </p:cNvPr>
          <p:cNvSpPr txBox="1"/>
          <p:nvPr/>
        </p:nvSpPr>
        <p:spPr>
          <a:xfrm>
            <a:off x="8306984" y="4970253"/>
            <a:ext cx="303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Might Could Pen" panose="03000600000000000000" pitchFamily="66" charset="0"/>
              </a:rPr>
              <a:t>Bruce continua a godersi la usa cena in tranquillità.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5F2D45-D392-6849-A76E-31CAD852519E}"/>
              </a:ext>
            </a:extLst>
          </p:cNvPr>
          <p:cNvSpPr/>
          <p:nvPr/>
        </p:nvSpPr>
        <p:spPr>
          <a:xfrm>
            <a:off x="3721072" y="169988"/>
            <a:ext cx="4749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>
                <a:solidFill>
                  <a:schemeClr val="bg1"/>
                </a:solidFill>
                <a:latin typeface="BigKids" pitchFamily="2" charset="0"/>
              </a:rPr>
              <a:t>CONTROLLO</a:t>
            </a:r>
            <a:r>
              <a:rPr lang="it-IT" sz="3200">
                <a:solidFill>
                  <a:schemeClr val="bg1"/>
                </a:solidFill>
                <a:latin typeface="BigKids" pitchFamily="2" charset="0"/>
              </a:rPr>
              <a:t> </a:t>
            </a:r>
            <a:r>
              <a:rPr lang="it-IT" sz="3200" err="1">
                <a:solidFill>
                  <a:schemeClr val="bg1"/>
                </a:solidFill>
                <a:latin typeface="BigKids" pitchFamily="2" charset="0"/>
              </a:rPr>
              <a:t>UMIDITa</a:t>
            </a:r>
            <a:r>
              <a:rPr lang="it-IT" sz="3200" err="1">
                <a:solidFill>
                  <a:schemeClr val="bg1"/>
                </a:solidFill>
                <a:latin typeface="Chalkboard" panose="03050602040202020205" pitchFamily="66" charset="77"/>
              </a:rPr>
              <a:t>’</a:t>
            </a:r>
            <a:endParaRPr lang="en-IT" sz="3200">
              <a:solidFill>
                <a:schemeClr val="bg1"/>
              </a:solidFill>
              <a:latin typeface="Chalkboard" panose="03050602040202020205" pitchFamily="66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81C300-3D1B-6645-BD28-D1864C4FA22D}"/>
              </a:ext>
            </a:extLst>
          </p:cNvPr>
          <p:cNvSpPr/>
          <p:nvPr/>
        </p:nvSpPr>
        <p:spPr>
          <a:xfrm>
            <a:off x="5301549" y="843007"/>
            <a:ext cx="173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sz="1600">
                <a:solidFill>
                  <a:schemeClr val="bg1"/>
                </a:solidFill>
                <a:latin typeface="KIDsRegular" pitchFamily="2" charset="0"/>
              </a:rPr>
              <a:t>• </a:t>
            </a:r>
            <a:r>
              <a:rPr lang="en-IT">
                <a:solidFill>
                  <a:schemeClr val="bg1"/>
                </a:solidFill>
                <a:latin typeface="KIDsRegular" pitchFamily="2" charset="0"/>
              </a:rPr>
              <a:t>Storyboard</a:t>
            </a:r>
            <a:r>
              <a:rPr lang="en-IT" sz="1600">
                <a:solidFill>
                  <a:schemeClr val="bg1"/>
                </a:solidFill>
                <a:latin typeface="KIDsRegular" pitchFamily="2" charset="0"/>
              </a:rPr>
              <a:t> •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48B37C4E-AF95-42F1-B94A-54BE244B73EA}"/>
              </a:ext>
            </a:extLst>
          </p:cNvPr>
          <p:cNvGrpSpPr/>
          <p:nvPr/>
        </p:nvGrpSpPr>
        <p:grpSpPr>
          <a:xfrm>
            <a:off x="2870200" y="-324912"/>
            <a:ext cx="6794500" cy="2066720"/>
            <a:chOff x="2870200" y="-324912"/>
            <a:chExt cx="6794500" cy="2066720"/>
          </a:xfrm>
        </p:grpSpPr>
        <p:pic>
          <p:nvPicPr>
            <p:cNvPr id="15" name="Immagine 14" descr="Immagine che contiene arancia, sedendo, frutta, tavolo&#10;&#10;Descrizione generata automaticamente">
              <a:extLst>
                <a:ext uri="{FF2B5EF4-FFF2-40B4-BE49-F238E27FC236}">
                  <a16:creationId xmlns:a16="http://schemas.microsoft.com/office/drawing/2014/main" id="{55C43CD6-2193-4327-A900-4FF7121E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70200" y="-324912"/>
              <a:ext cx="6794500" cy="2066720"/>
            </a:xfrm>
            <a:prstGeom prst="rect">
              <a:avLst/>
            </a:prstGeom>
            <a:effectLst>
              <a:outerShdw blurRad="1257300" dist="50800" dir="5400000" sx="1000" sy="1000" algn="ctr" rotWithShape="0">
                <a:schemeClr val="bg1"/>
              </a:outerShdw>
            </a:effectLst>
          </p:spPr>
        </p:pic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D06FEB4E-C10C-4044-907D-BF01CF0895E7}"/>
                </a:ext>
              </a:extLst>
            </p:cNvPr>
            <p:cNvSpPr/>
            <p:nvPr/>
          </p:nvSpPr>
          <p:spPr>
            <a:xfrm>
              <a:off x="3721072" y="169988"/>
              <a:ext cx="47498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3600">
                  <a:solidFill>
                    <a:schemeClr val="bg1"/>
                  </a:solidFill>
                  <a:latin typeface="BigKids" pitchFamily="2" charset="0"/>
                </a:rPr>
                <a:t>CONTROLLO</a:t>
              </a:r>
              <a:r>
                <a:rPr lang="it-IT" sz="3200">
                  <a:solidFill>
                    <a:schemeClr val="bg1"/>
                  </a:solidFill>
                  <a:latin typeface="BigKids" pitchFamily="2" charset="0"/>
                </a:rPr>
                <a:t> </a:t>
              </a:r>
              <a:r>
                <a:rPr lang="it-IT" sz="3200" err="1">
                  <a:solidFill>
                    <a:schemeClr val="bg1"/>
                  </a:solidFill>
                  <a:latin typeface="BigKids" pitchFamily="2" charset="0"/>
                </a:rPr>
                <a:t>UMIDITa</a:t>
              </a:r>
              <a:r>
                <a:rPr lang="it-IT" sz="3200" err="1">
                  <a:solidFill>
                    <a:schemeClr val="bg1"/>
                  </a:solidFill>
                  <a:latin typeface="Chalkboard" panose="03050602040202020205" pitchFamily="66" charset="77"/>
                </a:rPr>
                <a:t>’</a:t>
              </a:r>
              <a:endParaRPr lang="en-IT" sz="3200">
                <a:solidFill>
                  <a:schemeClr val="bg1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DE63696B-B706-42B0-84E8-BDB86BB63851}"/>
                </a:ext>
              </a:extLst>
            </p:cNvPr>
            <p:cNvSpPr/>
            <p:nvPr/>
          </p:nvSpPr>
          <p:spPr>
            <a:xfrm>
              <a:off x="5224605" y="843007"/>
              <a:ext cx="1742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T" sz="1600">
                  <a:solidFill>
                    <a:schemeClr val="bg1"/>
                  </a:solidFill>
                  <a:latin typeface="KIDsRegular" pitchFamily="2" charset="0"/>
                </a:rPr>
                <a:t>• </a:t>
              </a:r>
              <a:r>
                <a:rPr lang="it-IT" err="1">
                  <a:solidFill>
                    <a:schemeClr val="bg1"/>
                  </a:solidFill>
                  <a:latin typeface="KIDsRegular" pitchFamily="2" charset="0"/>
                </a:rPr>
                <a:t>Storyboard</a:t>
              </a:r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 </a:t>
              </a:r>
              <a:r>
                <a:rPr lang="en-IT" sz="1600">
                  <a:solidFill>
                    <a:schemeClr val="bg1"/>
                  </a:solidFill>
                  <a:latin typeface="KIDsRegular" pitchFamily="2" charset="0"/>
                </a:rPr>
                <a:t>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737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35C9B4-2DF2-6744-B58A-2E9BE0B4FD59}"/>
              </a:ext>
            </a:extLst>
          </p:cNvPr>
          <p:cNvSpPr/>
          <p:nvPr/>
        </p:nvSpPr>
        <p:spPr>
          <a:xfrm>
            <a:off x="4734218" y="2514598"/>
            <a:ext cx="2479314" cy="26765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150FDE-6501-1941-A8DD-D19D7B7D64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4618369" y="1298439"/>
            <a:ext cx="2769889" cy="5303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D88ADA-7B75-5F4B-B7EB-C36D4BB32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80000">
            <a:off x="4708133" y="2382666"/>
            <a:ext cx="2458320" cy="42856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813355-473F-2F42-9193-E7B03504C127}"/>
              </a:ext>
            </a:extLst>
          </p:cNvPr>
          <p:cNvSpPr/>
          <p:nvPr/>
        </p:nvSpPr>
        <p:spPr>
          <a:xfrm>
            <a:off x="4055809" y="5235878"/>
            <a:ext cx="3757808" cy="2514598"/>
          </a:xfrm>
          <a:prstGeom prst="rect">
            <a:avLst/>
          </a:prstGeom>
          <a:solidFill>
            <a:srgbClr val="F9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2F7F43-9C6E-C042-8025-B8B27E28D2FB}"/>
              </a:ext>
            </a:extLst>
          </p:cNvPr>
          <p:cNvSpPr/>
          <p:nvPr/>
        </p:nvSpPr>
        <p:spPr>
          <a:xfrm>
            <a:off x="4041490" y="0"/>
            <a:ext cx="3757808" cy="2514598"/>
          </a:xfrm>
          <a:prstGeom prst="rect">
            <a:avLst/>
          </a:prstGeom>
          <a:solidFill>
            <a:srgbClr val="F9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3F4FC4-81EF-A445-AED6-F847EDCF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4615673" y="1298439"/>
            <a:ext cx="2769889" cy="53038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8E613-7F3A-9D47-9451-157026CB2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257" y="2514599"/>
            <a:ext cx="2586275" cy="27212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0A1ED3-1FFC-6D45-B681-AFF7B3F588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576" y="2525357"/>
            <a:ext cx="2586275" cy="2665786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85DDCD86-B82E-4440-9C2F-23463056C5FB}"/>
              </a:ext>
            </a:extLst>
          </p:cNvPr>
          <p:cNvGrpSpPr/>
          <p:nvPr/>
        </p:nvGrpSpPr>
        <p:grpSpPr>
          <a:xfrm>
            <a:off x="3004602" y="-404157"/>
            <a:ext cx="6926798" cy="2289799"/>
            <a:chOff x="3004602" y="-404157"/>
            <a:chExt cx="6926798" cy="2289799"/>
          </a:xfrm>
        </p:grpSpPr>
        <p:pic>
          <p:nvPicPr>
            <p:cNvPr id="10" name="Immagine 9" descr="Immagine che contiene arancia, sedendo, frutta, tavolo&#10;&#10;Descrizione generata automaticamente">
              <a:extLst>
                <a:ext uri="{FF2B5EF4-FFF2-40B4-BE49-F238E27FC236}">
                  <a16:creationId xmlns:a16="http://schemas.microsoft.com/office/drawing/2014/main" id="{9DEF2B8F-5CE8-4C25-AB8D-CC86956E6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02" y="-404157"/>
              <a:ext cx="6926798" cy="2289799"/>
            </a:xfrm>
            <a:prstGeom prst="rect">
              <a:avLst/>
            </a:prstGeom>
            <a:effectLst>
              <a:outerShdw blurRad="1257300" dist="50800" dir="5400000" sx="1000" sy="1000" algn="ctr" rotWithShape="0">
                <a:schemeClr val="bg1"/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29D187-4F7F-3246-9972-1513D8A50E15}"/>
                </a:ext>
              </a:extLst>
            </p:cNvPr>
            <p:cNvSpPr/>
            <p:nvPr/>
          </p:nvSpPr>
          <p:spPr>
            <a:xfrm>
              <a:off x="3782214" y="196676"/>
              <a:ext cx="44368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3600">
                  <a:solidFill>
                    <a:schemeClr val="bg1"/>
                  </a:solidFill>
                  <a:latin typeface="BigKids" pitchFamily="2" charset="0"/>
                </a:rPr>
                <a:t>IDEE ALTERNATIVE</a:t>
              </a:r>
              <a:endParaRPr lang="en-IT" sz="3200">
                <a:solidFill>
                  <a:schemeClr val="bg1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8ED10AB-EF03-2140-8467-158D6769D708}"/>
                </a:ext>
              </a:extLst>
            </p:cNvPr>
            <p:cNvSpPr/>
            <p:nvPr/>
          </p:nvSpPr>
          <p:spPr>
            <a:xfrm>
              <a:off x="5301548" y="843007"/>
              <a:ext cx="15456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T">
                  <a:solidFill>
                    <a:schemeClr val="bg1"/>
                  </a:solidFill>
                  <a:latin typeface="KIDsRegular" pitchFamily="2" charset="0"/>
                </a:rPr>
                <a:t>• DI DESIGN •</a:t>
              </a:r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DE8F50B-9D78-1F41-9DD2-AF4394C9AB65}"/>
              </a:ext>
            </a:extLst>
          </p:cNvPr>
          <p:cNvSpPr/>
          <p:nvPr/>
        </p:nvSpPr>
        <p:spPr>
          <a:xfrm>
            <a:off x="4403725" y="4762500"/>
            <a:ext cx="504825" cy="681227"/>
          </a:xfrm>
          <a:prstGeom prst="parallelogram">
            <a:avLst/>
          </a:prstGeom>
          <a:solidFill>
            <a:srgbClr val="F9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A72EC544-F12D-A64B-92EF-7546BA724602}"/>
              </a:ext>
            </a:extLst>
          </p:cNvPr>
          <p:cNvSpPr/>
          <p:nvPr/>
        </p:nvSpPr>
        <p:spPr>
          <a:xfrm>
            <a:off x="6967439" y="2061087"/>
            <a:ext cx="504825" cy="681227"/>
          </a:xfrm>
          <a:prstGeom prst="parallelogram">
            <a:avLst/>
          </a:prstGeom>
          <a:solidFill>
            <a:srgbClr val="F9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7A1CB1D9-BA15-AC4F-ACCB-80EF44913E10}"/>
              </a:ext>
            </a:extLst>
          </p:cNvPr>
          <p:cNvSpPr/>
          <p:nvPr/>
        </p:nvSpPr>
        <p:spPr>
          <a:xfrm>
            <a:off x="4450302" y="2275699"/>
            <a:ext cx="504825" cy="681227"/>
          </a:xfrm>
          <a:prstGeom prst="parallelogram">
            <a:avLst/>
          </a:prstGeom>
          <a:solidFill>
            <a:srgbClr val="F9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6E70DAC3-478B-804F-A5D9-4DC870A6167C}"/>
              </a:ext>
            </a:extLst>
          </p:cNvPr>
          <p:cNvSpPr/>
          <p:nvPr/>
        </p:nvSpPr>
        <p:spPr>
          <a:xfrm>
            <a:off x="6961119" y="4606922"/>
            <a:ext cx="504825" cy="681227"/>
          </a:xfrm>
          <a:prstGeom prst="parallelogram">
            <a:avLst/>
          </a:prstGeom>
          <a:solidFill>
            <a:srgbClr val="F9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2D914-5334-1C42-985B-338F42302B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7257" y="2295132"/>
            <a:ext cx="2792504" cy="3148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F22CA-8026-7C4C-A6B1-2933F9030ECC}"/>
              </a:ext>
            </a:extLst>
          </p:cNvPr>
          <p:cNvSpPr txBox="1"/>
          <p:nvPr/>
        </p:nvSpPr>
        <p:spPr>
          <a:xfrm rot="21082386">
            <a:off x="2249905" y="2060546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>
                <a:latin typeface="KIDsRegular" pitchFamily="2" charset="0"/>
              </a:rPr>
              <a:t>Homepage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61FA707-99B9-644D-ACA8-EC627A00C85C}"/>
                  </a:ext>
                </a:extLst>
              </p14:cNvPr>
              <p14:cNvContentPartPr/>
              <p14:nvPr/>
            </p14:nvContentPartPr>
            <p14:xfrm>
              <a:off x="2828421" y="2501904"/>
              <a:ext cx="1535760" cy="110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61FA707-99B9-644D-ACA8-EC627A00C85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9421" y="2492904"/>
                <a:ext cx="1553400" cy="11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4C56C2-5612-9042-B755-C71F7EBB89EC}"/>
                  </a:ext>
                </a:extLst>
              </p14:cNvPr>
              <p14:cNvContentPartPr/>
              <p14:nvPr/>
            </p14:nvContentPartPr>
            <p14:xfrm>
              <a:off x="4299021" y="3549752"/>
              <a:ext cx="76680" cy="101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4C56C2-5612-9042-B755-C71F7EBB89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90021" y="3540752"/>
                <a:ext cx="94320" cy="1191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E023D07-C156-6944-A72D-6D8BA0A2C95F}"/>
              </a:ext>
            </a:extLst>
          </p:cNvPr>
          <p:cNvSpPr txBox="1"/>
          <p:nvPr/>
        </p:nvSpPr>
        <p:spPr>
          <a:xfrm rot="409202">
            <a:off x="8256419" y="2540403"/>
            <a:ext cx="1309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>
                <a:latin typeface="KIDsRegular" pitchFamily="2" charset="0"/>
              </a:rPr>
              <a:t>Controllo</a:t>
            </a:r>
          </a:p>
          <a:p>
            <a:pPr algn="ctr"/>
            <a:r>
              <a:rPr lang="en-IT" sz="2000">
                <a:latin typeface="KIDsRegular" pitchFamily="2" charset="0"/>
              </a:rPr>
              <a:t>remoto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FD26EC8-7287-794A-9430-B3C15BFDCC41}"/>
                  </a:ext>
                </a:extLst>
              </p14:cNvPr>
              <p14:cNvContentPartPr/>
              <p14:nvPr/>
            </p14:nvContentPartPr>
            <p14:xfrm>
              <a:off x="7518250" y="3285500"/>
              <a:ext cx="1313640" cy="81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FD26EC8-7287-794A-9430-B3C15BFDCC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09250" y="3276500"/>
                <a:ext cx="1331280" cy="8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DE73849-455C-2646-AB83-9C5ACA91D1CF}"/>
                  </a:ext>
                </a:extLst>
              </p14:cNvPr>
              <p14:cNvContentPartPr/>
              <p14:nvPr/>
            </p14:nvContentPartPr>
            <p14:xfrm>
              <a:off x="7495277" y="3985263"/>
              <a:ext cx="114120" cy="10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DE73849-455C-2646-AB83-9C5ACA91D1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305" y="3976263"/>
                <a:ext cx="131705" cy="12672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9D6215F-7DDE-C840-AF3F-8B2E824DBBE8}"/>
              </a:ext>
            </a:extLst>
          </p:cNvPr>
          <p:cNvSpPr txBox="1"/>
          <p:nvPr/>
        </p:nvSpPr>
        <p:spPr>
          <a:xfrm rot="409202">
            <a:off x="1764253" y="5089784"/>
            <a:ext cx="1202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000">
                <a:latin typeface="KIDsRegular" pitchFamily="2" charset="0"/>
              </a:rPr>
              <a:t>Dettagli</a:t>
            </a:r>
          </a:p>
          <a:p>
            <a:pPr algn="ctr"/>
            <a:r>
              <a:rPr lang="en-IT" sz="2000">
                <a:latin typeface="KIDsRegular" pitchFamily="2" charset="0"/>
              </a:rPr>
              <a:t>incubata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24C349-C47C-5F42-9E45-196128F15932}"/>
                  </a:ext>
                </a:extLst>
              </p14:cNvPr>
              <p14:cNvContentPartPr/>
              <p14:nvPr/>
            </p14:nvContentPartPr>
            <p14:xfrm>
              <a:off x="2400195" y="4045191"/>
              <a:ext cx="1873080" cy="983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24C349-C47C-5F42-9E45-196128F1593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91195" y="4036191"/>
                <a:ext cx="1890720" cy="10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2D7229D-9F31-B445-97BF-FBF329C49343}"/>
                  </a:ext>
                </a:extLst>
              </p14:cNvPr>
              <p14:cNvContentPartPr/>
              <p14:nvPr/>
            </p14:nvContentPartPr>
            <p14:xfrm>
              <a:off x="4201915" y="3998870"/>
              <a:ext cx="101880" cy="102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2D7229D-9F31-B445-97BF-FBF329C493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2915" y="3989902"/>
                <a:ext cx="119520" cy="1198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90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4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3.7037E-6 L -0.00143 -0.20578 " pathEditMode="relative" rAng="0" ptsTypes="AA" p14:bounceEnd="50000">
                                          <p:cBhvr>
                                            <p:cTn id="6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" y="-10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0" grpId="0"/>
          <p:bldP spid="20" grpId="1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4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3.7037E-6 L -0.00143 -0.20578 " pathEditMode="relative" rAng="0" ptsTypes="AA">
                                          <p:cBhvr>
                                            <p:cTn id="6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" y="-10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0" grpId="0"/>
          <p:bldP spid="20" grpId="1"/>
          <p:bldP spid="26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o 22">
            <a:extLst>
              <a:ext uri="{FF2B5EF4-FFF2-40B4-BE49-F238E27FC236}">
                <a16:creationId xmlns:a16="http://schemas.microsoft.com/office/drawing/2014/main" id="{C30CEC24-5AC8-4E85-884E-FB133730EB7A}"/>
              </a:ext>
            </a:extLst>
          </p:cNvPr>
          <p:cNvGrpSpPr/>
          <p:nvPr/>
        </p:nvGrpSpPr>
        <p:grpSpPr>
          <a:xfrm>
            <a:off x="2255194" y="2603458"/>
            <a:ext cx="2780976" cy="5091486"/>
            <a:chOff x="2804808" y="1609224"/>
            <a:chExt cx="2896556" cy="5281396"/>
          </a:xfrm>
        </p:grpSpPr>
        <p:pic>
          <p:nvPicPr>
            <p:cNvPr id="9" name="Immagine 8" descr="Immagine che contiene testo, cibo&#10;&#10;Descrizione generata automaticamente">
              <a:extLst>
                <a:ext uri="{FF2B5EF4-FFF2-40B4-BE49-F238E27FC236}">
                  <a16:creationId xmlns:a16="http://schemas.microsoft.com/office/drawing/2014/main" id="{5798114E-061D-4A81-B696-5F5CD330E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064" y="2096682"/>
              <a:ext cx="2047665" cy="4306481"/>
            </a:xfrm>
            <a:prstGeom prst="rect">
              <a:avLst/>
            </a:prstGeom>
          </p:spPr>
        </p:pic>
        <p:pic>
          <p:nvPicPr>
            <p:cNvPr id="22" name="Immagine 21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B4354683-5C9D-4651-8A01-2BE7F1BD8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4808" y="1609224"/>
              <a:ext cx="2896556" cy="5281396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4441895F-418D-411A-992C-94D5D01608D4}"/>
              </a:ext>
            </a:extLst>
          </p:cNvPr>
          <p:cNvGrpSpPr/>
          <p:nvPr/>
        </p:nvGrpSpPr>
        <p:grpSpPr>
          <a:xfrm>
            <a:off x="7584912" y="343090"/>
            <a:ext cx="2711988" cy="5065807"/>
            <a:chOff x="8890236" y="578408"/>
            <a:chExt cx="2711988" cy="5065807"/>
          </a:xfrm>
        </p:grpSpPr>
        <p:pic>
          <p:nvPicPr>
            <p:cNvPr id="41" name="Immagine 40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F6A8E0D-016A-4F34-BF6D-C5887128A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6088" y="1039621"/>
              <a:ext cx="1998916" cy="4143383"/>
            </a:xfrm>
            <a:prstGeom prst="rect">
              <a:avLst/>
            </a:prstGeom>
          </p:spPr>
        </p:pic>
        <p:pic>
          <p:nvPicPr>
            <p:cNvPr id="39" name="Immagine 38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68C50A99-71F1-43E4-B5B3-299D3150B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0236" y="578408"/>
              <a:ext cx="2711988" cy="5065807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04FCF285-382F-40F9-A1BF-3FEDAD7C4B21}"/>
              </a:ext>
            </a:extLst>
          </p:cNvPr>
          <p:cNvGrpSpPr/>
          <p:nvPr/>
        </p:nvGrpSpPr>
        <p:grpSpPr>
          <a:xfrm>
            <a:off x="4858334" y="-344668"/>
            <a:ext cx="2880004" cy="5141885"/>
            <a:chOff x="8553814" y="1693411"/>
            <a:chExt cx="2896556" cy="5281396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D69B2AC3-82FD-42A5-9E6B-C180CA719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7734" y="2096682"/>
              <a:ext cx="2138316" cy="447485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6" name="Immagine 25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A153D32B-7FE5-4C51-8E97-2C9CE82AF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3814" y="1693411"/>
              <a:ext cx="2896556" cy="5281396"/>
            </a:xfrm>
            <a:prstGeom prst="rect">
              <a:avLst/>
            </a:prstGeom>
          </p:spPr>
        </p:pic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8F7556F4-AEEF-4174-8B66-FA6A330E847B}"/>
              </a:ext>
            </a:extLst>
          </p:cNvPr>
          <p:cNvGrpSpPr/>
          <p:nvPr/>
        </p:nvGrpSpPr>
        <p:grpSpPr>
          <a:xfrm>
            <a:off x="2213706" y="-2480000"/>
            <a:ext cx="2794965" cy="5141885"/>
            <a:chOff x="9505372" y="1731131"/>
            <a:chExt cx="2794965" cy="5141885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87197285-7395-4C02-8BF6-99693F62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2461" y="2105157"/>
              <a:ext cx="2209867" cy="43566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0" name="Immagine 29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60268AD8-3084-488E-893B-922DA3939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5372" y="1731131"/>
              <a:ext cx="2794965" cy="5141885"/>
            </a:xfrm>
            <a:prstGeom prst="rect">
              <a:avLst/>
            </a:prstGeom>
          </p:spPr>
        </p:pic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08C6514C-ECF8-4EC4-9E2C-DD64CFDB43A6}"/>
              </a:ext>
            </a:extLst>
          </p:cNvPr>
          <p:cNvGrpSpPr/>
          <p:nvPr/>
        </p:nvGrpSpPr>
        <p:grpSpPr>
          <a:xfrm>
            <a:off x="3349375" y="-105747"/>
            <a:ext cx="5619964" cy="1954838"/>
            <a:chOff x="3552156" y="17123"/>
            <a:chExt cx="7551368" cy="1905593"/>
          </a:xfrm>
        </p:grpSpPr>
        <p:pic>
          <p:nvPicPr>
            <p:cNvPr id="3" name="Immagine 2" descr="Immagine che contiene arancia, sedendo, frutta, tavolo&#10;&#10;Descrizione generata automaticamente">
              <a:extLst>
                <a:ext uri="{FF2B5EF4-FFF2-40B4-BE49-F238E27FC236}">
                  <a16:creationId xmlns:a16="http://schemas.microsoft.com/office/drawing/2014/main" id="{51BC2D73-197F-43B5-8FF6-E4E5ED089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52156" y="17123"/>
              <a:ext cx="7551368" cy="1905593"/>
            </a:xfrm>
            <a:prstGeom prst="rect">
              <a:avLst/>
            </a:prstGeom>
            <a:effectLst>
              <a:outerShdw blurRad="1257300" dist="50800" dir="5400000" sx="1000" sy="1000" algn="ctr" rotWithShape="0">
                <a:schemeClr val="bg1"/>
              </a:outerShdw>
            </a:effectLst>
          </p:spPr>
        </p:pic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9F91FCA0-5EC3-4FBF-9743-C54CA05B52F1}"/>
                </a:ext>
              </a:extLst>
            </p:cNvPr>
            <p:cNvSpPr txBox="1"/>
            <p:nvPr/>
          </p:nvSpPr>
          <p:spPr>
            <a:xfrm>
              <a:off x="4773870" y="487306"/>
              <a:ext cx="4456859" cy="63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>
                  <a:solidFill>
                    <a:schemeClr val="bg1"/>
                  </a:solidFill>
                  <a:latin typeface="BigKids" pitchFamily="2" charset="0"/>
                </a:rPr>
                <a:t>PAPER SKETCH</a:t>
              </a:r>
              <a:endParaRPr lang="en-IT" sz="3600">
                <a:solidFill>
                  <a:schemeClr val="bg1"/>
                </a:solidFill>
                <a:latin typeface="BigKids" pitchFamily="2" charset="0"/>
              </a:endParaRP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CB965A35-45DA-44AF-B3FE-EA889214E7FB}"/>
              </a:ext>
            </a:extLst>
          </p:cNvPr>
          <p:cNvGrpSpPr/>
          <p:nvPr/>
        </p:nvGrpSpPr>
        <p:grpSpPr>
          <a:xfrm>
            <a:off x="-384708" y="-118121"/>
            <a:ext cx="2711988" cy="5065807"/>
            <a:chOff x="149014" y="1576604"/>
            <a:chExt cx="2896556" cy="5281396"/>
          </a:xfrm>
        </p:grpSpPr>
        <p:pic>
          <p:nvPicPr>
            <p:cNvPr id="7" name="Immagine 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4102B78A-DBE2-47C8-AB65-EEE0CADC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3656" y="2096682"/>
              <a:ext cx="2007273" cy="42925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" name="Immagine 19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28220B93-0708-4FA2-A7B9-2EB78790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014" y="1576604"/>
              <a:ext cx="2896556" cy="5281396"/>
            </a:xfrm>
            <a:prstGeom prst="rect">
              <a:avLst/>
            </a:prstGeom>
          </p:spPr>
        </p:pic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D02A0E4-4B93-4B2F-9EB1-7EA8B7AA3379}"/>
              </a:ext>
            </a:extLst>
          </p:cNvPr>
          <p:cNvGrpSpPr/>
          <p:nvPr/>
        </p:nvGrpSpPr>
        <p:grpSpPr>
          <a:xfrm>
            <a:off x="-399558" y="4777982"/>
            <a:ext cx="2798592" cy="5122713"/>
            <a:chOff x="5576169" y="1674240"/>
            <a:chExt cx="2896556" cy="5281396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2E2F18A4-B15F-4014-B530-5BCD78E5D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05231" y="2096682"/>
              <a:ext cx="2238433" cy="447485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4" name="Immagine 23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5B1730E4-7D37-406A-8AA9-995BE498A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6169" y="1674240"/>
              <a:ext cx="2896556" cy="5281396"/>
            </a:xfrm>
            <a:prstGeom prst="rect">
              <a:avLst/>
            </a:prstGeom>
          </p:spPr>
        </p:pic>
      </p:grpSp>
      <p:sp>
        <p:nvSpPr>
          <p:cNvPr id="33" name="TextBox 3">
            <a:extLst>
              <a:ext uri="{FF2B5EF4-FFF2-40B4-BE49-F238E27FC236}">
                <a16:creationId xmlns:a16="http://schemas.microsoft.com/office/drawing/2014/main" id="{FB20490D-407C-42AE-9E43-A5E3F7E634DF}"/>
              </a:ext>
            </a:extLst>
          </p:cNvPr>
          <p:cNvSpPr txBox="1"/>
          <p:nvPr/>
        </p:nvSpPr>
        <p:spPr>
          <a:xfrm>
            <a:off x="4985930" y="98257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KIDsRegular" pitchFamily="2" charset="0"/>
              </a:rPr>
              <a:t>• </a:t>
            </a:r>
            <a:r>
              <a:rPr lang="it-IT">
                <a:solidFill>
                  <a:schemeClr val="bg1"/>
                </a:solidFill>
                <a:latin typeface="KIDsRegular" pitchFamily="2" charset="0"/>
              </a:rPr>
              <a:t>Alcuni esempi</a:t>
            </a:r>
            <a:r>
              <a:rPr lang="en-IT">
                <a:solidFill>
                  <a:schemeClr val="bg1"/>
                </a:solidFill>
                <a:latin typeface="KIDsRegular" pitchFamily="2" charset="0"/>
              </a:rPr>
              <a:t>•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F2AB7F1D-9C24-4058-B952-2928769E3705}"/>
              </a:ext>
            </a:extLst>
          </p:cNvPr>
          <p:cNvGrpSpPr/>
          <p:nvPr/>
        </p:nvGrpSpPr>
        <p:grpSpPr>
          <a:xfrm>
            <a:off x="4900605" y="4733235"/>
            <a:ext cx="2873086" cy="5065807"/>
            <a:chOff x="9133002" y="443343"/>
            <a:chExt cx="2711988" cy="5065807"/>
          </a:xfrm>
        </p:grpSpPr>
        <p:pic>
          <p:nvPicPr>
            <p:cNvPr id="37" name="Immagine 36" descr="Immagine che contiene testo, disegnando&#10;&#10;Descrizione generata automaticamente">
              <a:extLst>
                <a:ext uri="{FF2B5EF4-FFF2-40B4-BE49-F238E27FC236}">
                  <a16:creationId xmlns:a16="http://schemas.microsoft.com/office/drawing/2014/main" id="{39957154-0B43-48EB-BB00-2BB04EFF6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76321" y="886688"/>
              <a:ext cx="1939098" cy="4179119"/>
            </a:xfrm>
            <a:prstGeom prst="rect">
              <a:avLst/>
            </a:prstGeom>
          </p:spPr>
        </p:pic>
        <p:pic>
          <p:nvPicPr>
            <p:cNvPr id="35" name="Immagine 34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B84C40C9-EABE-460F-86FC-3FC1070E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3002" y="443343"/>
              <a:ext cx="2711988" cy="5065807"/>
            </a:xfrm>
            <a:prstGeom prst="rect">
              <a:avLst/>
            </a:prstGeom>
          </p:spPr>
        </p:pic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510F9551-A8A3-4DB5-ABD4-F44687910751}"/>
              </a:ext>
            </a:extLst>
          </p:cNvPr>
          <p:cNvGrpSpPr/>
          <p:nvPr/>
        </p:nvGrpSpPr>
        <p:grpSpPr>
          <a:xfrm>
            <a:off x="7543423" y="5208720"/>
            <a:ext cx="2794965" cy="5141885"/>
            <a:chOff x="9505372" y="1731131"/>
            <a:chExt cx="2794965" cy="5141885"/>
          </a:xfrm>
        </p:grpSpPr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6486178D-4B16-4C72-BA40-B2C8564FC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2461" y="2105157"/>
              <a:ext cx="2209867" cy="43566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6" name="Immagine 35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A05466AA-EF1E-4FD0-8298-01542ADE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5372" y="1731131"/>
              <a:ext cx="2794965" cy="5141885"/>
            </a:xfrm>
            <a:prstGeom prst="rect">
              <a:avLst/>
            </a:prstGeom>
          </p:spPr>
        </p:pic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EAECFA1-E87A-4D13-B86D-05AD7581A35E}"/>
              </a:ext>
            </a:extLst>
          </p:cNvPr>
          <p:cNvGrpSpPr/>
          <p:nvPr/>
        </p:nvGrpSpPr>
        <p:grpSpPr>
          <a:xfrm>
            <a:off x="10059014" y="3548752"/>
            <a:ext cx="2794965" cy="5141885"/>
            <a:chOff x="9618355" y="-299798"/>
            <a:chExt cx="2794965" cy="514188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358059C-F01D-4363-9E66-3893FA202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8816" b="3424"/>
            <a:stretch/>
          </p:blipFill>
          <p:spPr>
            <a:xfrm>
              <a:off x="9995187" y="29319"/>
              <a:ext cx="2076947" cy="4356044"/>
            </a:xfrm>
            <a:prstGeom prst="rect">
              <a:avLst/>
            </a:prstGeom>
          </p:spPr>
        </p:pic>
        <p:pic>
          <p:nvPicPr>
            <p:cNvPr id="43" name="Immagine 42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25FD79EC-59E4-4AC1-8F22-622D63A7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8355" y="-299798"/>
              <a:ext cx="2794965" cy="5141885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4F354CA9-32B1-440E-A09C-2E0EEECBF8E6}"/>
              </a:ext>
            </a:extLst>
          </p:cNvPr>
          <p:cNvGrpSpPr/>
          <p:nvPr/>
        </p:nvGrpSpPr>
        <p:grpSpPr>
          <a:xfrm>
            <a:off x="10059014" y="-1493045"/>
            <a:ext cx="2794965" cy="5141885"/>
            <a:chOff x="9995188" y="-1499167"/>
            <a:chExt cx="2794965" cy="514188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FA409FF3-E6AA-40FA-9EE5-19DDCB25F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26871" y="-1042444"/>
              <a:ext cx="2104859" cy="4208159"/>
            </a:xfrm>
            <a:prstGeom prst="rect">
              <a:avLst/>
            </a:prstGeom>
          </p:spPr>
        </p:pic>
        <p:pic>
          <p:nvPicPr>
            <p:cNvPr id="46" name="Immagine 45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030B2D9D-1E2C-4042-A6BF-0AB50C2C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95188" y="-1499167"/>
              <a:ext cx="2794965" cy="5141885"/>
            </a:xfrm>
            <a:prstGeom prst="rect">
              <a:avLst/>
            </a:prstGeom>
          </p:spPr>
        </p:pic>
      </p:grpSp>
      <p:sp>
        <p:nvSpPr>
          <p:cNvPr id="44" name="Oval 6">
            <a:extLst>
              <a:ext uri="{FF2B5EF4-FFF2-40B4-BE49-F238E27FC236}">
                <a16:creationId xmlns:a16="http://schemas.microsoft.com/office/drawing/2014/main" id="{614B27F2-27B8-467E-B041-C6D4701F43EA}"/>
              </a:ext>
            </a:extLst>
          </p:cNvPr>
          <p:cNvSpPr/>
          <p:nvPr/>
        </p:nvSpPr>
        <p:spPr>
          <a:xfrm>
            <a:off x="2897856" y="3006698"/>
            <a:ext cx="6683731" cy="1954838"/>
          </a:xfrm>
          <a:prstGeom prst="ellipse">
            <a:avLst/>
          </a:prstGeom>
          <a:solidFill>
            <a:srgbClr val="F9F4F4"/>
          </a:soli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0403DD2-E815-4724-B243-B8E869F11ECD}"/>
              </a:ext>
            </a:extLst>
          </p:cNvPr>
          <p:cNvSpPr txBox="1"/>
          <p:nvPr/>
        </p:nvSpPr>
        <p:spPr>
          <a:xfrm>
            <a:off x="4128153" y="3674831"/>
            <a:ext cx="379261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Might Could Pen" panose="03000600000000000000" pitchFamily="66" charset="0"/>
                <a:hlinkClick r:id="rId15"/>
              </a:rPr>
              <a:t>Qui il link di tutti i paper sketch </a:t>
            </a:r>
            <a:endParaRPr lang="it-IT">
              <a:latin typeface="Might Could Pen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0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C33114-475A-B047-A935-CD7036A9AB4E}"/>
              </a:ext>
            </a:extLst>
          </p:cNvPr>
          <p:cNvSpPr/>
          <p:nvPr/>
        </p:nvSpPr>
        <p:spPr>
          <a:xfrm>
            <a:off x="3203220" y="1863095"/>
            <a:ext cx="5785558" cy="2368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4000">
                <a:latin typeface="BigKids" pitchFamily="2" charset="0"/>
              </a:rPr>
              <a:t>COSA CI E</a:t>
            </a:r>
            <a:r>
              <a:rPr lang="it-IT" sz="4000">
                <a:latin typeface="Chalkboard" panose="03050602040202020205" pitchFamily="66" charset="77"/>
              </a:rPr>
              <a:t>’</a:t>
            </a:r>
            <a:r>
              <a:rPr lang="it-IT" sz="4000">
                <a:latin typeface="BigKids" pitchFamily="2" charset="0"/>
              </a:rPr>
              <a:t> saltato</a:t>
            </a:r>
          </a:p>
          <a:p>
            <a:pPr algn="ctr">
              <a:lnSpc>
                <a:spcPct val="120000"/>
              </a:lnSpc>
            </a:pPr>
            <a:r>
              <a:rPr lang="it-IT" sz="8000">
                <a:latin typeface="BigKids" pitchFamily="2" charset="0"/>
              </a:rPr>
              <a:t>IN </a:t>
            </a:r>
            <a:r>
              <a:rPr lang="it-IT" sz="8000">
                <a:solidFill>
                  <a:srgbClr val="742DFD"/>
                </a:solidFill>
                <a:latin typeface="BigKids" pitchFamily="2" charset="0"/>
              </a:rPr>
              <a:t>MENTE</a:t>
            </a:r>
            <a:r>
              <a:rPr lang="it-IT" sz="9600" b="1">
                <a:latin typeface="Chalkboard SE" panose="03050602040202020205" pitchFamily="66" charset="77"/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E08508-BC57-3642-852B-89AC10A84A66}"/>
              </a:ext>
            </a:extLst>
          </p:cNvPr>
          <p:cNvSpPr/>
          <p:nvPr/>
        </p:nvSpPr>
        <p:spPr>
          <a:xfrm>
            <a:off x="3048000" y="4597369"/>
            <a:ext cx="6096000" cy="4025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endParaRPr lang="en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0648A-AB0F-6040-A11F-0D5BEAE59928}"/>
              </a:ext>
            </a:extLst>
          </p:cNvPr>
          <p:cNvSpPr/>
          <p:nvPr/>
        </p:nvSpPr>
        <p:spPr>
          <a:xfrm>
            <a:off x="3048000" y="4633981"/>
            <a:ext cx="6096000" cy="7318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it-IT">
                <a:latin typeface="KIDsRegular" pitchFamily="2" charset="0"/>
              </a:rPr>
              <a:t>VE Lo RACCONTIAMO CON</a:t>
            </a:r>
          </a:p>
          <a:p>
            <a:pPr algn="ctr">
              <a:lnSpc>
                <a:spcPct val="120000"/>
              </a:lnSpc>
            </a:pPr>
            <a:r>
              <a:rPr lang="it-IT">
                <a:latin typeface="KIDsRegular" pitchFamily="2" charset="0"/>
              </a:rPr>
              <a:t>i disegnini brutti</a:t>
            </a:r>
            <a:endParaRPr lang="en-IT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F7E6E7A-9018-C241-969B-AB54A823D4EB}"/>
              </a:ext>
            </a:extLst>
          </p:cNvPr>
          <p:cNvGrpSpPr/>
          <p:nvPr/>
        </p:nvGrpSpPr>
        <p:grpSpPr>
          <a:xfrm>
            <a:off x="9107209" y="1030739"/>
            <a:ext cx="667154" cy="982695"/>
            <a:chOff x="9073524" y="991591"/>
            <a:chExt cx="861550" cy="126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B89ED62-8A05-3841-8F99-2AD90809ABC0}"/>
                    </a:ext>
                  </a:extLst>
                </p14:cNvPr>
                <p14:cNvContentPartPr/>
                <p14:nvPr/>
              </p14:nvContentPartPr>
              <p14:xfrm>
                <a:off x="9086124" y="1251075"/>
                <a:ext cx="94320" cy="24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B89ED62-8A05-3841-8F99-2AD90809AB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74508" y="1239575"/>
                  <a:ext cx="117087" cy="47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14ED85-CA75-9A4C-9B08-A511B4311D2C}"/>
                    </a:ext>
                  </a:extLst>
                </p14:cNvPr>
                <p14:cNvContentPartPr/>
                <p14:nvPr/>
              </p14:nvContentPartPr>
              <p14:xfrm>
                <a:off x="9073524" y="1166475"/>
                <a:ext cx="11160" cy="75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14ED85-CA75-9A4C-9B08-A511B4311D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61899" y="1154825"/>
                  <a:ext cx="33945" cy="98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B72D849-437F-F743-AB67-0DDA9CDB06AB}"/>
                    </a:ext>
                  </a:extLst>
                </p14:cNvPr>
                <p14:cNvContentPartPr/>
                <p14:nvPr/>
              </p14:nvContentPartPr>
              <p14:xfrm>
                <a:off x="9090084" y="1149195"/>
                <a:ext cx="133200" cy="38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B72D849-437F-F743-AB67-0DDA9CDB06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8481" y="1137624"/>
                  <a:ext cx="155941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2EBACD5-E32D-1742-A929-1312E1790BBC}"/>
                    </a:ext>
                  </a:extLst>
                </p14:cNvPr>
                <p14:cNvContentPartPr/>
                <p14:nvPr/>
              </p14:nvContentPartPr>
              <p14:xfrm>
                <a:off x="9258564" y="1113915"/>
                <a:ext cx="343080" cy="695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2EBACD5-E32D-1742-A929-1312E1790B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46958" y="1102292"/>
                  <a:ext cx="365828" cy="718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A70B39-66A9-E640-A72C-70CFCAA763E0}"/>
                    </a:ext>
                  </a:extLst>
                </p14:cNvPr>
                <p14:cNvContentPartPr/>
                <p14:nvPr/>
              </p14:nvContentPartPr>
              <p14:xfrm>
                <a:off x="9230712" y="1180929"/>
                <a:ext cx="22320" cy="9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A70B39-66A9-E640-A72C-70CFCAA763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19087" y="1169229"/>
                  <a:ext cx="45105" cy="32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C05AB6-F9F0-2147-820C-F93AA026CF9E}"/>
                    </a:ext>
                  </a:extLst>
                </p14:cNvPr>
                <p14:cNvContentPartPr/>
                <p14:nvPr/>
              </p14:nvContentPartPr>
              <p14:xfrm>
                <a:off x="9184992" y="1203969"/>
                <a:ext cx="395280" cy="245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C05AB6-F9F0-2147-820C-F93AA026CF9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73380" y="1192344"/>
                  <a:ext cx="418040" cy="268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CC95A37-EE2C-2842-9912-A2F4BE3AA624}"/>
                    </a:ext>
                  </a:extLst>
                </p14:cNvPr>
                <p14:cNvContentPartPr/>
                <p14:nvPr/>
              </p14:nvContentPartPr>
              <p14:xfrm>
                <a:off x="9584952" y="1816278"/>
                <a:ext cx="73800" cy="61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CC95A37-EE2C-2842-9912-A2F4BE3AA62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73348" y="1804687"/>
                  <a:ext cx="96543" cy="83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E2D484-9E87-A845-9348-90A9552E24BC}"/>
                    </a:ext>
                  </a:extLst>
                </p14:cNvPr>
                <p14:cNvContentPartPr/>
                <p14:nvPr/>
              </p14:nvContentPartPr>
              <p14:xfrm>
                <a:off x="9594672" y="1773438"/>
                <a:ext cx="123840" cy="2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E2D484-9E87-A845-9348-90A9552E24B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83076" y="1761918"/>
                  <a:ext cx="146567" cy="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2C4B3C-1141-C947-8718-4139242F3AFF}"/>
                    </a:ext>
                  </a:extLst>
                </p14:cNvPr>
                <p14:cNvContentPartPr/>
                <p14:nvPr/>
              </p14:nvContentPartPr>
              <p14:xfrm>
                <a:off x="9079872" y="991591"/>
                <a:ext cx="737280" cy="489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2C4B3C-1141-C947-8718-4139242F3A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68258" y="979978"/>
                  <a:ext cx="760044" cy="512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CBAD9B2-20EE-B74D-AD16-E4E2EFA2C6E4}"/>
                    </a:ext>
                  </a:extLst>
                </p14:cNvPr>
                <p14:cNvContentPartPr/>
                <p14:nvPr/>
              </p14:nvContentPartPr>
              <p14:xfrm>
                <a:off x="9717432" y="1474351"/>
                <a:ext cx="77040" cy="301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CBAD9B2-20EE-B74D-AD16-E4E2EFA2C6E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05830" y="1462744"/>
                  <a:ext cx="99781" cy="3240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BD70404-DA34-444F-A692-2F98C9EC35D4}"/>
                    </a:ext>
                  </a:extLst>
                </p14:cNvPr>
                <p14:cNvContentPartPr/>
                <p14:nvPr/>
              </p14:nvContentPartPr>
              <p14:xfrm>
                <a:off x="9772152" y="1761188"/>
                <a:ext cx="26640" cy="69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BD70404-DA34-444F-A692-2F98C9EC35D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60669" y="1749548"/>
                  <a:ext cx="49146" cy="92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1E67E7-205D-0F44-8014-DBEE66AF6F66}"/>
                    </a:ext>
                  </a:extLst>
                </p14:cNvPr>
                <p14:cNvContentPartPr/>
                <p14:nvPr/>
              </p14:nvContentPartPr>
              <p14:xfrm>
                <a:off x="9485592" y="1562108"/>
                <a:ext cx="96480" cy="29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1E67E7-205D-0F44-8014-DBEE66AF6F6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73996" y="1550492"/>
                  <a:ext cx="119208" cy="316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EA71FC-F442-6945-B7A1-5A6DB83CEB0E}"/>
                    </a:ext>
                  </a:extLst>
                </p14:cNvPr>
                <p14:cNvContentPartPr/>
                <p14:nvPr/>
              </p14:nvContentPartPr>
              <p14:xfrm>
                <a:off x="9240634" y="1194534"/>
                <a:ext cx="6120" cy="92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EA71FC-F442-6945-B7A1-5A6DB83CEB0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29705" y="1182969"/>
                  <a:ext cx="27540" cy="115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C07F440-4601-B740-80C9-05626294CA10}"/>
                    </a:ext>
                  </a:extLst>
                </p14:cNvPr>
                <p14:cNvContentPartPr/>
                <p14:nvPr/>
              </p14:nvContentPartPr>
              <p14:xfrm>
                <a:off x="9666514" y="1955351"/>
                <a:ext cx="257040" cy="220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C07F440-4601-B740-80C9-05626294CA1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54894" y="1943755"/>
                  <a:ext cx="279816" cy="243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51B304-A06F-EF41-992D-E2CD1BB377A9}"/>
                    </a:ext>
                  </a:extLst>
                </p14:cNvPr>
                <p14:cNvContentPartPr/>
                <p14:nvPr/>
              </p14:nvContentPartPr>
              <p14:xfrm>
                <a:off x="9655354" y="1993511"/>
                <a:ext cx="279720" cy="267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51B304-A06F-EF41-992D-E2CD1BB377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43757" y="1981897"/>
                  <a:ext cx="302450" cy="2898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4F0A96-93D2-E543-BF01-94463D1C9CD6}"/>
                </a:ext>
              </a:extLst>
            </p:cNvPr>
            <p:cNvGrpSpPr/>
            <p:nvPr/>
          </p:nvGrpSpPr>
          <p:grpSpPr>
            <a:xfrm>
              <a:off x="9696893" y="1959536"/>
              <a:ext cx="217800" cy="187200"/>
              <a:chOff x="8264757" y="1260452"/>
              <a:chExt cx="217800" cy="18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949D188B-28BF-964B-BCB0-48FE5A619449}"/>
                      </a:ext>
                    </a:extLst>
                  </p14:cNvPr>
                  <p14:cNvContentPartPr/>
                  <p14:nvPr/>
                </p14:nvContentPartPr>
                <p14:xfrm>
                  <a:off x="8264757" y="1260452"/>
                  <a:ext cx="103320" cy="1321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949D188B-28BF-964B-BCB0-48FE5A619449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8253174" y="1248822"/>
                    <a:ext cx="126023" cy="154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88937AE8-A90C-7545-BA44-0102188B48E9}"/>
                      </a:ext>
                    </a:extLst>
                  </p14:cNvPr>
                  <p14:cNvContentPartPr/>
                  <p14:nvPr/>
                </p14:nvContentPartPr>
                <p14:xfrm>
                  <a:off x="8307237" y="1285652"/>
                  <a:ext cx="128880" cy="14040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88937AE8-A90C-7545-BA44-0102188B48E9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8295605" y="1274029"/>
                    <a:ext cx="151678" cy="163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6988253D-9973-CE4A-8099-9BDD8D0FB57C}"/>
                      </a:ext>
                    </a:extLst>
                  </p14:cNvPr>
                  <p14:cNvContentPartPr/>
                  <p14:nvPr/>
                </p14:nvContentPartPr>
                <p14:xfrm>
                  <a:off x="8378157" y="1351172"/>
                  <a:ext cx="104400" cy="8640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6988253D-9973-CE4A-8099-9BDD8D0FB57C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366557" y="1339559"/>
                    <a:ext cx="127136" cy="109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6FE63AF1-41A4-B14B-8FE9-A052264300A0}"/>
                      </a:ext>
                    </a:extLst>
                  </p14:cNvPr>
                  <p14:cNvContentPartPr/>
                  <p14:nvPr/>
                </p14:nvContentPartPr>
                <p14:xfrm>
                  <a:off x="8372037" y="1440452"/>
                  <a:ext cx="2160" cy="720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6FE63AF1-41A4-B14B-8FE9-A052264300A0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361237" y="1428452"/>
                    <a:ext cx="23328" cy="3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F73F3D1-410D-D84B-9E34-7965A1CAA8CD}"/>
                </a:ext>
              </a:extLst>
            </p:cNvPr>
            <p:cNvGrpSpPr/>
            <p:nvPr/>
          </p:nvGrpSpPr>
          <p:grpSpPr>
            <a:xfrm>
              <a:off x="9156533" y="1001239"/>
              <a:ext cx="644400" cy="853085"/>
              <a:chOff x="7724397" y="302155"/>
              <a:chExt cx="644400" cy="85308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1927723-B021-AD42-B16C-F2528BA98403}"/>
                      </a:ext>
                    </a:extLst>
                  </p14:cNvPr>
                  <p14:cNvContentPartPr/>
                  <p14:nvPr/>
                </p14:nvContentPartPr>
                <p14:xfrm>
                  <a:off x="8211335" y="1065240"/>
                  <a:ext cx="104760" cy="270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1927723-B021-AD42-B16C-F2528BA98403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199747" y="1053602"/>
                    <a:ext cx="127473" cy="498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B16EA01C-1AE2-8E42-A444-EE44EBC1AD29}"/>
                      </a:ext>
                    </a:extLst>
                  </p14:cNvPr>
                  <p14:cNvContentPartPr/>
                  <p14:nvPr/>
                </p14:nvContentPartPr>
                <p14:xfrm>
                  <a:off x="8217815" y="1130400"/>
                  <a:ext cx="124920" cy="248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B16EA01C-1AE2-8E42-A444-EE44EBC1AD2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206205" y="1118900"/>
                    <a:ext cx="147675" cy="473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01526CC6-9FC7-E146-AF3B-68E9AA3905CC}"/>
                      </a:ext>
                    </a:extLst>
                  </p14:cNvPr>
                  <p14:cNvContentPartPr/>
                  <p14:nvPr/>
                </p14:nvContentPartPr>
                <p14:xfrm>
                  <a:off x="7724397" y="348595"/>
                  <a:ext cx="90720" cy="104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01526CC6-9FC7-E146-AF3B-68E9AA3905C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712826" y="336983"/>
                    <a:ext cx="113400" cy="1267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1E555722-99E2-8345-A258-B09F4EE5F124}"/>
                      </a:ext>
                    </a:extLst>
                  </p14:cNvPr>
                  <p14:cNvContentPartPr/>
                  <p14:nvPr/>
                </p14:nvContentPartPr>
                <p14:xfrm>
                  <a:off x="7825557" y="303595"/>
                  <a:ext cx="121320" cy="15912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1E555722-99E2-8345-A258-B09F4EE5F124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7813936" y="291997"/>
                    <a:ext cx="144097" cy="1818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F01E6D6D-5720-8C49-802E-D1D85B11F268}"/>
                      </a:ext>
                    </a:extLst>
                  </p14:cNvPr>
                  <p14:cNvContentPartPr/>
                  <p14:nvPr/>
                </p14:nvContentPartPr>
                <p14:xfrm>
                  <a:off x="7989717" y="302155"/>
                  <a:ext cx="103680" cy="9648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F01E6D6D-5720-8C49-802E-D1D85B11F26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7978146" y="290559"/>
                    <a:ext cx="126360" cy="119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23D63E7C-A5F7-C345-8962-445C96F9D9E0}"/>
                      </a:ext>
                    </a:extLst>
                  </p14:cNvPr>
                  <p14:cNvContentPartPr/>
                  <p14:nvPr/>
                </p14:nvContentPartPr>
                <p14:xfrm>
                  <a:off x="8135157" y="348235"/>
                  <a:ext cx="82440" cy="8532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23D63E7C-A5F7-C345-8962-445C96F9D9E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123513" y="336579"/>
                    <a:ext cx="105262" cy="108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3C381F75-991E-7F49-97C5-12FCAFF7485F}"/>
                      </a:ext>
                    </a:extLst>
                  </p14:cNvPr>
                  <p14:cNvContentPartPr/>
                  <p14:nvPr/>
                </p14:nvContentPartPr>
                <p14:xfrm>
                  <a:off x="8185917" y="444355"/>
                  <a:ext cx="142200" cy="12852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3C381F75-991E-7F49-97C5-12FCAFF7485F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174299" y="432756"/>
                    <a:ext cx="164971" cy="151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926BD2D4-BA12-244F-ADDB-7011E6A84E87}"/>
                      </a:ext>
                    </a:extLst>
                  </p14:cNvPr>
                  <p14:cNvContentPartPr/>
                  <p14:nvPr/>
                </p14:nvContentPartPr>
                <p14:xfrm>
                  <a:off x="8120757" y="569995"/>
                  <a:ext cx="237600" cy="2073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926BD2D4-BA12-244F-ADDB-7011E6A84E87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109133" y="558372"/>
                    <a:ext cx="260384" cy="2301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2FEF5A55-0E4E-7A41-8872-C208F0CE1FE8}"/>
                      </a:ext>
                    </a:extLst>
                  </p14:cNvPr>
                  <p14:cNvContentPartPr/>
                  <p14:nvPr/>
                </p14:nvContentPartPr>
                <p14:xfrm>
                  <a:off x="8080437" y="771955"/>
                  <a:ext cx="43920" cy="471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2FEF5A55-0E4E-7A41-8872-C208F0CE1FE8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068879" y="760282"/>
                    <a:ext cx="66573" cy="7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C5DC99F6-B090-A14F-8942-D28B6DADF9F6}"/>
                      </a:ext>
                    </a:extLst>
                  </p14:cNvPr>
                  <p14:cNvContentPartPr/>
                  <p14:nvPr/>
                </p14:nvContentPartPr>
                <p14:xfrm>
                  <a:off x="8363037" y="566755"/>
                  <a:ext cx="5760" cy="36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C5DC99F6-B090-A14F-8942-D28B6DADF9F6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351960" y="557755"/>
                    <a:ext cx="27471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523EA990-0ACD-A943-AB26-7E4903C8518B}"/>
                      </a:ext>
                    </a:extLst>
                  </p14:cNvPr>
                  <p14:cNvContentPartPr/>
                  <p14:nvPr/>
                </p14:nvContentPartPr>
                <p14:xfrm>
                  <a:off x="8098797" y="796435"/>
                  <a:ext cx="189000" cy="1508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523EA990-0ACD-A943-AB26-7E4903C8518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087159" y="784832"/>
                    <a:ext cx="211810" cy="173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D35BBF92-8A33-B94A-B69B-B03E6B034865}"/>
                      </a:ext>
                    </a:extLst>
                  </p14:cNvPr>
                  <p14:cNvContentPartPr/>
                  <p14:nvPr/>
                </p14:nvContentPartPr>
                <p14:xfrm>
                  <a:off x="8142357" y="956635"/>
                  <a:ext cx="150840" cy="10476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D35BBF92-8A33-B94A-B69B-B03E6B03486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130754" y="945047"/>
                    <a:ext cx="173582" cy="127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BC231952-2ACB-3648-9629-98D61E18DE31}"/>
                      </a:ext>
                    </a:extLst>
                  </p14:cNvPr>
                  <p14:cNvContentPartPr/>
                  <p14:nvPr/>
                </p14:nvContentPartPr>
                <p14:xfrm>
                  <a:off x="8072157" y="941875"/>
                  <a:ext cx="12240" cy="216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BC231952-2ACB-3648-9629-98D61E18DE31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060824" y="931075"/>
                    <a:ext cx="34453" cy="2332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464322F-3049-F74D-AF86-062C45BCEDE7}"/>
                  </a:ext>
                </a:extLst>
              </p14:cNvPr>
              <p14:cNvContentPartPr/>
              <p14:nvPr/>
            </p14:nvContentPartPr>
            <p14:xfrm>
              <a:off x="2502000" y="434520"/>
              <a:ext cx="773280" cy="11811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464322F-3049-F74D-AF86-062C45BCEDE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493000" y="425520"/>
                <a:ext cx="790920" cy="11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6030B69-F3D6-C14B-8D91-C0FEEC65C039}"/>
                  </a:ext>
                </a:extLst>
              </p14:cNvPr>
              <p14:cNvContentPartPr/>
              <p14:nvPr/>
            </p14:nvContentPartPr>
            <p14:xfrm>
              <a:off x="2513520" y="1554660"/>
              <a:ext cx="244440" cy="149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6030B69-F3D6-C14B-8D91-C0FEEC65C03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504520" y="1545660"/>
                <a:ext cx="2620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C31ED82-BCC5-0540-8187-2E64DD551825}"/>
                  </a:ext>
                </a:extLst>
              </p14:cNvPr>
              <p14:cNvContentPartPr/>
              <p14:nvPr/>
            </p14:nvContentPartPr>
            <p14:xfrm>
              <a:off x="2599695" y="498233"/>
              <a:ext cx="27720" cy="68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C31ED82-BCC5-0540-8187-2E64DD55182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590810" y="489233"/>
                <a:ext cx="45134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9FB7A92-4326-054F-85E1-ED4497B91526}"/>
                  </a:ext>
                </a:extLst>
              </p14:cNvPr>
              <p14:cNvContentPartPr/>
              <p14:nvPr/>
            </p14:nvContentPartPr>
            <p14:xfrm>
              <a:off x="2580255" y="492833"/>
              <a:ext cx="453240" cy="2412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9FB7A92-4326-054F-85E1-ED4497B9152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571262" y="483820"/>
                <a:ext cx="470866" cy="258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EF7D3ED-4A15-F345-AB75-B186090E0159}"/>
                  </a:ext>
                </a:extLst>
              </p14:cNvPr>
              <p14:cNvContentPartPr/>
              <p14:nvPr/>
            </p14:nvContentPartPr>
            <p14:xfrm>
              <a:off x="2661975" y="635753"/>
              <a:ext cx="11520" cy="810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EF7D3ED-4A15-F345-AB75-B186090E015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652685" y="626713"/>
                <a:ext cx="29729" cy="98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0A2E5B8-2AC4-9A4E-B886-D1BF2F84045B}"/>
                  </a:ext>
                </a:extLst>
              </p14:cNvPr>
              <p14:cNvContentPartPr/>
              <p14:nvPr/>
            </p14:nvContentPartPr>
            <p14:xfrm>
              <a:off x="2374848" y="1791456"/>
              <a:ext cx="330840" cy="274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0A2E5B8-2AC4-9A4E-B886-D1BF2F84045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365848" y="1782456"/>
                <a:ext cx="3484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DD4F3F2-366B-D046-B443-287A7637C77B}"/>
                  </a:ext>
                </a:extLst>
              </p14:cNvPr>
              <p14:cNvContentPartPr/>
              <p14:nvPr/>
            </p14:nvContentPartPr>
            <p14:xfrm>
              <a:off x="2372328" y="1912416"/>
              <a:ext cx="337320" cy="237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DD4F3F2-366B-D046-B443-287A7637C77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363338" y="1903416"/>
                <a:ext cx="354941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C198409-0ED5-2543-9668-B78620919C6A}"/>
                  </a:ext>
                </a:extLst>
              </p14:cNvPr>
              <p14:cNvContentPartPr/>
              <p14:nvPr/>
            </p14:nvContentPartPr>
            <p14:xfrm>
              <a:off x="3057309" y="827451"/>
              <a:ext cx="130680" cy="2790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C198409-0ED5-2543-9668-B78620919C6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048309" y="818451"/>
                <a:ext cx="148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D34D0DD-6069-6046-B9BD-A2D566EDD4CA}"/>
                  </a:ext>
                </a:extLst>
              </p14:cNvPr>
              <p14:cNvContentPartPr/>
              <p14:nvPr/>
            </p14:nvContentPartPr>
            <p14:xfrm>
              <a:off x="3140469" y="532971"/>
              <a:ext cx="124920" cy="2606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D34D0DD-6069-6046-B9BD-A2D566EDD4C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131469" y="523959"/>
                <a:ext cx="142560" cy="278304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uppo 47">
            <a:extLst>
              <a:ext uri="{FF2B5EF4-FFF2-40B4-BE49-F238E27FC236}">
                <a16:creationId xmlns:a16="http://schemas.microsoft.com/office/drawing/2014/main" id="{FEF34848-5BD5-4FAF-AA1B-3657BD339498}"/>
              </a:ext>
            </a:extLst>
          </p:cNvPr>
          <p:cNvGrpSpPr/>
          <p:nvPr/>
        </p:nvGrpSpPr>
        <p:grpSpPr>
          <a:xfrm>
            <a:off x="2417229" y="446211"/>
            <a:ext cx="818811" cy="1580400"/>
            <a:chOff x="2417229" y="446211"/>
            <a:chExt cx="818811" cy="158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2FF835-EECE-F846-8D8B-AD3E62F8A842}"/>
                    </a:ext>
                  </a:extLst>
                </p14:cNvPr>
                <p14:cNvContentPartPr/>
                <p14:nvPr/>
              </p14:nvContentPartPr>
              <p14:xfrm>
                <a:off x="2762640" y="1058940"/>
                <a:ext cx="473400" cy="640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2FF835-EECE-F846-8D8B-AD3E62F8A84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53640" y="1049940"/>
                  <a:ext cx="491040" cy="658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1163FA8C-8846-4D7B-9EAB-4556641328ED}"/>
                </a:ext>
              </a:extLst>
            </p:cNvPr>
            <p:cNvGrpSpPr/>
            <p:nvPr/>
          </p:nvGrpSpPr>
          <p:grpSpPr>
            <a:xfrm>
              <a:off x="2417229" y="446211"/>
              <a:ext cx="818640" cy="1580400"/>
              <a:chOff x="2417229" y="446211"/>
              <a:chExt cx="818640" cy="1580400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D0620B39-12BD-1940-BC2A-24D325C6AF0A}"/>
                  </a:ext>
                </a:extLst>
              </p:cNvPr>
              <p:cNvGrpSpPr/>
              <p:nvPr/>
            </p:nvGrpSpPr>
            <p:grpSpPr>
              <a:xfrm>
                <a:off x="2689029" y="446211"/>
                <a:ext cx="546840" cy="561600"/>
                <a:chOff x="2689029" y="446211"/>
                <a:chExt cx="546840" cy="561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2140594E-89CB-7C41-B73B-CD4F4C0D13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89029" y="478251"/>
                    <a:ext cx="72000" cy="96480"/>
                  </p14:xfrm>
                </p:contentPart>
              </mc:Choice>
              <mc:Fallback xmlns="">
                <p:pic>
                  <p:nvPicPr>
                    <p:cNvPr id="118" name="Ink 117">
                      <a:extLst>
                        <a:ext uri="{FF2B5EF4-FFF2-40B4-BE49-F238E27FC236}">
                          <a16:creationId xmlns:a16="http://schemas.microsoft.com/office/drawing/2014/main" id="{2140594E-89CB-7C41-B73B-CD4F4C0D1327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2680029" y="469284"/>
                      <a:ext cx="89640" cy="1140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E83FE8C1-F9B8-B246-A3C5-56DBD1CF82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38429" y="446211"/>
                    <a:ext cx="88560" cy="122400"/>
                  </p14:xfrm>
                </p:contentPart>
              </mc:Choice>
              <mc:Fallback xmlns="">
                <p:pic>
                  <p:nvPicPr>
                    <p:cNvPr id="119" name="Ink 118">
                      <a:extLst>
                        <a:ext uri="{FF2B5EF4-FFF2-40B4-BE49-F238E27FC236}">
                          <a16:creationId xmlns:a16="http://schemas.microsoft.com/office/drawing/2014/main" id="{E83FE8C1-F9B8-B246-A3C5-56DBD1CF82BE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2829392" y="437237"/>
                      <a:ext cx="106272" cy="1399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E7C5BF51-469C-C44F-9A34-F3697449D8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8469" y="467451"/>
                    <a:ext cx="257400" cy="540360"/>
                  </p14:xfrm>
                </p:contentPart>
              </mc:Choice>
              <mc:Fallback xmlns="">
                <p:pic>
                  <p:nvPicPr>
                    <p:cNvPr id="121" name="Ink 120">
                      <a:extLst>
                        <a:ext uri="{FF2B5EF4-FFF2-40B4-BE49-F238E27FC236}">
                          <a16:creationId xmlns:a16="http://schemas.microsoft.com/office/drawing/2014/main" id="{E7C5BF51-469C-C44F-9A34-F3697449D86C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2969469" y="458451"/>
                      <a:ext cx="275040" cy="55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B7114A86-FEFA-7740-9E88-9DF8D225F9AE}"/>
                  </a:ext>
                </a:extLst>
              </p:cNvPr>
              <p:cNvGrpSpPr/>
              <p:nvPr/>
            </p:nvGrpSpPr>
            <p:grpSpPr>
              <a:xfrm>
                <a:off x="2584629" y="1003131"/>
                <a:ext cx="533880" cy="560880"/>
                <a:chOff x="2584629" y="1003131"/>
                <a:chExt cx="533880" cy="560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236D3152-006D-8646-8BE4-5520F87181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6029" y="1003131"/>
                    <a:ext cx="132480" cy="202680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236D3152-006D-8646-8BE4-5520F871811B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2977004" y="994131"/>
                      <a:ext cx="150168" cy="22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AC0E44B4-D3E0-2C45-92F2-AD7EF04A2B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5589" y="1147851"/>
                    <a:ext cx="78480" cy="132840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AC0E44B4-D3E0-2C45-92F2-AD7EF04A2BE0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2876589" y="1138875"/>
                      <a:ext cx="96120" cy="1504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129" name="Ink 128">
                      <a:extLst>
                        <a:ext uri="{FF2B5EF4-FFF2-40B4-BE49-F238E27FC236}">
                          <a16:creationId xmlns:a16="http://schemas.microsoft.com/office/drawing/2014/main" id="{80A3EACA-01E2-D642-BD34-FC62773CA0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49509" y="1219851"/>
                    <a:ext cx="76320" cy="96120"/>
                  </p14:xfrm>
                </p:contentPart>
              </mc:Choice>
              <mc:Fallback xmlns="">
                <p:pic>
                  <p:nvPicPr>
                    <p:cNvPr id="129" name="Ink 128">
                      <a:extLst>
                        <a:ext uri="{FF2B5EF4-FFF2-40B4-BE49-F238E27FC236}">
                          <a16:creationId xmlns:a16="http://schemas.microsoft.com/office/drawing/2014/main" id="{80A3EACA-01E2-D642-BD34-FC62773CA0CF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2740509" y="1210851"/>
                      <a:ext cx="939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131" name="Ink 130">
                      <a:extLst>
                        <a:ext uri="{FF2B5EF4-FFF2-40B4-BE49-F238E27FC236}">
                          <a16:creationId xmlns:a16="http://schemas.microsoft.com/office/drawing/2014/main" id="{AF4A9925-A44D-EE4F-92A7-021E65DB8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26389" y="1307331"/>
                    <a:ext cx="129600" cy="153720"/>
                  </p14:xfrm>
                </p:contentPart>
              </mc:Choice>
              <mc:Fallback xmlns="">
                <p:pic>
                  <p:nvPicPr>
                    <p:cNvPr id="131" name="Ink 130">
                      <a:extLst>
                        <a:ext uri="{FF2B5EF4-FFF2-40B4-BE49-F238E27FC236}">
                          <a16:creationId xmlns:a16="http://schemas.microsoft.com/office/drawing/2014/main" id="{AF4A9925-A44D-EE4F-92A7-021E65DB8E3F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2617414" y="1298331"/>
                      <a:ext cx="147191" cy="17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133" name="Ink 132">
                      <a:extLst>
                        <a:ext uri="{FF2B5EF4-FFF2-40B4-BE49-F238E27FC236}">
                          <a16:creationId xmlns:a16="http://schemas.microsoft.com/office/drawing/2014/main" id="{15E23751-96DF-FF44-A888-E594C1CC3B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01189" y="1279611"/>
                    <a:ext cx="25920" cy="18360"/>
                  </p14:xfrm>
                </p:contentPart>
              </mc:Choice>
              <mc:Fallback xmlns="">
                <p:pic>
                  <p:nvPicPr>
                    <p:cNvPr id="133" name="Ink 132">
                      <a:extLst>
                        <a:ext uri="{FF2B5EF4-FFF2-40B4-BE49-F238E27FC236}">
                          <a16:creationId xmlns:a16="http://schemas.microsoft.com/office/drawing/2014/main" id="{15E23751-96DF-FF44-A888-E594C1CC3B92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2592189" y="1270611"/>
                      <a:ext cx="4356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135" name="Ink 134">
                      <a:extLst>
                        <a:ext uri="{FF2B5EF4-FFF2-40B4-BE49-F238E27FC236}">
                          <a16:creationId xmlns:a16="http://schemas.microsoft.com/office/drawing/2014/main" id="{35B76921-AB32-B04F-B1AC-914766C3DF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84629" y="1402731"/>
                    <a:ext cx="152280" cy="161280"/>
                  </p14:xfrm>
                </p:contentPart>
              </mc:Choice>
              <mc:Fallback xmlns="">
                <p:pic>
                  <p:nvPicPr>
                    <p:cNvPr id="135" name="Ink 134">
                      <a:extLst>
                        <a:ext uri="{FF2B5EF4-FFF2-40B4-BE49-F238E27FC236}">
                          <a16:creationId xmlns:a16="http://schemas.microsoft.com/office/drawing/2014/main" id="{35B76921-AB32-B04F-B1AC-914766C3DFF0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2575629" y="1393731"/>
                      <a:ext cx="169920" cy="178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9FD66250-16A0-3F4E-BE04-CD2921E4F67F}"/>
                  </a:ext>
                </a:extLst>
              </p:cNvPr>
              <p:cNvGrpSpPr/>
              <p:nvPr/>
            </p:nvGrpSpPr>
            <p:grpSpPr>
              <a:xfrm>
                <a:off x="2417229" y="1828611"/>
                <a:ext cx="264600" cy="198000"/>
                <a:chOff x="2417229" y="1828611"/>
                <a:chExt cx="264600" cy="19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137" name="Ink 136">
                      <a:extLst>
                        <a:ext uri="{FF2B5EF4-FFF2-40B4-BE49-F238E27FC236}">
                          <a16:creationId xmlns:a16="http://schemas.microsoft.com/office/drawing/2014/main" id="{7E6D952F-CD61-564C-A543-E9635CDFCF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9749" y="1828611"/>
                    <a:ext cx="82080" cy="108360"/>
                  </p14:xfrm>
                </p:contentPart>
              </mc:Choice>
              <mc:Fallback xmlns="">
                <p:pic>
                  <p:nvPicPr>
                    <p:cNvPr id="137" name="Ink 136">
                      <a:extLst>
                        <a:ext uri="{FF2B5EF4-FFF2-40B4-BE49-F238E27FC236}">
                          <a16:creationId xmlns:a16="http://schemas.microsoft.com/office/drawing/2014/main" id="{7E6D952F-CD61-564C-A543-E9635CDFCF85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2590749" y="1819611"/>
                      <a:ext cx="9972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7">
                  <p14:nvContentPartPr>
                    <p14:cNvPr id="138" name="Ink 137">
                      <a:extLst>
                        <a:ext uri="{FF2B5EF4-FFF2-40B4-BE49-F238E27FC236}">
                          <a16:creationId xmlns:a16="http://schemas.microsoft.com/office/drawing/2014/main" id="{B0FB2AC3-097E-0049-ACB9-4B5D2177D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87429" y="1840131"/>
                    <a:ext cx="146880" cy="164520"/>
                  </p14:xfrm>
                </p:contentPart>
              </mc:Choice>
              <mc:Fallback xmlns="">
                <p:pic>
                  <p:nvPicPr>
                    <p:cNvPr id="138" name="Ink 137">
                      <a:extLst>
                        <a:ext uri="{FF2B5EF4-FFF2-40B4-BE49-F238E27FC236}">
                          <a16:creationId xmlns:a16="http://schemas.microsoft.com/office/drawing/2014/main" id="{B0FB2AC3-097E-0049-ACB9-4B5D2177DCC1}"/>
                        </a:ext>
                      </a:extLst>
                    </p:cNvPr>
                    <p:cNvPicPr/>
                    <p:nvPr/>
                  </p:nvPicPr>
                  <p:blipFill>
                    <a:blip r:embed="rId108"/>
                    <a:stretch>
                      <a:fillRect/>
                    </a:stretch>
                  </p:blipFill>
                  <p:spPr>
                    <a:xfrm>
                      <a:off x="2478429" y="1831131"/>
                      <a:ext cx="164520" cy="182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9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6F28832F-5815-8A46-8CD8-49F13D9AB7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17229" y="1895211"/>
                    <a:ext cx="142560" cy="131400"/>
                  </p14:xfrm>
                </p:contentPart>
              </mc:Choice>
              <mc:Fallback xmlns=""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6F28832F-5815-8A46-8CD8-49F13D9AB79C}"/>
                        </a:ext>
                      </a:extLst>
                    </p:cNvPr>
                    <p:cNvPicPr/>
                    <p:nvPr/>
                  </p:nvPicPr>
                  <p:blipFill>
                    <a:blip r:embed="rId110"/>
                    <a:stretch>
                      <a:fillRect/>
                    </a:stretch>
                  </p:blipFill>
                  <p:spPr>
                    <a:xfrm>
                      <a:off x="2408206" y="1886211"/>
                      <a:ext cx="160245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C2897FB-E03D-5B42-A2D4-C4997D77FC29}"/>
                  </a:ext>
                </a:extLst>
              </p14:cNvPr>
              <p14:cNvContentPartPr/>
              <p14:nvPr/>
            </p14:nvContentPartPr>
            <p14:xfrm>
              <a:off x="1882080" y="4487995"/>
              <a:ext cx="631440" cy="10238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C2897FB-E03D-5B42-A2D4-C4997D77FC2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873080" y="4478995"/>
                <a:ext cx="64908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F4D9BA0-B8F6-BF44-BE32-318EB461D24D}"/>
                  </a:ext>
                </a:extLst>
              </p14:cNvPr>
              <p14:cNvContentPartPr/>
              <p14:nvPr/>
            </p14:nvContentPartPr>
            <p14:xfrm>
              <a:off x="1699560" y="4323835"/>
              <a:ext cx="1086480" cy="1271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F4D9BA0-B8F6-BF44-BE32-318EB461D24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690560" y="4314835"/>
                <a:ext cx="1104120" cy="12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AFEBD1A-FCF6-0042-9B21-0D42A2612784}"/>
                  </a:ext>
                </a:extLst>
              </p14:cNvPr>
              <p14:cNvContentPartPr/>
              <p14:nvPr/>
            </p14:nvContentPartPr>
            <p14:xfrm>
              <a:off x="2503440" y="5477995"/>
              <a:ext cx="69120" cy="113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AFEBD1A-FCF6-0042-9B21-0D42A261278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494440" y="5468995"/>
                <a:ext cx="867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1E5E1F8-4F5A-ED4E-B7E0-5C932A07F58F}"/>
                  </a:ext>
                </a:extLst>
              </p14:cNvPr>
              <p14:cNvContentPartPr/>
              <p14:nvPr/>
            </p14:nvContentPartPr>
            <p14:xfrm>
              <a:off x="2678864" y="5723219"/>
              <a:ext cx="311760" cy="3196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1E5E1F8-4F5A-ED4E-B7E0-5C932A07F58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669864" y="5714219"/>
                <a:ext cx="3294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2E06C2B-8A77-3A47-B132-3051BEC014F7}"/>
                  </a:ext>
                </a:extLst>
              </p14:cNvPr>
              <p14:cNvContentPartPr/>
              <p14:nvPr/>
            </p14:nvContentPartPr>
            <p14:xfrm>
              <a:off x="1693080" y="4445515"/>
              <a:ext cx="437760" cy="902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2E06C2B-8A77-3A47-B132-3051BEC014F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84080" y="4436515"/>
                <a:ext cx="455400" cy="9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A857FD9-2563-4142-BA78-5B86DEBE5F73}"/>
                  </a:ext>
                </a:extLst>
              </p14:cNvPr>
              <p14:cNvContentPartPr/>
              <p14:nvPr/>
            </p14:nvContentPartPr>
            <p14:xfrm>
              <a:off x="1908720" y="4606795"/>
              <a:ext cx="563760" cy="295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A857FD9-2563-4142-BA78-5B86DEBE5F73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899720" y="4597795"/>
                <a:ext cx="5814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955AB49-398E-034C-ACE7-D4C3768EB919}"/>
                  </a:ext>
                </a:extLst>
              </p14:cNvPr>
              <p14:cNvContentPartPr/>
              <p14:nvPr/>
            </p14:nvContentPartPr>
            <p14:xfrm>
              <a:off x="2678864" y="5874419"/>
              <a:ext cx="329400" cy="2167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955AB49-398E-034C-ACE7-D4C3768EB91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669864" y="5865419"/>
                <a:ext cx="3470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E82BF8A-1240-2848-8CAD-09F4C7B21BA4}"/>
                  </a:ext>
                </a:extLst>
              </p14:cNvPr>
              <p14:cNvContentPartPr/>
              <p14:nvPr/>
            </p14:nvContentPartPr>
            <p14:xfrm>
              <a:off x="2352657" y="5245859"/>
              <a:ext cx="428400" cy="4381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E82BF8A-1240-2848-8CAD-09F4C7B21BA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343657" y="5236859"/>
                <a:ext cx="44604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5636848-198A-A74B-B16F-9E6F210F2429}"/>
                  </a:ext>
                </a:extLst>
              </p14:cNvPr>
              <p14:cNvContentPartPr/>
              <p14:nvPr/>
            </p14:nvContentPartPr>
            <p14:xfrm>
              <a:off x="1645977" y="4529459"/>
              <a:ext cx="163080" cy="6742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5636848-198A-A74B-B16F-9E6F210F242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636977" y="4520459"/>
                <a:ext cx="18072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61DFFFB-71FC-A14B-ACD5-BABE81A08DD5}"/>
                  </a:ext>
                </a:extLst>
              </p14:cNvPr>
              <p14:cNvContentPartPr/>
              <p14:nvPr/>
            </p14:nvContentPartPr>
            <p14:xfrm>
              <a:off x="2022177" y="5073059"/>
              <a:ext cx="95400" cy="88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61DFFFB-71FC-A14B-ACD5-BABE81A08DD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013177" y="5064059"/>
                <a:ext cx="11304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B0FEE15-5C0A-2140-A7A3-2E66D9C5D6F1}"/>
              </a:ext>
            </a:extLst>
          </p:cNvPr>
          <p:cNvGrpSpPr/>
          <p:nvPr/>
        </p:nvGrpSpPr>
        <p:grpSpPr>
          <a:xfrm>
            <a:off x="1711137" y="4631339"/>
            <a:ext cx="354240" cy="483840"/>
            <a:chOff x="1417781" y="5273348"/>
            <a:chExt cx="35424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45CDF08-A433-F04E-9151-F641BF8327D4}"/>
                    </a:ext>
                  </a:extLst>
                </p14:cNvPr>
                <p14:cNvContentPartPr/>
                <p14:nvPr/>
              </p14:nvContentPartPr>
              <p14:xfrm>
                <a:off x="1645661" y="5611388"/>
                <a:ext cx="126360" cy="14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45CDF08-A433-F04E-9151-F641BF8327D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636661" y="5602410"/>
                  <a:ext cx="144000" cy="16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97FBAFE-19B2-D645-99E0-DEB5F848AEAF}"/>
                    </a:ext>
                  </a:extLst>
                </p14:cNvPr>
                <p14:cNvContentPartPr/>
                <p14:nvPr/>
              </p14:nvContentPartPr>
              <p14:xfrm>
                <a:off x="1531901" y="5602388"/>
                <a:ext cx="133560" cy="118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97FBAFE-19B2-D645-99E0-DEB5F848AEA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22901" y="5593388"/>
                  <a:ext cx="151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53E5BFE-BC38-2641-92E9-E1C6646DFF5B}"/>
                    </a:ext>
                  </a:extLst>
                </p14:cNvPr>
                <p14:cNvContentPartPr/>
                <p14:nvPr/>
              </p14:nvContentPartPr>
              <p14:xfrm>
                <a:off x="1441541" y="5511668"/>
                <a:ext cx="148320" cy="108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53E5BFE-BC38-2641-92E9-E1C6646DFF5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432541" y="5502668"/>
                  <a:ext cx="165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31A7351-11DF-7C49-AB68-9B042605E1E9}"/>
                    </a:ext>
                  </a:extLst>
                </p14:cNvPr>
                <p14:cNvContentPartPr/>
                <p14:nvPr/>
              </p14:nvContentPartPr>
              <p14:xfrm>
                <a:off x="1417781" y="5398628"/>
                <a:ext cx="164880" cy="95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31A7351-11DF-7C49-AB68-9B042605E1E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08781" y="5389628"/>
                  <a:ext cx="182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F4F5C18-F3FD-5D4F-9E9E-440E8B14B62B}"/>
                    </a:ext>
                  </a:extLst>
                </p14:cNvPr>
                <p14:cNvContentPartPr/>
                <p14:nvPr/>
              </p14:nvContentPartPr>
              <p14:xfrm>
                <a:off x="1428221" y="5273348"/>
                <a:ext cx="187560" cy="101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F4F5C18-F3FD-5D4F-9E9E-440E8B14B62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19221" y="5264348"/>
                  <a:ext cx="20520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3BB2A89-4B24-1545-874B-6634D6C91065}"/>
                  </a:ext>
                </a:extLst>
              </p14:cNvPr>
              <p14:cNvContentPartPr/>
              <p14:nvPr/>
            </p14:nvContentPartPr>
            <p14:xfrm>
              <a:off x="1716897" y="4348019"/>
              <a:ext cx="600480" cy="2656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3BB2A89-4B24-1545-874B-6634D6C9106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707897" y="4339019"/>
                <a:ext cx="61812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251BBAA-608F-4447-9C5C-2200BC7500B0}"/>
              </a:ext>
            </a:extLst>
          </p:cNvPr>
          <p:cNvGrpSpPr/>
          <p:nvPr/>
        </p:nvGrpSpPr>
        <p:grpSpPr>
          <a:xfrm>
            <a:off x="2300097" y="4367819"/>
            <a:ext cx="468000" cy="704160"/>
            <a:chOff x="2006741" y="5009828"/>
            <a:chExt cx="46800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AD7BD5E-E2C7-B248-B707-ADF7DCE24B38}"/>
                    </a:ext>
                  </a:extLst>
                </p14:cNvPr>
                <p14:cNvContentPartPr/>
                <p14:nvPr/>
              </p14:nvContentPartPr>
              <p14:xfrm>
                <a:off x="2006741" y="5009828"/>
                <a:ext cx="249480" cy="10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AD7BD5E-E2C7-B248-B707-ADF7DCE24B3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97741" y="5000828"/>
                  <a:ext cx="267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27E5B19-B07D-0E48-8891-E77F5DD6765C}"/>
                    </a:ext>
                  </a:extLst>
                </p14:cNvPr>
                <p14:cNvContentPartPr/>
                <p14:nvPr/>
              </p14:nvContentPartPr>
              <p14:xfrm>
                <a:off x="2192501" y="5157788"/>
                <a:ext cx="194760" cy="93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27E5B19-B07D-0E48-8891-E77F5DD6765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183501" y="5148788"/>
                  <a:ext cx="212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DA9A2E1-D351-3D47-9880-5ECAF7A98ABE}"/>
                    </a:ext>
                  </a:extLst>
                </p14:cNvPr>
                <p14:cNvContentPartPr/>
                <p14:nvPr/>
              </p14:nvContentPartPr>
              <p14:xfrm>
                <a:off x="2220581" y="5339588"/>
                <a:ext cx="254160" cy="109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DA9A2E1-D351-3D47-9880-5ECAF7A98AB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11581" y="5330588"/>
                  <a:ext cx="271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70A615A-92A4-6B43-A2C0-73D13318F7D2}"/>
                    </a:ext>
                  </a:extLst>
                </p14:cNvPr>
                <p14:cNvContentPartPr/>
                <p14:nvPr/>
              </p14:nvContentPartPr>
              <p14:xfrm>
                <a:off x="2165861" y="5546228"/>
                <a:ext cx="284040" cy="167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70A615A-92A4-6B43-A2C0-73D13318F7D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56861" y="5537228"/>
                  <a:ext cx="3016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916ADCC-68C5-2F48-ABC2-AE3F63CB69D1}"/>
              </a:ext>
            </a:extLst>
          </p:cNvPr>
          <p:cNvGrpSpPr/>
          <p:nvPr/>
        </p:nvGrpSpPr>
        <p:grpSpPr>
          <a:xfrm>
            <a:off x="2388657" y="5135699"/>
            <a:ext cx="268920" cy="271440"/>
            <a:chOff x="2095301" y="5777708"/>
            <a:chExt cx="26892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0807EBB-6F0D-0749-A9D7-3685FF6831B1}"/>
                    </a:ext>
                  </a:extLst>
                </p14:cNvPr>
                <p14:cNvContentPartPr/>
                <p14:nvPr/>
              </p14:nvContentPartPr>
              <p14:xfrm>
                <a:off x="2095301" y="5777708"/>
                <a:ext cx="224280" cy="121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0807EBB-6F0D-0749-A9D7-3685FF6831B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086301" y="5768708"/>
                  <a:ext cx="241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5005CA1-1C96-0440-97FE-0D3A3B09EAB8}"/>
                    </a:ext>
                  </a:extLst>
                </p14:cNvPr>
                <p14:cNvContentPartPr/>
                <p14:nvPr/>
              </p14:nvContentPartPr>
              <p14:xfrm>
                <a:off x="2175941" y="5968868"/>
                <a:ext cx="188280" cy="80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5005CA1-1C96-0440-97FE-0D3A3B09EAB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66941" y="5959868"/>
                  <a:ext cx="20592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FB45AA9-7EB9-D440-9A93-376DA0057A36}"/>
                  </a:ext>
                </a:extLst>
              </p14:cNvPr>
              <p14:cNvContentPartPr/>
              <p14:nvPr/>
            </p14:nvContentPartPr>
            <p14:xfrm>
              <a:off x="2534817" y="5413259"/>
              <a:ext cx="167400" cy="95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FB45AA9-7EB9-D440-9A93-376DA0057A3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525817" y="5404259"/>
                <a:ext cx="1850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EEF4B74-DCD1-E242-92F6-1060A4C5C624}"/>
                  </a:ext>
                </a:extLst>
              </p14:cNvPr>
              <p14:cNvContentPartPr/>
              <p14:nvPr/>
            </p14:nvContentPartPr>
            <p14:xfrm>
              <a:off x="2699081" y="5718603"/>
              <a:ext cx="180360" cy="190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EEF4B74-DCD1-E242-92F6-1060A4C5C62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690081" y="5709603"/>
                <a:ext cx="198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9464AEA-E9BF-A14A-A439-0603EDC287DF}"/>
                  </a:ext>
                </a:extLst>
              </p14:cNvPr>
              <p14:cNvContentPartPr/>
              <p14:nvPr/>
            </p14:nvContentPartPr>
            <p14:xfrm>
              <a:off x="2572617" y="5444939"/>
              <a:ext cx="164160" cy="1404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9464AEA-E9BF-A14A-A439-0603EDC287D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563617" y="5435939"/>
                <a:ext cx="18180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1C51A7A-314C-9B4D-BE85-9608E371287A}"/>
              </a:ext>
            </a:extLst>
          </p:cNvPr>
          <p:cNvGrpSpPr/>
          <p:nvPr/>
        </p:nvGrpSpPr>
        <p:grpSpPr>
          <a:xfrm>
            <a:off x="2682881" y="5761803"/>
            <a:ext cx="284040" cy="229320"/>
            <a:chOff x="2522981" y="6344708"/>
            <a:chExt cx="28404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4F4AD6E-DC47-6646-B28B-050FE9CFA388}"/>
                    </a:ext>
                  </a:extLst>
                </p14:cNvPr>
                <p14:cNvContentPartPr/>
                <p14:nvPr/>
              </p14:nvContentPartPr>
              <p14:xfrm>
                <a:off x="2522981" y="6381428"/>
                <a:ext cx="40320" cy="126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4F4AD6E-DC47-6646-B28B-050FE9CFA38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513981" y="6372428"/>
                  <a:ext cx="57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79CE3D8-36D8-934B-8000-1555074A3B13}"/>
                    </a:ext>
                  </a:extLst>
                </p14:cNvPr>
                <p14:cNvContentPartPr/>
                <p14:nvPr/>
              </p14:nvContentPartPr>
              <p14:xfrm>
                <a:off x="2558981" y="6344708"/>
                <a:ext cx="194400" cy="141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79CE3D8-36D8-934B-8000-1555074A3B1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49981" y="6335708"/>
                  <a:ext cx="212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CF448A6-0300-EA47-9737-49A8D0813CCA}"/>
                    </a:ext>
                  </a:extLst>
                </p14:cNvPr>
                <p14:cNvContentPartPr/>
                <p14:nvPr/>
              </p14:nvContentPartPr>
              <p14:xfrm>
                <a:off x="2605061" y="6409868"/>
                <a:ext cx="201960" cy="164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CF448A6-0300-EA47-9737-49A8D0813CC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96061" y="6400868"/>
                  <a:ext cx="21960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88CA32B-6295-B840-81A0-F516B014D0D6}"/>
                  </a:ext>
                </a:extLst>
              </p14:cNvPr>
              <p14:cNvContentPartPr/>
              <p14:nvPr/>
            </p14:nvContentPartPr>
            <p14:xfrm>
              <a:off x="9519210" y="4666500"/>
              <a:ext cx="6120" cy="1825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88CA32B-6295-B840-81A0-F516B014D0D6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510710" y="4657500"/>
                <a:ext cx="227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B5A411C6-9CDF-8B45-BAD1-9AE3FF7D61C5}"/>
                  </a:ext>
                </a:extLst>
              </p14:cNvPr>
              <p14:cNvContentPartPr/>
              <p14:nvPr/>
            </p14:nvContentPartPr>
            <p14:xfrm>
              <a:off x="9544050" y="4728420"/>
              <a:ext cx="616320" cy="8784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B5A411C6-9CDF-8B45-BAD1-9AE3FF7D61C5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535050" y="4719416"/>
                <a:ext cx="633960" cy="896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334D6DCD-FAFA-4747-8BE5-F900803E0A14}"/>
                  </a:ext>
                </a:extLst>
              </p14:cNvPr>
              <p14:cNvContentPartPr/>
              <p14:nvPr/>
            </p14:nvContentPartPr>
            <p14:xfrm>
              <a:off x="9532530" y="4576860"/>
              <a:ext cx="897480" cy="12430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334D6DCD-FAFA-4747-8BE5-F900803E0A1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523530" y="4567860"/>
                <a:ext cx="91512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AC0E96D-BFEC-4849-A10A-B8E2D70F4DF3}"/>
                  </a:ext>
                </a:extLst>
              </p14:cNvPr>
              <p14:cNvContentPartPr/>
              <p14:nvPr/>
            </p14:nvContentPartPr>
            <p14:xfrm>
              <a:off x="9832410" y="4721220"/>
              <a:ext cx="686880" cy="11185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AC0E96D-BFEC-4849-A10A-B8E2D70F4DF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823410" y="4712220"/>
                <a:ext cx="704520" cy="11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2C3896C5-D866-8347-B2EF-6BBAF28FFF0C}"/>
                  </a:ext>
                </a:extLst>
              </p14:cNvPr>
              <p14:cNvContentPartPr/>
              <p14:nvPr/>
            </p14:nvContentPartPr>
            <p14:xfrm>
              <a:off x="9524693" y="4811818"/>
              <a:ext cx="578160" cy="1069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2C3896C5-D866-8347-B2EF-6BBAF28FFF0C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515693" y="4802818"/>
                <a:ext cx="5958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A1BE4407-6C20-A74B-96AE-9414A29D8D6A}"/>
                  </a:ext>
                </a:extLst>
              </p14:cNvPr>
              <p14:cNvContentPartPr/>
              <p14:nvPr/>
            </p14:nvContentPartPr>
            <p14:xfrm>
              <a:off x="9779573" y="5810458"/>
              <a:ext cx="135000" cy="129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A1BE4407-6C20-A74B-96AE-9414A29D8D6A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9770597" y="5801701"/>
                <a:ext cx="152593" cy="30123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F15AD1C-6019-9E48-B98F-07F482E21C13}"/>
              </a:ext>
            </a:extLst>
          </p:cNvPr>
          <p:cNvGrpSpPr/>
          <p:nvPr/>
        </p:nvGrpSpPr>
        <p:grpSpPr>
          <a:xfrm>
            <a:off x="9542693" y="4612018"/>
            <a:ext cx="286560" cy="188280"/>
            <a:chOff x="9542693" y="4612018"/>
            <a:chExt cx="2865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4C4979A-BFDC-D04A-AD47-02E9E7A3D601}"/>
                    </a:ext>
                  </a:extLst>
                </p14:cNvPr>
                <p14:cNvContentPartPr/>
                <p14:nvPr/>
              </p14:nvContentPartPr>
              <p14:xfrm>
                <a:off x="9542693" y="4740898"/>
                <a:ext cx="123840" cy="59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4C4979A-BFDC-D04A-AD47-02E9E7A3D60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533667" y="4731898"/>
                  <a:ext cx="141531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BAD051F-3350-1C4C-9F5F-29BD8973126D}"/>
                    </a:ext>
                  </a:extLst>
                </p14:cNvPr>
                <p14:cNvContentPartPr/>
                <p14:nvPr/>
              </p14:nvContentPartPr>
              <p14:xfrm>
                <a:off x="9667613" y="4612018"/>
                <a:ext cx="161640" cy="104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BAD051F-3350-1C4C-9F5F-29BD8973126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658633" y="4603018"/>
                  <a:ext cx="179241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89E24273-CF68-2B4D-A243-882BCC2B9B66}"/>
                  </a:ext>
                </a:extLst>
              </p14:cNvPr>
              <p14:cNvContentPartPr/>
              <p14:nvPr/>
            </p14:nvContentPartPr>
            <p14:xfrm>
              <a:off x="9919973" y="4591138"/>
              <a:ext cx="156960" cy="1886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89E24273-CF68-2B4D-A243-882BCC2B9B66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9910973" y="4582138"/>
                <a:ext cx="1746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771D377-F525-CA45-AD6A-3656A699FE9D}"/>
                  </a:ext>
                </a:extLst>
              </p14:cNvPr>
              <p14:cNvContentPartPr/>
              <p14:nvPr/>
            </p14:nvContentPartPr>
            <p14:xfrm>
              <a:off x="10119413" y="4616338"/>
              <a:ext cx="276840" cy="5382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771D377-F525-CA45-AD6A-3656A699FE9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110413" y="4607338"/>
                <a:ext cx="294480" cy="55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E34BA0-1A6E-BC43-B525-539F23A9FFCD}"/>
              </a:ext>
            </a:extLst>
          </p:cNvPr>
          <p:cNvGrpSpPr/>
          <p:nvPr/>
        </p:nvGrpSpPr>
        <p:grpSpPr>
          <a:xfrm>
            <a:off x="10067573" y="4689058"/>
            <a:ext cx="361440" cy="312480"/>
            <a:chOff x="10067573" y="4689058"/>
            <a:chExt cx="36144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C8D6BF0-F12A-CF40-AF2E-FA66861A1A78}"/>
                    </a:ext>
                  </a:extLst>
                </p14:cNvPr>
                <p14:cNvContentPartPr/>
                <p14:nvPr/>
              </p14:nvContentPartPr>
              <p14:xfrm>
                <a:off x="10298693" y="4711378"/>
                <a:ext cx="130320" cy="290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C8D6BF0-F12A-CF40-AF2E-FA66861A1A7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289693" y="4702378"/>
                  <a:ext cx="1479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5370B0E-27BC-5C4C-81A1-68FD5E7E6811}"/>
                    </a:ext>
                  </a:extLst>
                </p14:cNvPr>
                <p14:cNvContentPartPr/>
                <p14:nvPr/>
              </p14:nvContentPartPr>
              <p14:xfrm>
                <a:off x="10292573" y="4689058"/>
                <a:ext cx="5400" cy="12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5370B0E-27BC-5C4C-81A1-68FD5E7E681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283573" y="4680058"/>
                  <a:ext cx="23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245F8E0-F708-3E4B-AD17-78AAED350AB0}"/>
                    </a:ext>
                  </a:extLst>
                </p14:cNvPr>
                <p14:cNvContentPartPr/>
                <p14:nvPr/>
              </p14:nvContentPartPr>
              <p14:xfrm>
                <a:off x="10067573" y="4781218"/>
                <a:ext cx="20160" cy="30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245F8E0-F708-3E4B-AD17-78AAED350AB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058573" y="4772218"/>
                  <a:ext cx="3780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05740DF-5E1C-4D4F-B1FC-7A874C51ADC3}"/>
                  </a:ext>
                </a:extLst>
              </p14:cNvPr>
              <p14:cNvContentPartPr/>
              <p14:nvPr/>
            </p14:nvContentPartPr>
            <p14:xfrm>
              <a:off x="10162613" y="5084698"/>
              <a:ext cx="85680" cy="1990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05740DF-5E1C-4D4F-B1FC-7A874C51ADC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0153613" y="5075698"/>
                <a:ext cx="10332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85DA0DE-37C8-FB48-BE5F-8AFE4F932F1B}"/>
              </a:ext>
            </a:extLst>
          </p:cNvPr>
          <p:cNvGrpSpPr/>
          <p:nvPr/>
        </p:nvGrpSpPr>
        <p:grpSpPr>
          <a:xfrm>
            <a:off x="9694253" y="5222218"/>
            <a:ext cx="402840" cy="569520"/>
            <a:chOff x="9694253" y="5222218"/>
            <a:chExt cx="40284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8A950E-ADD8-3B4F-BDEB-37FC34C162D9}"/>
                    </a:ext>
                  </a:extLst>
                </p14:cNvPr>
                <p14:cNvContentPartPr/>
                <p14:nvPr/>
              </p14:nvContentPartPr>
              <p14:xfrm>
                <a:off x="10028333" y="5222218"/>
                <a:ext cx="68760" cy="95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8A950E-ADD8-3B4F-BDEB-37FC34C162D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019333" y="5213218"/>
                  <a:ext cx="86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CB4B8AB-5DC0-764D-A61F-A40A5444ACC2}"/>
                    </a:ext>
                  </a:extLst>
                </p14:cNvPr>
                <p14:cNvContentPartPr/>
                <p14:nvPr/>
              </p14:nvContentPartPr>
              <p14:xfrm>
                <a:off x="9889733" y="5316538"/>
                <a:ext cx="78120" cy="127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CB4B8AB-5DC0-764D-A61F-A40A5444ACC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880774" y="5307538"/>
                  <a:ext cx="95679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42C1181-9F73-5947-9DDF-30E5B56713C8}"/>
                    </a:ext>
                  </a:extLst>
                </p14:cNvPr>
                <p14:cNvContentPartPr/>
                <p14:nvPr/>
              </p14:nvContentPartPr>
              <p14:xfrm>
                <a:off x="9793613" y="5445418"/>
                <a:ext cx="92160" cy="120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42C1181-9F73-5947-9DDF-30E5B56713C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784613" y="5436418"/>
                  <a:ext cx="109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8088F4D-3477-0D44-881F-D2FE1CB6C9B9}"/>
                    </a:ext>
                  </a:extLst>
                </p14:cNvPr>
                <p14:cNvContentPartPr/>
                <p14:nvPr/>
              </p14:nvContentPartPr>
              <p14:xfrm>
                <a:off x="9747173" y="5568898"/>
                <a:ext cx="91080" cy="106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8088F4D-3477-0D44-881F-D2FE1CB6C9B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38137" y="5559898"/>
                  <a:ext cx="10879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E52BC01-261B-9645-8F16-9D2FB27D2BE8}"/>
                    </a:ext>
                  </a:extLst>
                </p14:cNvPr>
                <p14:cNvContentPartPr/>
                <p14:nvPr/>
              </p14:nvContentPartPr>
              <p14:xfrm>
                <a:off x="9720173" y="5675098"/>
                <a:ext cx="73080" cy="116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E52BC01-261B-9645-8F16-9D2FB27D2BE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11173" y="5666098"/>
                  <a:ext cx="90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CAF07D9-FDFD-364E-9B0C-E9986EF23F46}"/>
                    </a:ext>
                  </a:extLst>
                </p14:cNvPr>
                <p14:cNvContentPartPr/>
                <p14:nvPr/>
              </p14:nvContentPartPr>
              <p14:xfrm>
                <a:off x="9694253" y="5636578"/>
                <a:ext cx="32400" cy="50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CAF07D9-FDFD-364E-9B0C-E9986EF23F4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685253" y="5627578"/>
                  <a:ext cx="500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1E78D3F-E921-944D-8DEE-19D34D5FBD38}"/>
                  </a:ext>
                </a:extLst>
              </p14:cNvPr>
              <p14:cNvContentPartPr/>
              <p14:nvPr/>
            </p14:nvContentPartPr>
            <p14:xfrm>
              <a:off x="9482213" y="5919768"/>
              <a:ext cx="227160" cy="2422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1E78D3F-E921-944D-8DEE-19D34D5FBD38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9473213" y="5910768"/>
                <a:ext cx="24480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D3068BE-E1EE-414F-B033-4782440A2803}"/>
              </a:ext>
            </a:extLst>
          </p:cNvPr>
          <p:cNvGrpSpPr/>
          <p:nvPr/>
        </p:nvGrpSpPr>
        <p:grpSpPr>
          <a:xfrm>
            <a:off x="9481493" y="5957568"/>
            <a:ext cx="225720" cy="282960"/>
            <a:chOff x="9481493" y="5957568"/>
            <a:chExt cx="22572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DD3ADF5-13E9-6548-92A6-86FBBD1D367B}"/>
                    </a:ext>
                  </a:extLst>
                </p14:cNvPr>
                <p14:cNvContentPartPr/>
                <p14:nvPr/>
              </p14:nvContentPartPr>
              <p14:xfrm>
                <a:off x="9481493" y="6049728"/>
                <a:ext cx="225720" cy="190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DD3ADF5-13E9-6548-92A6-86FBBD1D367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72493" y="6040745"/>
                  <a:ext cx="243360" cy="208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6601D1F-49D8-2642-B3E0-473812405ED7}"/>
                    </a:ext>
                  </a:extLst>
                </p14:cNvPr>
                <p14:cNvContentPartPr/>
                <p14:nvPr/>
              </p14:nvContentPartPr>
              <p14:xfrm>
                <a:off x="9526493" y="6025608"/>
                <a:ext cx="110880" cy="119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6601D1F-49D8-2642-B3E0-473812405ED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17493" y="6016608"/>
                  <a:ext cx="128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F51B1D6-6D88-0B48-8BB1-4AAFF4418E8D}"/>
                    </a:ext>
                  </a:extLst>
                </p14:cNvPr>
                <p14:cNvContentPartPr/>
                <p14:nvPr/>
              </p14:nvContentPartPr>
              <p14:xfrm>
                <a:off x="9563573" y="5957568"/>
                <a:ext cx="110880" cy="97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F51B1D6-6D88-0B48-8BB1-4AAFF4418E8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554544" y="5948568"/>
                  <a:ext cx="128577" cy="11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3084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F67E0A68-3D11-4DA2-B709-BC24EA04FBB9}"/>
              </a:ext>
            </a:extLst>
          </p:cNvPr>
          <p:cNvSpPr txBox="1"/>
          <p:nvPr/>
        </p:nvSpPr>
        <p:spPr>
          <a:xfrm>
            <a:off x="3030898" y="2490162"/>
            <a:ext cx="613020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>
                <a:latin typeface="BigKids" pitchFamily="2" charset="0"/>
              </a:rPr>
              <a:t>Tecnica del</a:t>
            </a:r>
          </a:p>
          <a:p>
            <a:pPr algn="ctr"/>
            <a:r>
              <a:rPr lang="it-IT" sz="8000">
                <a:solidFill>
                  <a:srgbClr val="077BFF"/>
                </a:solidFill>
                <a:latin typeface="BigKids" pitchFamily="2" charset="0"/>
              </a:rPr>
              <a:t>mago di </a:t>
            </a:r>
            <a:r>
              <a:rPr lang="it-IT" sz="8000" err="1">
                <a:solidFill>
                  <a:srgbClr val="077BFF"/>
                </a:solidFill>
                <a:latin typeface="BigKids" pitchFamily="2" charset="0"/>
              </a:rPr>
              <a:t>oz</a:t>
            </a:r>
            <a:endParaRPr lang="en-IT" sz="8000">
              <a:solidFill>
                <a:srgbClr val="077BFF"/>
              </a:solidFill>
              <a:latin typeface="BigKids" pitchFamily="2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3C441F0-3F6F-435F-8A09-47999A32A39E}"/>
              </a:ext>
            </a:extLst>
          </p:cNvPr>
          <p:cNvGrpSpPr/>
          <p:nvPr/>
        </p:nvGrpSpPr>
        <p:grpSpPr>
          <a:xfrm rot="21247743">
            <a:off x="1308009" y="1004830"/>
            <a:ext cx="2261668" cy="1935410"/>
            <a:chOff x="1114578" y="1110337"/>
            <a:chExt cx="1250280" cy="10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1C0262DC-E150-43C8-9AB9-B51DFE51A6D3}"/>
                    </a:ext>
                  </a:extLst>
                </p14:cNvPr>
                <p14:cNvContentPartPr/>
                <p14:nvPr/>
              </p14:nvContentPartPr>
              <p14:xfrm>
                <a:off x="1555938" y="1751497"/>
                <a:ext cx="808920" cy="42876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1C0262DC-E150-43C8-9AB9-B51DFE51A6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45986" y="1741535"/>
                  <a:ext cx="828625" cy="448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828EF28D-DF9C-4162-91BF-2E2AEF3EE486}"/>
                    </a:ext>
                  </a:extLst>
                </p14:cNvPr>
                <p14:cNvContentPartPr/>
                <p14:nvPr/>
              </p14:nvContentPartPr>
              <p14:xfrm>
                <a:off x="2009178" y="1670497"/>
                <a:ext cx="100800" cy="10620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828EF28D-DF9C-4162-91BF-2E2AEF3EE4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99218" y="1660535"/>
                  <a:ext cx="120522" cy="12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9BC9D892-0963-47D5-BD6E-E4F11D2B0F3A}"/>
                    </a:ext>
                  </a:extLst>
                </p14:cNvPr>
                <p14:cNvContentPartPr/>
                <p14:nvPr/>
              </p14:nvContentPartPr>
              <p14:xfrm>
                <a:off x="1414588" y="1162948"/>
                <a:ext cx="146880" cy="18864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9BC9D892-0963-47D5-BD6E-E4F11D2B0F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4650" y="1152988"/>
                  <a:ext cx="166557" cy="208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368D941F-BD00-411A-AF40-0E86736C4899}"/>
                    </a:ext>
                  </a:extLst>
                </p14:cNvPr>
                <p14:cNvContentPartPr/>
                <p14:nvPr/>
              </p14:nvContentPartPr>
              <p14:xfrm>
                <a:off x="1603948" y="1259788"/>
                <a:ext cx="147960" cy="15804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368D941F-BD00-411A-AF40-0E86736C48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93991" y="1249823"/>
                  <a:ext cx="167675" cy="177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E1C80F77-DF1B-42CA-97A6-0E4CDC514446}"/>
                    </a:ext>
                  </a:extLst>
                </p14:cNvPr>
                <p14:cNvContentPartPr/>
                <p14:nvPr/>
              </p14:nvContentPartPr>
              <p14:xfrm>
                <a:off x="2053588" y="1655068"/>
                <a:ext cx="54720" cy="576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E1C80F77-DF1B-42CA-97A6-0E4CDC5144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43603" y="1645033"/>
                  <a:ext cx="74491" cy="7746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E59DDA6C-2541-4D5D-89C2-0081C609F4CE}"/>
                </a:ext>
              </a:extLst>
            </p:cNvPr>
            <p:cNvGrpSpPr/>
            <p:nvPr/>
          </p:nvGrpSpPr>
          <p:grpSpPr>
            <a:xfrm>
              <a:off x="1114578" y="1110337"/>
              <a:ext cx="1094760" cy="882000"/>
              <a:chOff x="1114578" y="1110337"/>
              <a:chExt cx="1094760" cy="88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2" name="Input penna 11">
                    <a:extLst>
                      <a:ext uri="{FF2B5EF4-FFF2-40B4-BE49-F238E27FC236}">
                        <a16:creationId xmlns:a16="http://schemas.microsoft.com/office/drawing/2014/main" id="{2536F652-D71C-4E5C-A7C5-F7D6945132F8}"/>
                      </a:ext>
                    </a:extLst>
                  </p14:cNvPr>
                  <p14:cNvContentPartPr/>
                  <p14:nvPr/>
                </p14:nvContentPartPr>
                <p14:xfrm>
                  <a:off x="1262898" y="1110337"/>
                  <a:ext cx="946440" cy="882000"/>
                </p14:xfrm>
              </p:contentPart>
            </mc:Choice>
            <mc:Fallback xmlns="">
              <p:pic>
                <p:nvPicPr>
                  <p:cNvPr id="12" name="Input penna 11">
                    <a:extLst>
                      <a:ext uri="{FF2B5EF4-FFF2-40B4-BE49-F238E27FC236}">
                        <a16:creationId xmlns:a16="http://schemas.microsoft.com/office/drawing/2014/main" id="{2536F652-D71C-4E5C-A7C5-F7D6945132F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52946" y="1100384"/>
                    <a:ext cx="966145" cy="901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" name="Input penna 12">
                    <a:extLst>
                      <a:ext uri="{FF2B5EF4-FFF2-40B4-BE49-F238E27FC236}">
                        <a16:creationId xmlns:a16="http://schemas.microsoft.com/office/drawing/2014/main" id="{D4D3BE7F-EBEF-4335-ACB1-0DA22110DCAB}"/>
                      </a:ext>
                    </a:extLst>
                  </p14:cNvPr>
                  <p14:cNvContentPartPr/>
                  <p14:nvPr/>
                </p14:nvContentPartPr>
                <p14:xfrm>
                  <a:off x="1114578" y="1470337"/>
                  <a:ext cx="190800" cy="190800"/>
                </p14:xfrm>
              </p:contentPart>
            </mc:Choice>
            <mc:Fallback xmlns="">
              <p:pic>
                <p:nvPicPr>
                  <p:cNvPr id="13" name="Input penna 12">
                    <a:extLst>
                      <a:ext uri="{FF2B5EF4-FFF2-40B4-BE49-F238E27FC236}">
                        <a16:creationId xmlns:a16="http://schemas.microsoft.com/office/drawing/2014/main" id="{D4D3BE7F-EBEF-4335-ACB1-0DA22110DCA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104620" y="1460379"/>
                    <a:ext cx="210517" cy="2105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4" name="Input penna 13">
                    <a:extLst>
                      <a:ext uri="{FF2B5EF4-FFF2-40B4-BE49-F238E27FC236}">
                        <a16:creationId xmlns:a16="http://schemas.microsoft.com/office/drawing/2014/main" id="{DBDD0D0C-6395-445D-8743-578651177DF7}"/>
                      </a:ext>
                    </a:extLst>
                  </p14:cNvPr>
                  <p14:cNvContentPartPr/>
                  <p14:nvPr/>
                </p14:nvContentPartPr>
                <p14:xfrm>
                  <a:off x="1747098" y="1661137"/>
                  <a:ext cx="124560" cy="182520"/>
                </p14:xfrm>
              </p:contentPart>
            </mc:Choice>
            <mc:Fallback xmlns="">
              <p:pic>
                <p:nvPicPr>
                  <p:cNvPr id="14" name="Input penna 13">
                    <a:extLst>
                      <a:ext uri="{FF2B5EF4-FFF2-40B4-BE49-F238E27FC236}">
                        <a16:creationId xmlns:a16="http://schemas.microsoft.com/office/drawing/2014/main" id="{DBDD0D0C-6395-445D-8743-578651177DF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7133" y="1651174"/>
                    <a:ext cx="144290" cy="2022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6A45893-2EE3-4046-BBEE-6BD56F430127}"/>
                      </a:ext>
                    </a:extLst>
                  </p14:cNvPr>
                  <p14:cNvContentPartPr/>
                  <p14:nvPr/>
                </p14:nvContentPartPr>
                <p14:xfrm>
                  <a:off x="1793538" y="1378537"/>
                  <a:ext cx="130680" cy="12384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6A45893-2EE3-4046-BBEE-6BD56F43012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3547" y="1368566"/>
                    <a:ext cx="150462" cy="1435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FFFC227C-8CD6-43A9-8AB3-0802EA3590AC}"/>
                      </a:ext>
                    </a:extLst>
                  </p14:cNvPr>
                  <p14:cNvContentPartPr/>
                  <p14:nvPr/>
                </p14:nvContentPartPr>
                <p14:xfrm>
                  <a:off x="1126836" y="1481188"/>
                  <a:ext cx="136080" cy="13356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FFFC227C-8CD6-43A9-8AB3-0802EA3590A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116874" y="1471221"/>
                    <a:ext cx="155805" cy="15329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4F37B721-6140-45DB-9A5E-8229F2583E72}"/>
              </a:ext>
            </a:extLst>
          </p:cNvPr>
          <p:cNvGrpSpPr/>
          <p:nvPr/>
        </p:nvGrpSpPr>
        <p:grpSpPr>
          <a:xfrm>
            <a:off x="9390590" y="4367603"/>
            <a:ext cx="1561673" cy="1540042"/>
            <a:chOff x="10522818" y="3983857"/>
            <a:chExt cx="1048320" cy="11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848FA440-6DE1-46F3-B232-57631A1A0C30}"/>
                    </a:ext>
                  </a:extLst>
                </p14:cNvPr>
                <p14:cNvContentPartPr/>
                <p14:nvPr/>
              </p14:nvContentPartPr>
              <p14:xfrm>
                <a:off x="10796778" y="4240537"/>
                <a:ext cx="632520" cy="6332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848FA440-6DE1-46F3-B232-57631A1A0C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84693" y="4227228"/>
                  <a:ext cx="656448" cy="659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D5E1B6C2-66F0-435C-A423-86D3C1E955A5}"/>
                    </a:ext>
                  </a:extLst>
                </p14:cNvPr>
                <p14:cNvContentPartPr/>
                <p14:nvPr/>
              </p14:nvContentPartPr>
              <p14:xfrm>
                <a:off x="10906578" y="4628977"/>
                <a:ext cx="205920" cy="49356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D5E1B6C2-66F0-435C-A423-86D3C1E955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94493" y="4615666"/>
                  <a:ext cx="229847" cy="519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9E1438D5-C826-44BC-8DD7-C1C653451D98}"/>
                    </a:ext>
                  </a:extLst>
                </p14:cNvPr>
                <p14:cNvContentPartPr/>
                <p14:nvPr/>
              </p14:nvContentPartPr>
              <p14:xfrm>
                <a:off x="10522818" y="4507297"/>
                <a:ext cx="180720" cy="4716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9E1438D5-C826-44BC-8DD7-C1C653451D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16762" y="4500560"/>
                  <a:ext cx="192590" cy="60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08AAC36F-C5E1-49D8-A219-8B08B637FC68}"/>
                    </a:ext>
                  </a:extLst>
                </p14:cNvPr>
                <p14:cNvContentPartPr/>
                <p14:nvPr/>
              </p14:nvContentPartPr>
              <p14:xfrm>
                <a:off x="10640898" y="4313257"/>
                <a:ext cx="86400" cy="720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08AAC36F-C5E1-49D8-A219-8B08B637FC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34848" y="4306566"/>
                  <a:ext cx="98259" cy="85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330346CB-0E29-4812-9118-9E9DA444D105}"/>
                    </a:ext>
                  </a:extLst>
                </p14:cNvPr>
                <p14:cNvContentPartPr/>
                <p14:nvPr/>
              </p14:nvContentPartPr>
              <p14:xfrm>
                <a:off x="10921338" y="4038937"/>
                <a:ext cx="18360" cy="1458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330346CB-0E29-4812-9118-9E9DA444D1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15218" y="4032286"/>
                  <a:ext cx="30355" cy="15883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E67C3E3-DCCE-46CA-8F2E-A62531A93859}"/>
                </a:ext>
              </a:extLst>
            </p:cNvPr>
            <p:cNvGrpSpPr/>
            <p:nvPr/>
          </p:nvGrpSpPr>
          <p:grpSpPr>
            <a:xfrm>
              <a:off x="11269098" y="3983857"/>
              <a:ext cx="274320" cy="340560"/>
              <a:chOff x="11269098" y="3983857"/>
              <a:chExt cx="274320" cy="34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6" name="Input penna 25">
                    <a:extLst>
                      <a:ext uri="{FF2B5EF4-FFF2-40B4-BE49-F238E27FC236}">
                        <a16:creationId xmlns:a16="http://schemas.microsoft.com/office/drawing/2014/main" id="{04C7A11F-1C9B-458D-8063-48FF8FCB083E}"/>
                      </a:ext>
                    </a:extLst>
                  </p14:cNvPr>
                  <p14:cNvContentPartPr/>
                  <p14:nvPr/>
                </p14:nvContentPartPr>
                <p14:xfrm>
                  <a:off x="11317698" y="4018057"/>
                  <a:ext cx="360" cy="360"/>
                </p14:xfrm>
              </p:contentPart>
            </mc:Choice>
            <mc:Fallback xmlns="">
              <p:pic>
                <p:nvPicPr>
                  <p:cNvPr id="26" name="Input penna 25">
                    <a:extLst>
                      <a:ext uri="{FF2B5EF4-FFF2-40B4-BE49-F238E27FC236}">
                        <a16:creationId xmlns:a16="http://schemas.microsoft.com/office/drawing/2014/main" id="{04C7A11F-1C9B-458D-8063-48FF8FCB083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1308698" y="400905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7" name="Input penna 26">
                    <a:extLst>
                      <a:ext uri="{FF2B5EF4-FFF2-40B4-BE49-F238E27FC236}">
                        <a16:creationId xmlns:a16="http://schemas.microsoft.com/office/drawing/2014/main" id="{2D2FDD95-76AB-4F65-A83C-BE4A46F3AD14}"/>
                      </a:ext>
                    </a:extLst>
                  </p14:cNvPr>
                  <p14:cNvContentPartPr/>
                  <p14:nvPr/>
                </p14:nvContentPartPr>
                <p14:xfrm>
                  <a:off x="11393298" y="4233697"/>
                  <a:ext cx="150120" cy="90720"/>
                </p14:xfrm>
              </p:contentPart>
            </mc:Choice>
            <mc:Fallback xmlns="">
              <p:pic>
                <p:nvPicPr>
                  <p:cNvPr id="27" name="Input penna 26">
                    <a:extLst>
                      <a:ext uri="{FF2B5EF4-FFF2-40B4-BE49-F238E27FC236}">
                        <a16:creationId xmlns:a16="http://schemas.microsoft.com/office/drawing/2014/main" id="{2D2FDD95-76AB-4F65-A83C-BE4A46F3AD1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1387255" y="4227046"/>
                    <a:ext cx="161965" cy="1037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8" name="Input penna 27">
                    <a:extLst>
                      <a:ext uri="{FF2B5EF4-FFF2-40B4-BE49-F238E27FC236}">
                        <a16:creationId xmlns:a16="http://schemas.microsoft.com/office/drawing/2014/main" id="{31F4208A-8B26-4027-85D3-6FD8A166F077}"/>
                      </a:ext>
                    </a:extLst>
                  </p14:cNvPr>
                  <p14:cNvContentPartPr/>
                  <p14:nvPr/>
                </p14:nvContentPartPr>
                <p14:xfrm>
                  <a:off x="11269098" y="3983857"/>
                  <a:ext cx="86400" cy="179280"/>
                </p14:xfrm>
              </p:contentPart>
            </mc:Choice>
            <mc:Fallback xmlns="">
              <p:pic>
                <p:nvPicPr>
                  <p:cNvPr id="28" name="Input penna 27">
                    <a:extLst>
                      <a:ext uri="{FF2B5EF4-FFF2-40B4-BE49-F238E27FC236}">
                        <a16:creationId xmlns:a16="http://schemas.microsoft.com/office/drawing/2014/main" id="{31F4208A-8B26-4027-85D3-6FD8A166F07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1263048" y="3977207"/>
                    <a:ext cx="98259" cy="19231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4790A47C-63D0-4C3F-BD10-006432482414}"/>
                    </a:ext>
                  </a:extLst>
                </p14:cNvPr>
                <p14:cNvContentPartPr/>
                <p14:nvPr/>
              </p14:nvContentPartPr>
              <p14:xfrm>
                <a:off x="11459898" y="4625017"/>
                <a:ext cx="111240" cy="4212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4790A47C-63D0-4C3F-BD10-0064324824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53852" y="4618394"/>
                  <a:ext cx="123089" cy="55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A6450C53-3744-4676-9B61-587BF184C478}"/>
                    </a:ext>
                  </a:extLst>
                </p14:cNvPr>
                <p14:cNvContentPartPr/>
                <p14:nvPr/>
              </p14:nvContentPartPr>
              <p14:xfrm>
                <a:off x="11370978" y="4817617"/>
                <a:ext cx="112680" cy="13140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A6450C53-3744-4676-9B61-587BF184C4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364933" y="4810927"/>
                  <a:ext cx="124528" cy="14451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9712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8A1BC24A-EE44-4500-B8DB-D24DA2272200}"/>
              </a:ext>
            </a:extLst>
          </p:cNvPr>
          <p:cNvGrpSpPr/>
          <p:nvPr/>
        </p:nvGrpSpPr>
        <p:grpSpPr>
          <a:xfrm>
            <a:off x="247465" y="-41322"/>
            <a:ext cx="3684650" cy="6939280"/>
            <a:chOff x="227767" y="92526"/>
            <a:chExt cx="3684650" cy="693928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4032D2E5-51BA-42DA-A3A8-1417FF4C2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04" t="4804" r="12777" b="3464"/>
            <a:stretch/>
          </p:blipFill>
          <p:spPr>
            <a:xfrm>
              <a:off x="730264" y="756249"/>
              <a:ext cx="2679655" cy="5806018"/>
            </a:xfrm>
            <a:prstGeom prst="rect">
              <a:avLst/>
            </a:prstGeom>
          </p:spPr>
        </p:pic>
        <p:pic>
          <p:nvPicPr>
            <p:cNvPr id="8" name="Immagine 7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0DE4ABE2-5C6A-4A22-A357-C3A27571D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67" y="92526"/>
              <a:ext cx="3684650" cy="6939280"/>
            </a:xfrm>
            <a:prstGeom prst="rect">
              <a:avLst/>
            </a:prstGeom>
          </p:spPr>
        </p:pic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D9036C7-5B0B-4C27-BA7C-CC7B6E56D92C}"/>
              </a:ext>
            </a:extLst>
          </p:cNvPr>
          <p:cNvGrpSpPr/>
          <p:nvPr/>
        </p:nvGrpSpPr>
        <p:grpSpPr>
          <a:xfrm>
            <a:off x="4116521" y="3428318"/>
            <a:ext cx="4087936" cy="461880"/>
            <a:chOff x="4116521" y="3198060"/>
            <a:chExt cx="4087936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00E5B5-8B18-1645-82CC-33CE50F474A3}"/>
                    </a:ext>
                  </a:extLst>
                </p14:cNvPr>
                <p14:cNvContentPartPr/>
                <p14:nvPr/>
              </p14:nvContentPartPr>
              <p14:xfrm>
                <a:off x="4116521" y="3198060"/>
                <a:ext cx="4029120" cy="46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00E5B5-8B18-1645-82CC-33CE50F474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8521" y="3180060"/>
                  <a:ext cx="40647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D27BB8-1572-D248-99CE-FFF025BC15F1}"/>
                    </a:ext>
                  </a:extLst>
                </p14:cNvPr>
                <p14:cNvContentPartPr/>
                <p14:nvPr/>
              </p14:nvContentPartPr>
              <p14:xfrm>
                <a:off x="7985577" y="3286304"/>
                <a:ext cx="218880" cy="29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D27BB8-1572-D248-99CE-FFF025BC15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67577" y="3268304"/>
                  <a:ext cx="254520" cy="331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3">
            <a:extLst>
              <a:ext uri="{FF2B5EF4-FFF2-40B4-BE49-F238E27FC236}">
                <a16:creationId xmlns:a16="http://schemas.microsoft.com/office/drawing/2014/main" id="{F404C1E0-71E2-47FD-A651-C7BB48BE7732}"/>
              </a:ext>
            </a:extLst>
          </p:cNvPr>
          <p:cNvSpPr txBox="1"/>
          <p:nvPr/>
        </p:nvSpPr>
        <p:spPr>
          <a:xfrm>
            <a:off x="4539076" y="1812383"/>
            <a:ext cx="379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igKids" panose="00000500000000000000" pitchFamily="2" charset="0"/>
              </a:rPr>
              <a:t>Task richiesto</a:t>
            </a:r>
          </a:p>
          <a:p>
            <a:r>
              <a:rPr lang="it-IT">
                <a:latin typeface="KIDsRegular" pitchFamily="2" charset="0"/>
              </a:rPr>
              <a:t>Visualizza le incubate ancora attive nella lista dedicata</a:t>
            </a:r>
            <a:endParaRPr lang="en-IT">
              <a:latin typeface="KIDsRegular" pitchFamily="2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33FEA12D-8956-484E-A3E0-FE2FD0EED4C3}"/>
              </a:ext>
            </a:extLst>
          </p:cNvPr>
          <p:cNvSpPr txBox="1"/>
          <p:nvPr/>
        </p:nvSpPr>
        <p:spPr>
          <a:xfrm>
            <a:off x="4711219" y="3890198"/>
            <a:ext cx="276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KIDsRegular" pitchFamily="2" charset="0"/>
              </a:rPr>
              <a:t>Aggiunta del tasto di eliminazione di una o più incubate</a:t>
            </a:r>
            <a:endParaRPr lang="en-IT">
              <a:latin typeface="KIDsRegular" pitchFamily="2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6C1455F-F443-4C18-A755-15839E214CB9}"/>
              </a:ext>
            </a:extLst>
          </p:cNvPr>
          <p:cNvSpPr txBox="1"/>
          <p:nvPr/>
        </p:nvSpPr>
        <p:spPr>
          <a:xfrm>
            <a:off x="4741699" y="92635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>
                <a:latin typeface="KIDsRegular" pitchFamily="2" charset="0"/>
              </a:rPr>
              <a:t>• </a:t>
            </a:r>
            <a:r>
              <a:rPr lang="it-IT" sz="2400">
                <a:latin typeface="KIDsRegular" pitchFamily="2" charset="0"/>
              </a:rPr>
              <a:t>prima iterazione </a:t>
            </a:r>
            <a:r>
              <a:rPr lang="en-IT" sz="2400">
                <a:latin typeface="KIDsRegular" pitchFamily="2" charset="0"/>
              </a:rPr>
              <a:t>•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2C41EECB-300D-4D34-AA11-4C89E06066BC}"/>
              </a:ext>
            </a:extLst>
          </p:cNvPr>
          <p:cNvGrpSpPr/>
          <p:nvPr/>
        </p:nvGrpSpPr>
        <p:grpSpPr>
          <a:xfrm>
            <a:off x="8388863" y="0"/>
            <a:ext cx="3684650" cy="6939280"/>
            <a:chOff x="8373284" y="189618"/>
            <a:chExt cx="3684650" cy="6939280"/>
          </a:xfrm>
        </p:grpSpPr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70EBA479-79C3-45AF-8661-AA0FBB40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86265" y="843280"/>
              <a:ext cx="2658688" cy="5699760"/>
            </a:xfrm>
            <a:prstGeom prst="rect">
              <a:avLst/>
            </a:prstGeom>
          </p:spPr>
        </p:pic>
        <p:pic>
          <p:nvPicPr>
            <p:cNvPr id="26" name="Immagine 25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10A94A71-9A60-450F-919E-9481A28D4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3284" y="189618"/>
              <a:ext cx="3684650" cy="6939280"/>
            </a:xfrm>
            <a:prstGeom prst="rect">
              <a:avLst/>
            </a:prstGeom>
          </p:spPr>
        </p:pic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52D0B8CD-864A-44E8-8F31-BE9031DAD16F}"/>
              </a:ext>
            </a:extLst>
          </p:cNvPr>
          <p:cNvGrpSpPr/>
          <p:nvPr/>
        </p:nvGrpSpPr>
        <p:grpSpPr>
          <a:xfrm>
            <a:off x="10952976" y="933120"/>
            <a:ext cx="390960" cy="267120"/>
            <a:chOff x="10952976" y="933120"/>
            <a:chExt cx="3909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781BE8C1-32E7-4BF3-96F5-A155AC3F60BA}"/>
                    </a:ext>
                  </a:extLst>
                </p14:cNvPr>
                <p14:cNvContentPartPr/>
                <p14:nvPr/>
              </p14:nvContentPartPr>
              <p14:xfrm>
                <a:off x="10952976" y="1001160"/>
                <a:ext cx="106200" cy="16308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781BE8C1-32E7-4BF3-96F5-A155AC3F60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4976" y="983200"/>
                  <a:ext cx="141840" cy="198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EAC18ACE-7314-441F-8766-68E1BC6137FD}"/>
                    </a:ext>
                  </a:extLst>
                </p14:cNvPr>
                <p14:cNvContentPartPr/>
                <p14:nvPr/>
              </p14:nvContentPartPr>
              <p14:xfrm>
                <a:off x="11009136" y="939960"/>
                <a:ext cx="115200" cy="6552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EAC18ACE-7314-441F-8766-68E1BC6137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91136" y="921861"/>
                  <a:ext cx="150840" cy="101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7A0702D-AEF0-4951-B91D-181A3A67BD2C}"/>
                    </a:ext>
                  </a:extLst>
                </p14:cNvPr>
                <p14:cNvContentPartPr/>
                <p14:nvPr/>
              </p14:nvContentPartPr>
              <p14:xfrm>
                <a:off x="11289576" y="1023840"/>
                <a:ext cx="360" cy="1764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7A0702D-AEF0-4951-B91D-181A3A67BD2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271576" y="1005840"/>
                  <a:ext cx="36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385B2A5B-4997-4E94-95EE-AEA4C58ED8EB}"/>
                    </a:ext>
                  </a:extLst>
                </p14:cNvPr>
                <p14:cNvContentPartPr/>
                <p14:nvPr/>
              </p14:nvContentPartPr>
              <p14:xfrm>
                <a:off x="11204256" y="933120"/>
                <a:ext cx="139680" cy="8208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385B2A5B-4997-4E94-95EE-AEA4C58ED8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86209" y="915120"/>
                  <a:ext cx="175412" cy="11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513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615B9D4-ED34-4F88-9ACF-D67A53B8B625}"/>
              </a:ext>
            </a:extLst>
          </p:cNvPr>
          <p:cNvSpPr txBox="1"/>
          <p:nvPr/>
        </p:nvSpPr>
        <p:spPr>
          <a:xfrm>
            <a:off x="4424702" y="115180"/>
            <a:ext cx="3397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>
                <a:latin typeface="KIDsRegular" pitchFamily="2" charset="0"/>
              </a:rPr>
              <a:t>• </a:t>
            </a:r>
            <a:r>
              <a:rPr lang="it-IT" sz="2400">
                <a:latin typeface="KIDsRegular" pitchFamily="2" charset="0"/>
              </a:rPr>
              <a:t>seconda iterazione </a:t>
            </a:r>
            <a:r>
              <a:rPr lang="en-IT" sz="2400">
                <a:latin typeface="KIDsRegular" pitchFamily="2" charset="0"/>
              </a:rPr>
              <a:t>•</a:t>
            </a: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99D1BA2B-9C2B-40A0-B065-E6B38A30B537}"/>
              </a:ext>
            </a:extLst>
          </p:cNvPr>
          <p:cNvGrpSpPr/>
          <p:nvPr/>
        </p:nvGrpSpPr>
        <p:grpSpPr>
          <a:xfrm>
            <a:off x="4092587" y="3083612"/>
            <a:ext cx="4087936" cy="461880"/>
            <a:chOff x="4092587" y="3083612"/>
            <a:chExt cx="4087936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18">
                  <a:extLst>
                    <a:ext uri="{FF2B5EF4-FFF2-40B4-BE49-F238E27FC236}">
                      <a16:creationId xmlns:a16="http://schemas.microsoft.com/office/drawing/2014/main" id="{ECA8591B-501B-46FE-BF8C-851312998AEC}"/>
                    </a:ext>
                  </a:extLst>
                </p14:cNvPr>
                <p14:cNvContentPartPr/>
                <p14:nvPr/>
              </p14:nvContentPartPr>
              <p14:xfrm>
                <a:off x="4092587" y="3083612"/>
                <a:ext cx="4029120" cy="461880"/>
              </p14:xfrm>
            </p:contentPart>
          </mc:Choice>
          <mc:Fallback xmlns="">
            <p:pic>
              <p:nvPicPr>
                <p:cNvPr id="22" name="Ink 18">
                  <a:extLst>
                    <a:ext uri="{FF2B5EF4-FFF2-40B4-BE49-F238E27FC236}">
                      <a16:creationId xmlns:a16="http://schemas.microsoft.com/office/drawing/2014/main" id="{ECA8591B-501B-46FE-BF8C-851312998A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74587" y="3065612"/>
                  <a:ext cx="40647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1CE51F78-10E1-40E7-9810-D037FD0743D6}"/>
                    </a:ext>
                  </a:extLst>
                </p14:cNvPr>
                <p14:cNvContentPartPr/>
                <p14:nvPr/>
              </p14:nvContentPartPr>
              <p14:xfrm>
                <a:off x="7961643" y="3171856"/>
                <a:ext cx="218880" cy="295560"/>
              </p14:xfrm>
            </p:contentPart>
          </mc:Choice>
          <mc:Fallback xmlns="">
            <p:pic>
              <p:nvPicPr>
                <p:cNvPr id="23" name="Ink 21">
                  <a:extLst>
                    <a:ext uri="{FF2B5EF4-FFF2-40B4-BE49-F238E27FC236}">
                      <a16:creationId xmlns:a16="http://schemas.microsoft.com/office/drawing/2014/main" id="{1CE51F78-10E1-40E7-9810-D037FD0743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43643" y="3153856"/>
                  <a:ext cx="254520" cy="331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3">
            <a:extLst>
              <a:ext uri="{FF2B5EF4-FFF2-40B4-BE49-F238E27FC236}">
                <a16:creationId xmlns:a16="http://schemas.microsoft.com/office/drawing/2014/main" id="{4D075B54-50D3-4ED5-B994-B347CE1D8898}"/>
              </a:ext>
            </a:extLst>
          </p:cNvPr>
          <p:cNvSpPr txBox="1"/>
          <p:nvPr/>
        </p:nvSpPr>
        <p:spPr>
          <a:xfrm>
            <a:off x="4615510" y="2020538"/>
            <a:ext cx="296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igKids" panose="00000500000000000000" pitchFamily="2" charset="0"/>
              </a:rPr>
              <a:t>Task richiesto</a:t>
            </a:r>
          </a:p>
          <a:p>
            <a:r>
              <a:rPr lang="it-IT">
                <a:latin typeface="KIDsRegular" pitchFamily="2" charset="0"/>
              </a:rPr>
              <a:t>Crea una nuova incubata</a:t>
            </a:r>
            <a:endParaRPr lang="en-IT">
              <a:latin typeface="KIDsRegular" pitchFamily="2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CB6D8242-B4FE-457F-800F-CCCE15AB1F78}"/>
              </a:ext>
            </a:extLst>
          </p:cNvPr>
          <p:cNvSpPr txBox="1"/>
          <p:nvPr/>
        </p:nvSpPr>
        <p:spPr>
          <a:xfrm>
            <a:off x="4669535" y="3695276"/>
            <a:ext cx="276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KIDsRegular" pitchFamily="2" charset="0"/>
              </a:rPr>
              <a:t>inserimento del tasto aggiunta incubata nella schermata home</a:t>
            </a:r>
            <a:endParaRPr lang="en-IT">
              <a:latin typeface="KIDsRegular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E67F81DB-822F-4F45-9D4A-CC38280F31F9}"/>
                  </a:ext>
                </a:extLst>
              </p14:cNvPr>
              <p14:cNvContentPartPr/>
              <p14:nvPr/>
            </p14:nvContentPartPr>
            <p14:xfrm>
              <a:off x="1536473" y="2629652"/>
              <a:ext cx="360" cy="3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E67F81DB-822F-4F45-9D4A-CC38280F31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7473" y="26206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5873C42B-52C7-4B82-9EB2-3EE8F6FEAA1A}"/>
                  </a:ext>
                </a:extLst>
              </p14:cNvPr>
              <p14:cNvContentPartPr/>
              <p14:nvPr/>
            </p14:nvContentPartPr>
            <p14:xfrm>
              <a:off x="2111393" y="1064732"/>
              <a:ext cx="36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5873C42B-52C7-4B82-9EB2-3EE8F6FEAA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2393" y="105573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po 32">
            <a:extLst>
              <a:ext uri="{FF2B5EF4-FFF2-40B4-BE49-F238E27FC236}">
                <a16:creationId xmlns:a16="http://schemas.microsoft.com/office/drawing/2014/main" id="{C2EEB72F-CAC9-4A84-B311-F6CC5361FD23}"/>
              </a:ext>
            </a:extLst>
          </p:cNvPr>
          <p:cNvGrpSpPr/>
          <p:nvPr/>
        </p:nvGrpSpPr>
        <p:grpSpPr>
          <a:xfrm>
            <a:off x="355105" y="-40640"/>
            <a:ext cx="3684650" cy="6939280"/>
            <a:chOff x="3641121" y="115180"/>
            <a:chExt cx="3684650" cy="6939280"/>
          </a:xfrm>
        </p:grpSpPr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31B4224-65CC-48B9-8E3B-4D544E4D0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480" t="1043" r="3594" b="3374"/>
            <a:stretch/>
          </p:blipFill>
          <p:spPr>
            <a:xfrm>
              <a:off x="4090794" y="810857"/>
              <a:ext cx="2785303" cy="5637077"/>
            </a:xfrm>
            <a:prstGeom prst="rect">
              <a:avLst/>
            </a:prstGeom>
          </p:spPr>
        </p:pic>
        <p:pic>
          <p:nvPicPr>
            <p:cNvPr id="31" name="Immagine 30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C2795A0B-CBF9-4E55-BCA0-9E1F05B1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41121" y="115180"/>
              <a:ext cx="3684650" cy="6939280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A3282A6-9C66-433D-9AD8-0AC610775CFB}"/>
              </a:ext>
            </a:extLst>
          </p:cNvPr>
          <p:cNvGrpSpPr/>
          <p:nvPr/>
        </p:nvGrpSpPr>
        <p:grpSpPr>
          <a:xfrm>
            <a:off x="8506654" y="-40640"/>
            <a:ext cx="3684650" cy="6939280"/>
            <a:chOff x="8208557" y="75852"/>
            <a:chExt cx="3684650" cy="6939280"/>
          </a:xfrm>
        </p:grpSpPr>
        <p:pic>
          <p:nvPicPr>
            <p:cNvPr id="37" name="Picture 6">
              <a:extLst>
                <a:ext uri="{FF2B5EF4-FFF2-40B4-BE49-F238E27FC236}">
                  <a16:creationId xmlns:a16="http://schemas.microsoft.com/office/drawing/2014/main" id="{E611472A-FBDC-4855-A2F1-CFB3AE6D9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896" t="1104" r="4354" b="4051"/>
            <a:stretch/>
          </p:blipFill>
          <p:spPr>
            <a:xfrm>
              <a:off x="8659333" y="771529"/>
              <a:ext cx="2783098" cy="5637077"/>
            </a:xfrm>
            <a:prstGeom prst="rect">
              <a:avLst/>
            </a:prstGeom>
          </p:spPr>
        </p:pic>
        <p:pic>
          <p:nvPicPr>
            <p:cNvPr id="36" name="Immagine 35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BE6268F2-2BF3-42BA-A3AC-C134507D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08557" y="75852"/>
              <a:ext cx="3684650" cy="6939280"/>
            </a:xfrm>
            <a:prstGeom prst="rect">
              <a:avLst/>
            </a:prstGeom>
          </p:spPr>
        </p:pic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54FD9BFE-4C1C-4B87-A7AD-5274C24CF801}"/>
              </a:ext>
            </a:extLst>
          </p:cNvPr>
          <p:cNvGrpSpPr/>
          <p:nvPr/>
        </p:nvGrpSpPr>
        <p:grpSpPr>
          <a:xfrm>
            <a:off x="9577433" y="4741345"/>
            <a:ext cx="303480" cy="500040"/>
            <a:chOff x="9577433" y="4741345"/>
            <a:chExt cx="30348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37D6D449-2DBD-4A97-A8EC-68F2F64CE204}"/>
                    </a:ext>
                  </a:extLst>
                </p14:cNvPr>
                <p14:cNvContentPartPr/>
                <p14:nvPr/>
              </p14:nvContentPartPr>
              <p14:xfrm>
                <a:off x="9577433" y="5183425"/>
                <a:ext cx="214920" cy="5796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37D6D449-2DBD-4A97-A8EC-68F2F64CE2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59463" y="5165312"/>
                  <a:ext cx="250500" cy="93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E0C03A73-9562-4FEB-93C6-5753621ECFDF}"/>
                    </a:ext>
                  </a:extLst>
                </p14:cNvPr>
                <p14:cNvContentPartPr/>
                <p14:nvPr/>
              </p14:nvContentPartPr>
              <p14:xfrm>
                <a:off x="9746993" y="5052385"/>
                <a:ext cx="133920" cy="18432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E0C03A73-9562-4FEB-93C6-5753621ECF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29041" y="5034385"/>
                  <a:ext cx="169464" cy="219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5ECBA3A8-BDE7-4726-8C5C-EFDEACDFB941}"/>
                </a:ext>
              </a:extLst>
            </p:cNvPr>
            <p:cNvGrpSpPr/>
            <p:nvPr/>
          </p:nvGrpSpPr>
          <p:grpSpPr>
            <a:xfrm>
              <a:off x="9624593" y="4741345"/>
              <a:ext cx="179640" cy="209880"/>
              <a:chOff x="9624593" y="4741345"/>
              <a:chExt cx="179640" cy="209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8" name="Input penna 47">
                    <a:extLst>
                      <a:ext uri="{FF2B5EF4-FFF2-40B4-BE49-F238E27FC236}">
                        <a16:creationId xmlns:a16="http://schemas.microsoft.com/office/drawing/2014/main" id="{FAD252A5-6976-40A8-95DA-2D5A91A9E784}"/>
                      </a:ext>
                    </a:extLst>
                  </p14:cNvPr>
                  <p14:cNvContentPartPr/>
                  <p14:nvPr/>
                </p14:nvContentPartPr>
                <p14:xfrm>
                  <a:off x="9624593" y="4741345"/>
                  <a:ext cx="104040" cy="137520"/>
                </p14:xfrm>
              </p:contentPart>
            </mc:Choice>
            <mc:Fallback xmlns="">
              <p:pic>
                <p:nvPicPr>
                  <p:cNvPr id="48" name="Input penna 47">
                    <a:extLst>
                      <a:ext uri="{FF2B5EF4-FFF2-40B4-BE49-F238E27FC236}">
                        <a16:creationId xmlns:a16="http://schemas.microsoft.com/office/drawing/2014/main" id="{FAD252A5-6976-40A8-95DA-2D5A91A9E78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606593" y="4723345"/>
                    <a:ext cx="13968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9" name="Input penna 48">
                    <a:extLst>
                      <a:ext uri="{FF2B5EF4-FFF2-40B4-BE49-F238E27FC236}">
                        <a16:creationId xmlns:a16="http://schemas.microsoft.com/office/drawing/2014/main" id="{5983628E-803D-4093-9DC8-15EA921D7EDD}"/>
                      </a:ext>
                    </a:extLst>
                  </p14:cNvPr>
                  <p14:cNvContentPartPr/>
                  <p14:nvPr/>
                </p14:nvContentPartPr>
                <p14:xfrm>
                  <a:off x="9711353" y="4863745"/>
                  <a:ext cx="92880" cy="87480"/>
                </p14:xfrm>
              </p:contentPart>
            </mc:Choice>
            <mc:Fallback xmlns="">
              <p:pic>
                <p:nvPicPr>
                  <p:cNvPr id="49" name="Input penna 48">
                    <a:extLst>
                      <a:ext uri="{FF2B5EF4-FFF2-40B4-BE49-F238E27FC236}">
                        <a16:creationId xmlns:a16="http://schemas.microsoft.com/office/drawing/2014/main" id="{5983628E-803D-4093-9DC8-15EA921D7ED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693353" y="4845745"/>
                    <a:ext cx="128520" cy="12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762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po 38">
            <a:extLst>
              <a:ext uri="{FF2B5EF4-FFF2-40B4-BE49-F238E27FC236}">
                <a16:creationId xmlns:a16="http://schemas.microsoft.com/office/drawing/2014/main" id="{2AE514C2-0194-45BA-BC08-846D7543F74A}"/>
              </a:ext>
            </a:extLst>
          </p:cNvPr>
          <p:cNvGrpSpPr/>
          <p:nvPr/>
        </p:nvGrpSpPr>
        <p:grpSpPr>
          <a:xfrm>
            <a:off x="10142973" y="2394187"/>
            <a:ext cx="2868603" cy="5065807"/>
            <a:chOff x="9832776" y="2512857"/>
            <a:chExt cx="2868603" cy="5065807"/>
          </a:xfrm>
        </p:grpSpPr>
        <p:pic>
          <p:nvPicPr>
            <p:cNvPr id="38" name="Immagine 37" descr="Immagine che contiene orologio&#10;&#10;Descrizione generata automaticamente">
              <a:extLst>
                <a:ext uri="{FF2B5EF4-FFF2-40B4-BE49-F238E27FC236}">
                  <a16:creationId xmlns:a16="http://schemas.microsoft.com/office/drawing/2014/main" id="{F960F4EF-9C46-48E4-9B8D-AF0C39D4E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29"/>
            <a:stretch/>
          </p:blipFill>
          <p:spPr>
            <a:xfrm>
              <a:off x="10201992" y="2996885"/>
              <a:ext cx="2107517" cy="4168267"/>
            </a:xfrm>
            <a:prstGeom prst="rect">
              <a:avLst/>
            </a:prstGeom>
          </p:spPr>
        </p:pic>
        <p:pic>
          <p:nvPicPr>
            <p:cNvPr id="36" name="Immagine 35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22A9FF54-42FE-42D4-B67E-37DE9BE29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2776" y="2512857"/>
              <a:ext cx="2868603" cy="5065807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ACB21A36-64BF-4D4D-953E-98DCE42E65C9}"/>
              </a:ext>
            </a:extLst>
          </p:cNvPr>
          <p:cNvGrpSpPr/>
          <p:nvPr/>
        </p:nvGrpSpPr>
        <p:grpSpPr>
          <a:xfrm>
            <a:off x="5710425" y="-400036"/>
            <a:ext cx="2868603" cy="5065807"/>
            <a:chOff x="8122522" y="929110"/>
            <a:chExt cx="2868603" cy="5065807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6DE872A8-A001-4C9B-BC9C-5634F14F9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5" t="4936" r="-105" b="110"/>
            <a:stretch/>
          </p:blipFill>
          <p:spPr>
            <a:xfrm>
              <a:off x="8518670" y="1317086"/>
              <a:ext cx="2104809" cy="4221536"/>
            </a:xfrm>
            <a:prstGeom prst="rect">
              <a:avLst/>
            </a:prstGeom>
          </p:spPr>
        </p:pic>
        <p:pic>
          <p:nvPicPr>
            <p:cNvPr id="24" name="Immagine 23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27A5B75E-AB9D-4790-947B-5AD205828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522" y="929110"/>
              <a:ext cx="2868603" cy="5065807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94C8009-BDB1-4988-9BB4-72B6614E3BC9}"/>
              </a:ext>
            </a:extLst>
          </p:cNvPr>
          <p:cNvGrpSpPr/>
          <p:nvPr/>
        </p:nvGrpSpPr>
        <p:grpSpPr>
          <a:xfrm>
            <a:off x="-601203" y="-528090"/>
            <a:ext cx="2868603" cy="5065807"/>
            <a:chOff x="48865" y="510088"/>
            <a:chExt cx="2711988" cy="5065807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6CE7BAF-C0C0-4C8D-B30C-8BD09304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865" y="997518"/>
              <a:ext cx="1979201" cy="4090948"/>
            </a:xfrm>
            <a:prstGeom prst="rect">
              <a:avLst/>
            </a:prstGeom>
          </p:spPr>
        </p:pic>
        <p:pic>
          <p:nvPicPr>
            <p:cNvPr id="6" name="Immagine 5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F7D3D7C3-E551-46EC-8646-B482458E1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65" y="510088"/>
              <a:ext cx="2711988" cy="5065807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80E5159-F8F9-4254-8C86-848A721651F2}"/>
              </a:ext>
            </a:extLst>
          </p:cNvPr>
          <p:cNvGrpSpPr/>
          <p:nvPr/>
        </p:nvGrpSpPr>
        <p:grpSpPr>
          <a:xfrm>
            <a:off x="407989" y="2407853"/>
            <a:ext cx="2868603" cy="5065807"/>
            <a:chOff x="4223736" y="1647710"/>
            <a:chExt cx="2868603" cy="5065807"/>
          </a:xfrm>
        </p:grpSpPr>
        <p:pic>
          <p:nvPicPr>
            <p:cNvPr id="13" name="Immagine 12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279F030E-00C6-4DAF-A575-FB22E161A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" t="5088" r="2688" b="1009"/>
            <a:stretch/>
          </p:blipFill>
          <p:spPr>
            <a:xfrm>
              <a:off x="4609677" y="2043807"/>
              <a:ext cx="2096720" cy="4273612"/>
            </a:xfrm>
            <a:prstGeom prst="rect">
              <a:avLst/>
            </a:prstGeom>
          </p:spPr>
        </p:pic>
        <p:pic>
          <p:nvPicPr>
            <p:cNvPr id="11" name="Immagine 10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CA3DE3AC-26D4-451E-A70A-2E546904C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3736" y="1647710"/>
              <a:ext cx="2868603" cy="5065807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9531A1D-EA29-42EA-AFC6-288F4312FF06}"/>
              </a:ext>
            </a:extLst>
          </p:cNvPr>
          <p:cNvGrpSpPr/>
          <p:nvPr/>
        </p:nvGrpSpPr>
        <p:grpSpPr>
          <a:xfrm>
            <a:off x="2014446" y="12833"/>
            <a:ext cx="2868603" cy="5065807"/>
            <a:chOff x="3947280" y="298666"/>
            <a:chExt cx="2868603" cy="5065807"/>
          </a:xfrm>
        </p:grpSpPr>
        <p:pic>
          <p:nvPicPr>
            <p:cNvPr id="17" name="Immagine 16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F952A5DC-2B20-43A0-A07E-C3C6DB8D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622" r="2479" b="935"/>
            <a:stretch/>
          </p:blipFill>
          <p:spPr>
            <a:xfrm>
              <a:off x="4329101" y="678658"/>
              <a:ext cx="2104962" cy="4305825"/>
            </a:xfrm>
            <a:prstGeom prst="rect">
              <a:avLst/>
            </a:prstGeom>
          </p:spPr>
        </p:pic>
        <p:pic>
          <p:nvPicPr>
            <p:cNvPr id="15" name="Immagine 14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C4FEAE94-580A-4B17-B79A-F84EBF9CB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7280" y="298666"/>
              <a:ext cx="2868603" cy="5065807"/>
            </a:xfrm>
            <a:prstGeom prst="rect">
              <a:avLst/>
            </a:prstGeom>
          </p:spPr>
        </p:pic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031B3FBF-ACCB-4730-A0F8-2ECEC99DDE69}"/>
              </a:ext>
            </a:extLst>
          </p:cNvPr>
          <p:cNvGrpSpPr/>
          <p:nvPr/>
        </p:nvGrpSpPr>
        <p:grpSpPr>
          <a:xfrm>
            <a:off x="3775017" y="1676572"/>
            <a:ext cx="2868603" cy="5065807"/>
            <a:chOff x="4172176" y="1366850"/>
            <a:chExt cx="2868603" cy="5065807"/>
          </a:xfrm>
        </p:grpSpPr>
        <p:pic>
          <p:nvPicPr>
            <p:cNvPr id="22" name="Immagine 21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AB9169BF-A2CA-4F4E-81BF-47F362898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349" t="6371" r="1349" b="2720"/>
            <a:stretch/>
          </p:blipFill>
          <p:spPr>
            <a:xfrm>
              <a:off x="4524201" y="1817497"/>
              <a:ext cx="2162181" cy="4151787"/>
            </a:xfrm>
            <a:prstGeom prst="rect">
              <a:avLst/>
            </a:prstGeom>
          </p:spPr>
        </p:pic>
        <p:pic>
          <p:nvPicPr>
            <p:cNvPr id="20" name="Immagine 19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7E9E8DFA-2D45-4FC7-8FBB-D75EEEEF6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2176" y="1366850"/>
              <a:ext cx="2868603" cy="5065807"/>
            </a:xfrm>
            <a:prstGeom prst="rect">
              <a:avLst/>
            </a:prstGeom>
          </p:spPr>
        </p:pic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FF416E4B-EF7F-4201-9367-307EE4703297}"/>
              </a:ext>
            </a:extLst>
          </p:cNvPr>
          <p:cNvGrpSpPr/>
          <p:nvPr/>
        </p:nvGrpSpPr>
        <p:grpSpPr>
          <a:xfrm>
            <a:off x="6756595" y="2886088"/>
            <a:ext cx="2868603" cy="5065807"/>
            <a:chOff x="9481912" y="1676572"/>
            <a:chExt cx="2868603" cy="5065807"/>
          </a:xfrm>
        </p:grpSpPr>
        <p:pic>
          <p:nvPicPr>
            <p:cNvPr id="30" name="Immagine 29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C1F1B2D5-A084-44D9-B71D-9B34EF096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9587" r="3996" b="5335"/>
            <a:stretch/>
          </p:blipFill>
          <p:spPr>
            <a:xfrm>
              <a:off x="9804159" y="2127886"/>
              <a:ext cx="2224108" cy="4163177"/>
            </a:xfrm>
            <a:prstGeom prst="rect">
              <a:avLst/>
            </a:prstGeom>
          </p:spPr>
        </p:pic>
        <p:pic>
          <p:nvPicPr>
            <p:cNvPr id="28" name="Immagine 27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2667E60E-692D-4F6C-A364-92782D833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1912" y="1676572"/>
              <a:ext cx="2868603" cy="5065807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60B8CD9-AB4E-423A-B069-A416E10143FC}"/>
              </a:ext>
            </a:extLst>
          </p:cNvPr>
          <p:cNvGrpSpPr/>
          <p:nvPr/>
        </p:nvGrpSpPr>
        <p:grpSpPr>
          <a:xfrm>
            <a:off x="3177521" y="-63413"/>
            <a:ext cx="5836958" cy="1954838"/>
            <a:chOff x="3177521" y="-63413"/>
            <a:chExt cx="5836958" cy="1954838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2CB0EE66-5117-488E-82D3-BB071E657A87}"/>
                </a:ext>
              </a:extLst>
            </p:cNvPr>
            <p:cNvGrpSpPr/>
            <p:nvPr/>
          </p:nvGrpSpPr>
          <p:grpSpPr>
            <a:xfrm>
              <a:off x="3177521" y="-63413"/>
              <a:ext cx="5836958" cy="1954838"/>
              <a:chOff x="3552156" y="17123"/>
              <a:chExt cx="7551368" cy="1905593"/>
            </a:xfrm>
          </p:grpSpPr>
          <p:pic>
            <p:nvPicPr>
              <p:cNvPr id="3" name="Immagine 2" descr="Immagine che contiene arancia, sedendo, frutta, tavolo&#10;&#10;Descrizione generata automaticamente">
                <a:extLst>
                  <a:ext uri="{FF2B5EF4-FFF2-40B4-BE49-F238E27FC236}">
                    <a16:creationId xmlns:a16="http://schemas.microsoft.com/office/drawing/2014/main" id="{2C1A962D-9D21-48C8-9745-E515C367F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52156" y="17123"/>
                <a:ext cx="7551368" cy="1905593"/>
              </a:xfrm>
              <a:prstGeom prst="rect">
                <a:avLst/>
              </a:prstGeom>
              <a:effectLst>
                <a:outerShdw blurRad="1257300" dist="50800" dir="5400000" sx="1000" sy="1000" algn="ctr" rotWithShape="0">
                  <a:schemeClr val="bg1"/>
                </a:outerShdw>
              </a:effectLst>
            </p:spPr>
          </p:pic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B929A139-FFD1-4BAE-B9E5-B74322ECBA60}"/>
                  </a:ext>
                </a:extLst>
              </p:cNvPr>
              <p:cNvSpPr txBox="1"/>
              <p:nvPr/>
            </p:nvSpPr>
            <p:spPr>
              <a:xfrm>
                <a:off x="4421202" y="462546"/>
                <a:ext cx="5230617" cy="630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3600">
                    <a:solidFill>
                      <a:schemeClr val="bg1"/>
                    </a:solidFill>
                    <a:latin typeface="BigKids" pitchFamily="2" charset="0"/>
                  </a:rPr>
                  <a:t>Prototipo hi</a:t>
                </a:r>
                <a:r>
                  <a:rPr lang="it-IT" sz="360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-</a:t>
                </a:r>
                <a:r>
                  <a:rPr lang="it-IT" sz="3600">
                    <a:solidFill>
                      <a:schemeClr val="bg1"/>
                    </a:solidFill>
                    <a:latin typeface="BigKids" pitchFamily="2" charset="0"/>
                  </a:rPr>
                  <a:t>fi</a:t>
                </a:r>
                <a:endParaRPr lang="en-IT" sz="3600">
                  <a:solidFill>
                    <a:schemeClr val="bg1"/>
                  </a:solidFill>
                  <a:latin typeface="BigKids" pitchFamily="2" charset="0"/>
                </a:endParaRPr>
              </a:p>
            </p:txBody>
          </p:sp>
        </p:grpSp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3BC730E5-B1A1-450E-9B6C-9BD7FD782B76}"/>
                </a:ext>
              </a:extLst>
            </p:cNvPr>
            <p:cNvSpPr txBox="1"/>
            <p:nvPr/>
          </p:nvSpPr>
          <p:spPr>
            <a:xfrm>
              <a:off x="5085386" y="997518"/>
              <a:ext cx="1968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solidFill>
                    <a:schemeClr val="bg1"/>
                  </a:solidFill>
                  <a:latin typeface="KIDsRegular" pitchFamily="2" charset="0"/>
                </a:rPr>
                <a:t>• </a:t>
              </a:r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Alcuni esempi </a:t>
              </a:r>
              <a:r>
                <a:rPr lang="en-IT">
                  <a:solidFill>
                    <a:schemeClr val="bg1"/>
                  </a:solidFill>
                  <a:latin typeface="KIDsRegular" pitchFamily="2" charset="0"/>
                </a:rPr>
                <a:t>•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37EE41F-0BBF-4183-97BC-3522306D9CA8}"/>
              </a:ext>
            </a:extLst>
          </p:cNvPr>
          <p:cNvGrpSpPr/>
          <p:nvPr/>
        </p:nvGrpSpPr>
        <p:grpSpPr>
          <a:xfrm>
            <a:off x="8334924" y="178533"/>
            <a:ext cx="2868603" cy="5065807"/>
            <a:chOff x="7287281" y="703111"/>
            <a:chExt cx="2868603" cy="5065807"/>
          </a:xfrm>
        </p:grpSpPr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B600C042-2F0F-405D-AB22-5378A902D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61029" y="1194149"/>
              <a:ext cx="2131269" cy="4141748"/>
            </a:xfrm>
            <a:prstGeom prst="rect">
              <a:avLst/>
            </a:prstGeom>
          </p:spPr>
        </p:pic>
        <p:pic>
          <p:nvPicPr>
            <p:cNvPr id="32" name="Immagine 31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6BE6FEF4-FFC0-4081-A11D-3486C7D4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7281" y="703111"/>
              <a:ext cx="2868603" cy="5065807"/>
            </a:xfrm>
            <a:prstGeom prst="rect">
              <a:avLst/>
            </a:prstGeom>
          </p:spPr>
        </p:pic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6A912E9-91E2-8A49-A86D-4925995BA8F6}"/>
              </a:ext>
            </a:extLst>
          </p:cNvPr>
          <p:cNvSpPr/>
          <p:nvPr/>
        </p:nvSpPr>
        <p:spPr>
          <a:xfrm>
            <a:off x="2649221" y="2856481"/>
            <a:ext cx="6683731" cy="1954838"/>
          </a:xfrm>
          <a:prstGeom prst="ellipse">
            <a:avLst/>
          </a:prstGeom>
          <a:solidFill>
            <a:srgbClr val="F9F4F4"/>
          </a:soli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3" name="Rettangolo con angoli arrotondati 39">
            <a:extLst>
              <a:ext uri="{FF2B5EF4-FFF2-40B4-BE49-F238E27FC236}">
                <a16:creationId xmlns:a16="http://schemas.microsoft.com/office/drawing/2014/main" id="{B17F7AD4-7BF5-C244-BDC6-95929C7DA81B}"/>
              </a:ext>
            </a:extLst>
          </p:cNvPr>
          <p:cNvSpPr/>
          <p:nvPr/>
        </p:nvSpPr>
        <p:spPr>
          <a:xfrm>
            <a:off x="3851827" y="3608055"/>
            <a:ext cx="4052338" cy="456307"/>
          </a:xfrm>
          <a:prstGeom prst="round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Might Could Pen" panose="03000600000000000000" pitchFamily="66" charset="0"/>
                <a:hlinkClick r:id="rId14"/>
              </a:rPr>
              <a:t>Qui il link di tutti i prototipi hi-fi</a:t>
            </a:r>
            <a:endParaRPr lang="it-IT">
              <a:latin typeface="Might Could Pen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15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o 19">
            <a:extLst>
              <a:ext uri="{FF2B5EF4-FFF2-40B4-BE49-F238E27FC236}">
                <a16:creationId xmlns:a16="http://schemas.microsoft.com/office/drawing/2014/main" id="{8C0FAEF3-59E9-453D-8D54-BED15B0C61F9}"/>
              </a:ext>
            </a:extLst>
          </p:cNvPr>
          <p:cNvGrpSpPr/>
          <p:nvPr/>
        </p:nvGrpSpPr>
        <p:grpSpPr>
          <a:xfrm>
            <a:off x="216689" y="-2224"/>
            <a:ext cx="3684650" cy="6939280"/>
            <a:chOff x="582291" y="-40640"/>
            <a:chExt cx="3684650" cy="6939280"/>
          </a:xfrm>
        </p:grpSpPr>
        <p:pic>
          <p:nvPicPr>
            <p:cNvPr id="10" name="Immagine 9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71688359-05E7-44EA-8782-9ABE59A38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622" y="609600"/>
              <a:ext cx="2921988" cy="5669788"/>
            </a:xfrm>
            <a:prstGeom prst="rect">
              <a:avLst/>
            </a:prstGeom>
          </p:spPr>
        </p:pic>
        <p:pic>
          <p:nvPicPr>
            <p:cNvPr id="12" name="Immagine 11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D56C573D-4FCA-4C90-9913-01E787B05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426" t="91704" r="47570" b="185"/>
            <a:stretch/>
          </p:blipFill>
          <p:spPr>
            <a:xfrm>
              <a:off x="3778930" y="5754116"/>
              <a:ext cx="213360" cy="556260"/>
            </a:xfrm>
            <a:prstGeom prst="rect">
              <a:avLst/>
            </a:prstGeom>
          </p:spPr>
        </p:pic>
        <p:pic>
          <p:nvPicPr>
            <p:cNvPr id="13" name="Immagine 12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6F854CD9-E83C-4BC3-B9D8-F2F78C2D0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426" t="91704" r="47570" b="185"/>
            <a:stretch/>
          </p:blipFill>
          <p:spPr>
            <a:xfrm>
              <a:off x="794430" y="5723128"/>
              <a:ext cx="213360" cy="556260"/>
            </a:xfrm>
            <a:prstGeom prst="rect">
              <a:avLst/>
            </a:prstGeom>
          </p:spPr>
        </p:pic>
        <p:pic>
          <p:nvPicPr>
            <p:cNvPr id="8" name="Immagine 7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EAB51973-8F0A-4FC6-8244-208932322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291" y="-40640"/>
              <a:ext cx="3684650" cy="6939280"/>
            </a:xfrm>
            <a:prstGeom prst="rect">
              <a:avLst/>
            </a:prstGeom>
          </p:spPr>
        </p:pic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9236934-9F52-44E9-B01A-39D91E18EAA6}"/>
              </a:ext>
            </a:extLst>
          </p:cNvPr>
          <p:cNvGrpSpPr/>
          <p:nvPr/>
        </p:nvGrpSpPr>
        <p:grpSpPr>
          <a:xfrm>
            <a:off x="8364929" y="13270"/>
            <a:ext cx="3684650" cy="6939280"/>
            <a:chOff x="4921105" y="0"/>
            <a:chExt cx="3684650" cy="6939280"/>
          </a:xfrm>
        </p:grpSpPr>
        <p:pic>
          <p:nvPicPr>
            <p:cNvPr id="19" name="Immagine 18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B2B1BF1C-C9FD-489E-B05A-F44428B0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3601" y="676072"/>
              <a:ext cx="2919658" cy="5634304"/>
            </a:xfrm>
            <a:prstGeom prst="rect">
              <a:avLst/>
            </a:prstGeom>
          </p:spPr>
        </p:pic>
        <p:pic>
          <p:nvPicPr>
            <p:cNvPr id="22" name="Immagine 21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B550FAA9-4F62-4D2E-9E4A-B5018BCFE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426" t="91704" r="47570" b="185"/>
            <a:stretch/>
          </p:blipFill>
          <p:spPr>
            <a:xfrm>
              <a:off x="8115519" y="5802322"/>
              <a:ext cx="213360" cy="556260"/>
            </a:xfrm>
            <a:prstGeom prst="rect">
              <a:avLst/>
            </a:prstGeom>
          </p:spPr>
        </p:pic>
        <p:pic>
          <p:nvPicPr>
            <p:cNvPr id="23" name="Immagine 22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EA620B94-841C-4F6B-A644-5A2E20E4C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426" t="91704" r="47570" b="185"/>
            <a:stretch/>
          </p:blipFill>
          <p:spPr>
            <a:xfrm>
              <a:off x="5197981" y="5806640"/>
              <a:ext cx="213360" cy="556260"/>
            </a:xfrm>
            <a:prstGeom prst="rect">
              <a:avLst/>
            </a:prstGeom>
          </p:spPr>
        </p:pic>
        <p:pic>
          <p:nvPicPr>
            <p:cNvPr id="17" name="Immagine 16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E5DA83CA-D3BF-4056-BB05-22EC9F7A9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105" y="0"/>
              <a:ext cx="3684650" cy="6939280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C569AA75-136C-4205-9A1A-B76252893093}"/>
              </a:ext>
            </a:extLst>
          </p:cNvPr>
          <p:cNvGrpSpPr/>
          <p:nvPr/>
        </p:nvGrpSpPr>
        <p:grpSpPr>
          <a:xfrm>
            <a:off x="4052032" y="3198060"/>
            <a:ext cx="4087936" cy="461880"/>
            <a:chOff x="4092587" y="3083612"/>
            <a:chExt cx="4087936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5" name="Ink 18">
                  <a:extLst>
                    <a:ext uri="{FF2B5EF4-FFF2-40B4-BE49-F238E27FC236}">
                      <a16:creationId xmlns:a16="http://schemas.microsoft.com/office/drawing/2014/main" id="{5472915A-B171-4825-91DB-E2FF6C370F18}"/>
                    </a:ext>
                  </a:extLst>
                </p14:cNvPr>
                <p14:cNvContentPartPr/>
                <p14:nvPr/>
              </p14:nvContentPartPr>
              <p14:xfrm>
                <a:off x="4092587" y="3083612"/>
                <a:ext cx="4029120" cy="461880"/>
              </p14:xfrm>
            </p:contentPart>
          </mc:Choice>
          <mc:Fallback xmlns="">
            <p:pic>
              <p:nvPicPr>
                <p:cNvPr id="25" name="Ink 18">
                  <a:extLst>
                    <a:ext uri="{FF2B5EF4-FFF2-40B4-BE49-F238E27FC236}">
                      <a16:creationId xmlns:a16="http://schemas.microsoft.com/office/drawing/2014/main" id="{5472915A-B171-4825-91DB-E2FF6C370F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74587" y="3065612"/>
                  <a:ext cx="40647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1">
                  <a:extLst>
                    <a:ext uri="{FF2B5EF4-FFF2-40B4-BE49-F238E27FC236}">
                      <a16:creationId xmlns:a16="http://schemas.microsoft.com/office/drawing/2014/main" id="{6EED59B3-D296-4197-A4E2-677E1DBE2231}"/>
                    </a:ext>
                  </a:extLst>
                </p14:cNvPr>
                <p14:cNvContentPartPr/>
                <p14:nvPr/>
              </p14:nvContentPartPr>
              <p14:xfrm>
                <a:off x="7961643" y="3171856"/>
                <a:ext cx="218880" cy="295560"/>
              </p14:xfrm>
            </p:contentPart>
          </mc:Choice>
          <mc:Fallback xmlns="">
            <p:pic>
              <p:nvPicPr>
                <p:cNvPr id="26" name="Ink 21">
                  <a:extLst>
                    <a:ext uri="{FF2B5EF4-FFF2-40B4-BE49-F238E27FC236}">
                      <a16:creationId xmlns:a16="http://schemas.microsoft.com/office/drawing/2014/main" id="{6EED59B3-D296-4197-A4E2-677E1DBE223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43643" y="3153856"/>
                  <a:ext cx="254520" cy="331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3">
            <a:extLst>
              <a:ext uri="{FF2B5EF4-FFF2-40B4-BE49-F238E27FC236}">
                <a16:creationId xmlns:a16="http://schemas.microsoft.com/office/drawing/2014/main" id="{282B5EE0-DC1F-45B9-9155-4AA672EF0ED0}"/>
              </a:ext>
            </a:extLst>
          </p:cNvPr>
          <p:cNvSpPr txBox="1"/>
          <p:nvPr/>
        </p:nvSpPr>
        <p:spPr>
          <a:xfrm>
            <a:off x="4669535" y="186351"/>
            <a:ext cx="300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>
                <a:latin typeface="KIDsRegular" pitchFamily="2" charset="0"/>
              </a:rPr>
              <a:t>• </a:t>
            </a:r>
            <a:r>
              <a:rPr lang="it-IT" sz="2400">
                <a:latin typeface="KIDsRegular" pitchFamily="2" charset="0"/>
              </a:rPr>
              <a:t>terza iterazione </a:t>
            </a:r>
            <a:r>
              <a:rPr lang="en-IT" sz="2400">
                <a:latin typeface="KIDsRegular" pitchFamily="2" charset="0"/>
              </a:rPr>
              <a:t>•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273A74B1-1549-440E-98D3-5B225BC0564A}"/>
              </a:ext>
            </a:extLst>
          </p:cNvPr>
          <p:cNvSpPr txBox="1"/>
          <p:nvPr/>
        </p:nvSpPr>
        <p:spPr>
          <a:xfrm>
            <a:off x="4824608" y="1520766"/>
            <a:ext cx="2960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igKids" panose="00000500000000000000" pitchFamily="2" charset="0"/>
              </a:rPr>
              <a:t>Task richiesto</a:t>
            </a:r>
          </a:p>
          <a:p>
            <a:r>
              <a:rPr lang="it-IT">
                <a:latin typeface="KIDsRegular" pitchFamily="2" charset="0"/>
              </a:rPr>
              <a:t>visualizza i dettagli di una incubata ed in particolare i task da dover svolgere oggi</a:t>
            </a:r>
            <a:endParaRPr lang="en-IT">
              <a:latin typeface="KIDsRegular" pitchFamily="2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B3CCCD88-FC33-4CC4-A218-6EF31C1251A3}"/>
              </a:ext>
            </a:extLst>
          </p:cNvPr>
          <p:cNvSpPr txBox="1"/>
          <p:nvPr/>
        </p:nvSpPr>
        <p:spPr>
          <a:xfrm>
            <a:off x="4669535" y="3695276"/>
            <a:ext cx="2769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KIDsRegular" pitchFamily="2" charset="0"/>
              </a:rPr>
              <a:t>Modificate le label fuorvianti</a:t>
            </a:r>
            <a:endParaRPr lang="en-IT">
              <a:latin typeface="KIDsRegular" pitchFamily="2" charset="0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07CB2E17-C271-45B2-ADB8-7B6259243B0C}"/>
              </a:ext>
            </a:extLst>
          </p:cNvPr>
          <p:cNvGrpSpPr/>
          <p:nvPr/>
        </p:nvGrpSpPr>
        <p:grpSpPr>
          <a:xfrm>
            <a:off x="10463393" y="2659384"/>
            <a:ext cx="688320" cy="987468"/>
            <a:chOff x="10463393" y="2659384"/>
            <a:chExt cx="688320" cy="987468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3BDBAFE7-5C45-4BF8-88C8-4B6A83E8C332}"/>
                </a:ext>
              </a:extLst>
            </p:cNvPr>
            <p:cNvGrpSpPr/>
            <p:nvPr/>
          </p:nvGrpSpPr>
          <p:grpSpPr>
            <a:xfrm>
              <a:off x="10463393" y="3487372"/>
              <a:ext cx="344160" cy="159480"/>
              <a:chOff x="10463393" y="3487372"/>
              <a:chExt cx="344160" cy="15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7" name="Input penna 46">
                    <a:extLst>
                      <a:ext uri="{FF2B5EF4-FFF2-40B4-BE49-F238E27FC236}">
                        <a16:creationId xmlns:a16="http://schemas.microsoft.com/office/drawing/2014/main" id="{6029ACD3-4A30-4AB3-9305-E3D92BF8E516}"/>
                      </a:ext>
                    </a:extLst>
                  </p14:cNvPr>
                  <p14:cNvContentPartPr/>
                  <p14:nvPr/>
                </p14:nvContentPartPr>
                <p14:xfrm>
                  <a:off x="10557713" y="3580972"/>
                  <a:ext cx="249840" cy="19080"/>
                </p14:xfrm>
              </p:contentPart>
            </mc:Choice>
            <mc:Fallback xmlns="">
              <p:pic>
                <p:nvPicPr>
                  <p:cNvPr id="47" name="Input penna 46">
                    <a:extLst>
                      <a:ext uri="{FF2B5EF4-FFF2-40B4-BE49-F238E27FC236}">
                        <a16:creationId xmlns:a16="http://schemas.microsoft.com/office/drawing/2014/main" id="{6029ACD3-4A30-4AB3-9305-E3D92BF8E5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39713" y="3562626"/>
                    <a:ext cx="285480" cy="5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8" name="Input penna 47">
                    <a:extLst>
                      <a:ext uri="{FF2B5EF4-FFF2-40B4-BE49-F238E27FC236}">
                        <a16:creationId xmlns:a16="http://schemas.microsoft.com/office/drawing/2014/main" id="{208C51AB-FB20-4569-88F3-5EE60EF8718C}"/>
                      </a:ext>
                    </a:extLst>
                  </p14:cNvPr>
                  <p14:cNvContentPartPr/>
                  <p14:nvPr/>
                </p14:nvContentPartPr>
                <p14:xfrm>
                  <a:off x="10463393" y="3487372"/>
                  <a:ext cx="104040" cy="159480"/>
                </p14:xfrm>
              </p:contentPart>
            </mc:Choice>
            <mc:Fallback xmlns="">
              <p:pic>
                <p:nvPicPr>
                  <p:cNvPr id="48" name="Input penna 47">
                    <a:extLst>
                      <a:ext uri="{FF2B5EF4-FFF2-40B4-BE49-F238E27FC236}">
                        <a16:creationId xmlns:a16="http://schemas.microsoft.com/office/drawing/2014/main" id="{208C51AB-FB20-4569-88F3-5EE60EF8718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45393" y="3469413"/>
                    <a:ext cx="139680" cy="19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" name="Gruppo 57">
              <a:extLst>
                <a:ext uri="{FF2B5EF4-FFF2-40B4-BE49-F238E27FC236}">
                  <a16:creationId xmlns:a16="http://schemas.microsoft.com/office/drawing/2014/main" id="{68626FD5-1529-4F1B-8FEA-D3653D368311}"/>
                </a:ext>
              </a:extLst>
            </p:cNvPr>
            <p:cNvGrpSpPr/>
            <p:nvPr/>
          </p:nvGrpSpPr>
          <p:grpSpPr>
            <a:xfrm>
              <a:off x="10807553" y="2659384"/>
              <a:ext cx="344160" cy="159480"/>
              <a:chOff x="10463393" y="3487372"/>
              <a:chExt cx="344160" cy="15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9" name="Input penna 58">
                    <a:extLst>
                      <a:ext uri="{FF2B5EF4-FFF2-40B4-BE49-F238E27FC236}">
                        <a16:creationId xmlns:a16="http://schemas.microsoft.com/office/drawing/2014/main" id="{12551F13-C84D-41AF-8BB6-C581DD3B08B7}"/>
                      </a:ext>
                    </a:extLst>
                  </p14:cNvPr>
                  <p14:cNvContentPartPr/>
                  <p14:nvPr/>
                </p14:nvContentPartPr>
                <p14:xfrm>
                  <a:off x="10557713" y="3580972"/>
                  <a:ext cx="249840" cy="19080"/>
                </p14:xfrm>
              </p:contentPart>
            </mc:Choice>
            <mc:Fallback xmlns="">
              <p:pic>
                <p:nvPicPr>
                  <p:cNvPr id="59" name="Input penna 58">
                    <a:extLst>
                      <a:ext uri="{FF2B5EF4-FFF2-40B4-BE49-F238E27FC236}">
                        <a16:creationId xmlns:a16="http://schemas.microsoft.com/office/drawing/2014/main" id="{12551F13-C84D-41AF-8BB6-C581DD3B08B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39713" y="3562626"/>
                    <a:ext cx="285480" cy="5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60" name="Input penna 59">
                    <a:extLst>
                      <a:ext uri="{FF2B5EF4-FFF2-40B4-BE49-F238E27FC236}">
                        <a16:creationId xmlns:a16="http://schemas.microsoft.com/office/drawing/2014/main" id="{2E382594-691A-4E11-83B1-EE57A9DD3C8D}"/>
                      </a:ext>
                    </a:extLst>
                  </p14:cNvPr>
                  <p14:cNvContentPartPr/>
                  <p14:nvPr/>
                </p14:nvContentPartPr>
                <p14:xfrm>
                  <a:off x="10463393" y="3487372"/>
                  <a:ext cx="104040" cy="159480"/>
                </p14:xfrm>
              </p:contentPart>
            </mc:Choice>
            <mc:Fallback xmlns="">
              <p:pic>
                <p:nvPicPr>
                  <p:cNvPr id="60" name="Input penna 59">
                    <a:extLst>
                      <a:ext uri="{FF2B5EF4-FFF2-40B4-BE49-F238E27FC236}">
                        <a16:creationId xmlns:a16="http://schemas.microsoft.com/office/drawing/2014/main" id="{2E382594-691A-4E11-83B1-EE57A9DD3C8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45393" y="3469413"/>
                    <a:ext cx="139680" cy="195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0688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uppo 240">
            <a:extLst>
              <a:ext uri="{FF2B5EF4-FFF2-40B4-BE49-F238E27FC236}">
                <a16:creationId xmlns:a16="http://schemas.microsoft.com/office/drawing/2014/main" id="{33DADC87-AD45-430D-A0CC-7184142E516D}"/>
              </a:ext>
            </a:extLst>
          </p:cNvPr>
          <p:cNvGrpSpPr/>
          <p:nvPr/>
        </p:nvGrpSpPr>
        <p:grpSpPr>
          <a:xfrm>
            <a:off x="308082" y="2835332"/>
            <a:ext cx="3992697" cy="4010043"/>
            <a:chOff x="286044" y="2813374"/>
            <a:chExt cx="3992697" cy="40100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6" name="Ink 42">
                  <a:extLst>
                    <a:ext uri="{FF2B5EF4-FFF2-40B4-BE49-F238E27FC236}">
                      <a16:creationId xmlns:a16="http://schemas.microsoft.com/office/drawing/2014/main" id="{608EE8DA-2389-4AD7-B72E-964870D4715D}"/>
                    </a:ext>
                  </a:extLst>
                </p14:cNvPr>
                <p14:cNvContentPartPr/>
                <p14:nvPr/>
              </p14:nvContentPartPr>
              <p14:xfrm flipH="1">
                <a:off x="2613602" y="5158745"/>
                <a:ext cx="1408680" cy="949320"/>
              </p14:xfrm>
            </p:contentPart>
          </mc:Choice>
          <mc:Fallback xmlns="">
            <p:pic>
              <p:nvPicPr>
                <p:cNvPr id="96" name="Ink 42">
                  <a:extLst>
                    <a:ext uri="{FF2B5EF4-FFF2-40B4-BE49-F238E27FC236}">
                      <a16:creationId xmlns:a16="http://schemas.microsoft.com/office/drawing/2014/main" id="{608EE8DA-2389-4AD7-B72E-964870D471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595602" y="5140745"/>
                  <a:ext cx="144432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7" name="Ink 43">
                  <a:extLst>
                    <a:ext uri="{FF2B5EF4-FFF2-40B4-BE49-F238E27FC236}">
                      <a16:creationId xmlns:a16="http://schemas.microsoft.com/office/drawing/2014/main" id="{AAB2A7D9-D5EC-4F34-B4F2-DACD83DA5173}"/>
                    </a:ext>
                  </a:extLst>
                </p14:cNvPr>
                <p14:cNvContentPartPr/>
                <p14:nvPr/>
              </p14:nvContentPartPr>
              <p14:xfrm flipH="1">
                <a:off x="3583733" y="5363218"/>
                <a:ext cx="268200" cy="51480"/>
              </p14:xfrm>
            </p:contentPart>
          </mc:Choice>
          <mc:Fallback xmlns="">
            <p:pic>
              <p:nvPicPr>
                <p:cNvPr id="97" name="Ink 43">
                  <a:extLst>
                    <a:ext uri="{FF2B5EF4-FFF2-40B4-BE49-F238E27FC236}">
                      <a16:creationId xmlns:a16="http://schemas.microsoft.com/office/drawing/2014/main" id="{AAB2A7D9-D5EC-4F34-B4F2-DACD83DA51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3565733" y="5345218"/>
                  <a:ext cx="303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8" name="Ink 44">
                  <a:extLst>
                    <a:ext uri="{FF2B5EF4-FFF2-40B4-BE49-F238E27FC236}">
                      <a16:creationId xmlns:a16="http://schemas.microsoft.com/office/drawing/2014/main" id="{A7F821B4-6595-4263-93B7-0B5860B888B7}"/>
                    </a:ext>
                  </a:extLst>
                </p14:cNvPr>
                <p14:cNvContentPartPr/>
                <p14:nvPr/>
              </p14:nvContentPartPr>
              <p14:xfrm flipH="1">
                <a:off x="3090893" y="5291218"/>
                <a:ext cx="214920" cy="73440"/>
              </p14:xfrm>
            </p:contentPart>
          </mc:Choice>
          <mc:Fallback xmlns="">
            <p:pic>
              <p:nvPicPr>
                <p:cNvPr id="98" name="Ink 44">
                  <a:extLst>
                    <a:ext uri="{FF2B5EF4-FFF2-40B4-BE49-F238E27FC236}">
                      <a16:creationId xmlns:a16="http://schemas.microsoft.com/office/drawing/2014/main" id="{A7F821B4-6595-4263-93B7-0B5860B888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H="1">
                  <a:off x="3072893" y="5273306"/>
                  <a:ext cx="250560" cy="108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9" name="Ink 45">
                  <a:extLst>
                    <a:ext uri="{FF2B5EF4-FFF2-40B4-BE49-F238E27FC236}">
                      <a16:creationId xmlns:a16="http://schemas.microsoft.com/office/drawing/2014/main" id="{43040B1F-D025-452E-BD12-259F667B6C85}"/>
                    </a:ext>
                  </a:extLst>
                </p14:cNvPr>
                <p14:cNvContentPartPr/>
                <p14:nvPr/>
              </p14:nvContentPartPr>
              <p14:xfrm flipH="1">
                <a:off x="3229493" y="5808898"/>
                <a:ext cx="294840" cy="8640"/>
              </p14:xfrm>
            </p:contentPart>
          </mc:Choice>
          <mc:Fallback xmlns="">
            <p:pic>
              <p:nvPicPr>
                <p:cNvPr id="99" name="Ink 45">
                  <a:extLst>
                    <a:ext uri="{FF2B5EF4-FFF2-40B4-BE49-F238E27FC236}">
                      <a16:creationId xmlns:a16="http://schemas.microsoft.com/office/drawing/2014/main" id="{43040B1F-D025-452E-BD12-259F667B6C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3211493" y="5791618"/>
                  <a:ext cx="330480" cy="42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0" name="Ink 46">
                  <a:extLst>
                    <a:ext uri="{FF2B5EF4-FFF2-40B4-BE49-F238E27FC236}">
                      <a16:creationId xmlns:a16="http://schemas.microsoft.com/office/drawing/2014/main" id="{256499D8-7A94-4514-B295-6F4B36BEB8E7}"/>
                    </a:ext>
                  </a:extLst>
                </p14:cNvPr>
                <p14:cNvContentPartPr/>
                <p14:nvPr/>
              </p14:nvContentPartPr>
              <p14:xfrm flipH="1">
                <a:off x="3700013" y="5567698"/>
                <a:ext cx="360" cy="360"/>
              </p14:xfrm>
            </p:contentPart>
          </mc:Choice>
          <mc:Fallback xmlns="">
            <p:pic>
              <p:nvPicPr>
                <p:cNvPr id="100" name="Ink 46">
                  <a:extLst>
                    <a:ext uri="{FF2B5EF4-FFF2-40B4-BE49-F238E27FC236}">
                      <a16:creationId xmlns:a16="http://schemas.microsoft.com/office/drawing/2014/main" id="{256499D8-7A94-4514-B295-6F4B36BEB8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3637013" y="550469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1" name="Ink 47">
                  <a:extLst>
                    <a:ext uri="{FF2B5EF4-FFF2-40B4-BE49-F238E27FC236}">
                      <a16:creationId xmlns:a16="http://schemas.microsoft.com/office/drawing/2014/main" id="{4C7B5256-E223-418F-8ECD-1977434D5CD1}"/>
                    </a:ext>
                  </a:extLst>
                </p14:cNvPr>
                <p14:cNvContentPartPr/>
                <p14:nvPr/>
              </p14:nvContentPartPr>
              <p14:xfrm flipH="1">
                <a:off x="3226613" y="5522698"/>
                <a:ext cx="360" cy="360"/>
              </p14:xfrm>
            </p:contentPart>
          </mc:Choice>
          <mc:Fallback xmlns="">
            <p:pic>
              <p:nvPicPr>
                <p:cNvPr id="101" name="Ink 47">
                  <a:extLst>
                    <a:ext uri="{FF2B5EF4-FFF2-40B4-BE49-F238E27FC236}">
                      <a16:creationId xmlns:a16="http://schemas.microsoft.com/office/drawing/2014/main" id="{4C7B5256-E223-418F-8ECD-1977434D5C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3163613" y="545969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2" name="Ink 48">
                  <a:extLst>
                    <a:ext uri="{FF2B5EF4-FFF2-40B4-BE49-F238E27FC236}">
                      <a16:creationId xmlns:a16="http://schemas.microsoft.com/office/drawing/2014/main" id="{B3FE9395-5E1A-489D-9A1A-D376D8E3115E}"/>
                    </a:ext>
                  </a:extLst>
                </p14:cNvPr>
                <p14:cNvContentPartPr/>
                <p14:nvPr/>
              </p14:nvContentPartPr>
              <p14:xfrm flipH="1">
                <a:off x="3053813" y="5389498"/>
                <a:ext cx="304920" cy="287640"/>
              </p14:xfrm>
            </p:contentPart>
          </mc:Choice>
          <mc:Fallback xmlns="">
            <p:pic>
              <p:nvPicPr>
                <p:cNvPr id="102" name="Ink 48">
                  <a:extLst>
                    <a:ext uri="{FF2B5EF4-FFF2-40B4-BE49-F238E27FC236}">
                      <a16:creationId xmlns:a16="http://schemas.microsoft.com/office/drawing/2014/main" id="{B3FE9395-5E1A-489D-9A1A-D376D8E311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flipH="1">
                  <a:off x="3044824" y="5380498"/>
                  <a:ext cx="322539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3" name="Ink 49">
                  <a:extLst>
                    <a:ext uri="{FF2B5EF4-FFF2-40B4-BE49-F238E27FC236}">
                      <a16:creationId xmlns:a16="http://schemas.microsoft.com/office/drawing/2014/main" id="{7574F4ED-0E3D-4B16-8E90-FE979952B6C8}"/>
                    </a:ext>
                  </a:extLst>
                </p14:cNvPr>
                <p14:cNvContentPartPr/>
                <p14:nvPr/>
              </p14:nvContentPartPr>
              <p14:xfrm flipH="1">
                <a:off x="3039053" y="5488138"/>
                <a:ext cx="12600" cy="110520"/>
              </p14:xfrm>
            </p:contentPart>
          </mc:Choice>
          <mc:Fallback xmlns="">
            <p:pic>
              <p:nvPicPr>
                <p:cNvPr id="103" name="Ink 49">
                  <a:extLst>
                    <a:ext uri="{FF2B5EF4-FFF2-40B4-BE49-F238E27FC236}">
                      <a16:creationId xmlns:a16="http://schemas.microsoft.com/office/drawing/2014/main" id="{7574F4ED-0E3D-4B16-8E90-FE979952B6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3029788" y="5479138"/>
                  <a:ext cx="30759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4" name="Ink 50">
                  <a:extLst>
                    <a:ext uri="{FF2B5EF4-FFF2-40B4-BE49-F238E27FC236}">
                      <a16:creationId xmlns:a16="http://schemas.microsoft.com/office/drawing/2014/main" id="{9A8F0051-5809-4D03-B373-C7E62B6E666C}"/>
                    </a:ext>
                  </a:extLst>
                </p14:cNvPr>
                <p14:cNvContentPartPr/>
                <p14:nvPr/>
              </p14:nvContentPartPr>
              <p14:xfrm flipH="1">
                <a:off x="2720453" y="5538178"/>
                <a:ext cx="294120" cy="501840"/>
              </p14:xfrm>
            </p:contentPart>
          </mc:Choice>
          <mc:Fallback xmlns="">
            <p:pic>
              <p:nvPicPr>
                <p:cNvPr id="104" name="Ink 50">
                  <a:extLst>
                    <a:ext uri="{FF2B5EF4-FFF2-40B4-BE49-F238E27FC236}">
                      <a16:creationId xmlns:a16="http://schemas.microsoft.com/office/drawing/2014/main" id="{9A8F0051-5809-4D03-B373-C7E62B6E66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flipH="1">
                  <a:off x="2711453" y="5529172"/>
                  <a:ext cx="311760" cy="519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5" name="Ink 51">
                  <a:extLst>
                    <a:ext uri="{FF2B5EF4-FFF2-40B4-BE49-F238E27FC236}">
                      <a16:creationId xmlns:a16="http://schemas.microsoft.com/office/drawing/2014/main" id="{2BD13354-B966-4EF9-8FB3-38B382E72E06}"/>
                    </a:ext>
                  </a:extLst>
                </p14:cNvPr>
                <p14:cNvContentPartPr/>
                <p14:nvPr/>
              </p14:nvContentPartPr>
              <p14:xfrm flipH="1">
                <a:off x="3015524" y="5531114"/>
                <a:ext cx="3240" cy="5040"/>
              </p14:xfrm>
            </p:contentPart>
          </mc:Choice>
          <mc:Fallback xmlns="">
            <p:pic>
              <p:nvPicPr>
                <p:cNvPr id="105" name="Ink 51">
                  <a:extLst>
                    <a:ext uri="{FF2B5EF4-FFF2-40B4-BE49-F238E27FC236}">
                      <a16:creationId xmlns:a16="http://schemas.microsoft.com/office/drawing/2014/main" id="{2BD13354-B966-4EF9-8FB3-38B382E72E0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flipH="1">
                  <a:off x="3006524" y="5522114"/>
                  <a:ext cx="20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6" name="Ink 52">
                  <a:extLst>
                    <a:ext uri="{FF2B5EF4-FFF2-40B4-BE49-F238E27FC236}">
                      <a16:creationId xmlns:a16="http://schemas.microsoft.com/office/drawing/2014/main" id="{9A15372D-3CA8-4A70-BFDD-F88F276180C8}"/>
                    </a:ext>
                  </a:extLst>
                </p14:cNvPr>
                <p14:cNvContentPartPr/>
                <p14:nvPr/>
              </p14:nvContentPartPr>
              <p14:xfrm flipH="1">
                <a:off x="3729404" y="5535114"/>
                <a:ext cx="19440" cy="26280"/>
              </p14:xfrm>
            </p:contentPart>
          </mc:Choice>
          <mc:Fallback xmlns="">
            <p:pic>
              <p:nvPicPr>
                <p:cNvPr id="106" name="Ink 52">
                  <a:extLst>
                    <a:ext uri="{FF2B5EF4-FFF2-40B4-BE49-F238E27FC236}">
                      <a16:creationId xmlns:a16="http://schemas.microsoft.com/office/drawing/2014/main" id="{9A15372D-3CA8-4A70-BFDD-F88F276180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flipH="1">
                  <a:off x="3720404" y="5526114"/>
                  <a:ext cx="37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7" name="Ink 53">
                  <a:extLst>
                    <a:ext uri="{FF2B5EF4-FFF2-40B4-BE49-F238E27FC236}">
                      <a16:creationId xmlns:a16="http://schemas.microsoft.com/office/drawing/2014/main" id="{E369D0BC-8175-4334-927F-F38A23B8C3BA}"/>
                    </a:ext>
                  </a:extLst>
                </p14:cNvPr>
                <p14:cNvContentPartPr/>
                <p14:nvPr/>
              </p14:nvContentPartPr>
              <p14:xfrm flipH="1">
                <a:off x="3646244" y="5579984"/>
                <a:ext cx="42120" cy="43920"/>
              </p14:xfrm>
            </p:contentPart>
          </mc:Choice>
          <mc:Fallback xmlns="">
            <p:pic>
              <p:nvPicPr>
                <p:cNvPr id="107" name="Ink 53">
                  <a:extLst>
                    <a:ext uri="{FF2B5EF4-FFF2-40B4-BE49-F238E27FC236}">
                      <a16:creationId xmlns:a16="http://schemas.microsoft.com/office/drawing/2014/main" id="{E369D0BC-8175-4334-927F-F38A23B8C3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 flipH="1">
                  <a:off x="3637244" y="5570984"/>
                  <a:ext cx="59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8" name="Ink 54">
                  <a:extLst>
                    <a:ext uri="{FF2B5EF4-FFF2-40B4-BE49-F238E27FC236}">
                      <a16:creationId xmlns:a16="http://schemas.microsoft.com/office/drawing/2014/main" id="{DEB65844-4602-4AA8-B80D-570B7470CB44}"/>
                    </a:ext>
                  </a:extLst>
                </p14:cNvPr>
                <p14:cNvContentPartPr/>
                <p14:nvPr/>
              </p14:nvContentPartPr>
              <p14:xfrm flipH="1">
                <a:off x="3245204" y="5488184"/>
                <a:ext cx="23040" cy="25920"/>
              </p14:xfrm>
            </p:contentPart>
          </mc:Choice>
          <mc:Fallback xmlns="">
            <p:pic>
              <p:nvPicPr>
                <p:cNvPr id="108" name="Ink 54">
                  <a:extLst>
                    <a:ext uri="{FF2B5EF4-FFF2-40B4-BE49-F238E27FC236}">
                      <a16:creationId xmlns:a16="http://schemas.microsoft.com/office/drawing/2014/main" id="{DEB65844-4602-4AA8-B80D-570B7470CB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flipH="1">
                  <a:off x="3236204" y="5479184"/>
                  <a:ext cx="40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9" name="Ink 55">
                  <a:extLst>
                    <a:ext uri="{FF2B5EF4-FFF2-40B4-BE49-F238E27FC236}">
                      <a16:creationId xmlns:a16="http://schemas.microsoft.com/office/drawing/2014/main" id="{9A54DAD7-06CD-4625-A5C9-771E0290A5C8}"/>
                    </a:ext>
                  </a:extLst>
                </p14:cNvPr>
                <p14:cNvContentPartPr/>
                <p14:nvPr/>
              </p14:nvContentPartPr>
              <p14:xfrm flipH="1">
                <a:off x="3170324" y="5528864"/>
                <a:ext cx="46800" cy="43200"/>
              </p14:xfrm>
            </p:contentPart>
          </mc:Choice>
          <mc:Fallback xmlns="">
            <p:pic>
              <p:nvPicPr>
                <p:cNvPr id="109" name="Ink 55">
                  <a:extLst>
                    <a:ext uri="{FF2B5EF4-FFF2-40B4-BE49-F238E27FC236}">
                      <a16:creationId xmlns:a16="http://schemas.microsoft.com/office/drawing/2014/main" id="{9A54DAD7-06CD-4625-A5C9-771E0290A5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 flipH="1">
                  <a:off x="3161324" y="5519938"/>
                  <a:ext cx="64440" cy="60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0" name="Ink 56">
                  <a:extLst>
                    <a:ext uri="{FF2B5EF4-FFF2-40B4-BE49-F238E27FC236}">
                      <a16:creationId xmlns:a16="http://schemas.microsoft.com/office/drawing/2014/main" id="{911CCA91-3DFA-4F1C-8DA3-8CD22D286F9E}"/>
                    </a:ext>
                  </a:extLst>
                </p14:cNvPr>
                <p14:cNvContentPartPr/>
                <p14:nvPr/>
              </p14:nvContentPartPr>
              <p14:xfrm flipH="1">
                <a:off x="3147674" y="5482114"/>
                <a:ext cx="120600" cy="98280"/>
              </p14:xfrm>
            </p:contentPart>
          </mc:Choice>
          <mc:Fallback xmlns="">
            <p:pic>
              <p:nvPicPr>
                <p:cNvPr id="110" name="Ink 56">
                  <a:extLst>
                    <a:ext uri="{FF2B5EF4-FFF2-40B4-BE49-F238E27FC236}">
                      <a16:creationId xmlns:a16="http://schemas.microsoft.com/office/drawing/2014/main" id="{911CCA91-3DFA-4F1C-8DA3-8CD22D286F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 flipH="1">
                  <a:off x="3084674" y="5419114"/>
                  <a:ext cx="246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1" name="Ink 57">
                  <a:extLst>
                    <a:ext uri="{FF2B5EF4-FFF2-40B4-BE49-F238E27FC236}">
                      <a16:creationId xmlns:a16="http://schemas.microsoft.com/office/drawing/2014/main" id="{41C8D72F-3522-49F2-892C-6E91CCB6CD92}"/>
                    </a:ext>
                  </a:extLst>
                </p14:cNvPr>
                <p14:cNvContentPartPr/>
                <p14:nvPr/>
              </p14:nvContentPartPr>
              <p14:xfrm flipH="1">
                <a:off x="3109604" y="5430594"/>
                <a:ext cx="152640" cy="223560"/>
              </p14:xfrm>
            </p:contentPart>
          </mc:Choice>
          <mc:Fallback xmlns="">
            <p:pic>
              <p:nvPicPr>
                <p:cNvPr id="111" name="Ink 57">
                  <a:extLst>
                    <a:ext uri="{FF2B5EF4-FFF2-40B4-BE49-F238E27FC236}">
                      <a16:creationId xmlns:a16="http://schemas.microsoft.com/office/drawing/2014/main" id="{41C8D72F-3522-49F2-892C-6E91CCB6CD9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flipH="1">
                  <a:off x="3100604" y="5421594"/>
                  <a:ext cx="170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2" name="Ink 58">
                  <a:extLst>
                    <a:ext uri="{FF2B5EF4-FFF2-40B4-BE49-F238E27FC236}">
                      <a16:creationId xmlns:a16="http://schemas.microsoft.com/office/drawing/2014/main" id="{E2EDA524-8F21-48B0-BB8E-618F5D6A1C1E}"/>
                    </a:ext>
                  </a:extLst>
                </p14:cNvPr>
                <p14:cNvContentPartPr/>
                <p14:nvPr/>
              </p14:nvContentPartPr>
              <p14:xfrm flipH="1">
                <a:off x="3246404" y="5652354"/>
                <a:ext cx="15480" cy="1080"/>
              </p14:xfrm>
            </p:contentPart>
          </mc:Choice>
          <mc:Fallback xmlns="">
            <p:pic>
              <p:nvPicPr>
                <p:cNvPr id="112" name="Ink 58">
                  <a:extLst>
                    <a:ext uri="{FF2B5EF4-FFF2-40B4-BE49-F238E27FC236}">
                      <a16:creationId xmlns:a16="http://schemas.microsoft.com/office/drawing/2014/main" id="{E2EDA524-8F21-48B0-BB8E-618F5D6A1C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flipH="1">
                  <a:off x="3237190" y="5643354"/>
                  <a:ext cx="335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3" name="Ink 59">
                  <a:extLst>
                    <a:ext uri="{FF2B5EF4-FFF2-40B4-BE49-F238E27FC236}">
                      <a16:creationId xmlns:a16="http://schemas.microsoft.com/office/drawing/2014/main" id="{E62C3788-0C5F-4826-920E-987871782AE0}"/>
                    </a:ext>
                  </a:extLst>
                </p14:cNvPr>
                <p14:cNvContentPartPr/>
                <p14:nvPr/>
              </p14:nvContentPartPr>
              <p14:xfrm flipH="1">
                <a:off x="3107804" y="5437794"/>
                <a:ext cx="4320" cy="5760"/>
              </p14:xfrm>
            </p:contentPart>
          </mc:Choice>
          <mc:Fallback xmlns="">
            <p:pic>
              <p:nvPicPr>
                <p:cNvPr id="113" name="Ink 59">
                  <a:extLst>
                    <a:ext uri="{FF2B5EF4-FFF2-40B4-BE49-F238E27FC236}">
                      <a16:creationId xmlns:a16="http://schemas.microsoft.com/office/drawing/2014/main" id="{E62C3788-0C5F-4826-920E-987871782A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flipH="1">
                  <a:off x="3097986" y="5428794"/>
                  <a:ext cx="23564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4" name="Ink 60">
                  <a:extLst>
                    <a:ext uri="{FF2B5EF4-FFF2-40B4-BE49-F238E27FC236}">
                      <a16:creationId xmlns:a16="http://schemas.microsoft.com/office/drawing/2014/main" id="{A2A360BE-89EB-4F03-8DA3-222AE32A6B47}"/>
                    </a:ext>
                  </a:extLst>
                </p14:cNvPr>
                <p14:cNvContentPartPr/>
                <p14:nvPr/>
              </p14:nvContentPartPr>
              <p14:xfrm flipH="1">
                <a:off x="3388432" y="6116737"/>
                <a:ext cx="6120" cy="706680"/>
              </p14:xfrm>
            </p:contentPart>
          </mc:Choice>
          <mc:Fallback xmlns="">
            <p:pic>
              <p:nvPicPr>
                <p:cNvPr id="114" name="Ink 60">
                  <a:extLst>
                    <a:ext uri="{FF2B5EF4-FFF2-40B4-BE49-F238E27FC236}">
                      <a16:creationId xmlns:a16="http://schemas.microsoft.com/office/drawing/2014/main" id="{A2A360BE-89EB-4F03-8DA3-222AE32A6B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 flipH="1">
                  <a:off x="3370432" y="6098737"/>
                  <a:ext cx="4176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5" name="Ink 64">
                  <a:extLst>
                    <a:ext uri="{FF2B5EF4-FFF2-40B4-BE49-F238E27FC236}">
                      <a16:creationId xmlns:a16="http://schemas.microsoft.com/office/drawing/2014/main" id="{637A7854-A21F-414B-BF26-BECFA7F6B0AB}"/>
                    </a:ext>
                  </a:extLst>
                </p14:cNvPr>
                <p14:cNvContentPartPr/>
                <p14:nvPr/>
              </p14:nvContentPartPr>
              <p14:xfrm flipH="1">
                <a:off x="3415792" y="6341737"/>
                <a:ext cx="252000" cy="168840"/>
              </p14:xfrm>
            </p:contentPart>
          </mc:Choice>
          <mc:Fallback xmlns="">
            <p:pic>
              <p:nvPicPr>
                <p:cNvPr id="115" name="Ink 64">
                  <a:extLst>
                    <a:ext uri="{FF2B5EF4-FFF2-40B4-BE49-F238E27FC236}">
                      <a16:creationId xmlns:a16="http://schemas.microsoft.com/office/drawing/2014/main" id="{637A7854-A21F-414B-BF26-BECFA7F6B0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 flipH="1">
                  <a:off x="3397792" y="6323737"/>
                  <a:ext cx="287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6" name="Ink 62">
                  <a:extLst>
                    <a:ext uri="{FF2B5EF4-FFF2-40B4-BE49-F238E27FC236}">
                      <a16:creationId xmlns:a16="http://schemas.microsoft.com/office/drawing/2014/main" id="{58DBB452-2E8B-4D44-A2BF-586C5536EFA5}"/>
                    </a:ext>
                  </a:extLst>
                </p14:cNvPr>
                <p14:cNvContentPartPr/>
                <p14:nvPr/>
              </p14:nvContentPartPr>
              <p14:xfrm flipH="1">
                <a:off x="3196192" y="6514177"/>
                <a:ext cx="168840" cy="226080"/>
              </p14:xfrm>
            </p:contentPart>
          </mc:Choice>
          <mc:Fallback xmlns="">
            <p:pic>
              <p:nvPicPr>
                <p:cNvPr id="116" name="Ink 62">
                  <a:extLst>
                    <a:ext uri="{FF2B5EF4-FFF2-40B4-BE49-F238E27FC236}">
                      <a16:creationId xmlns:a16="http://schemas.microsoft.com/office/drawing/2014/main" id="{58DBB452-2E8B-4D44-A2BF-586C5536EF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 flipH="1">
                  <a:off x="3178192" y="6496177"/>
                  <a:ext cx="204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7" name="Ink 63">
                  <a:extLst>
                    <a:ext uri="{FF2B5EF4-FFF2-40B4-BE49-F238E27FC236}">
                      <a16:creationId xmlns:a16="http://schemas.microsoft.com/office/drawing/2014/main" id="{ED739A0F-CEF4-4545-80C8-8229430FDB66}"/>
                    </a:ext>
                  </a:extLst>
                </p14:cNvPr>
                <p14:cNvContentPartPr/>
                <p14:nvPr/>
              </p14:nvContentPartPr>
              <p14:xfrm flipH="1">
                <a:off x="3496764" y="5973834"/>
                <a:ext cx="304560" cy="133560"/>
              </p14:xfrm>
            </p:contentPart>
          </mc:Choice>
          <mc:Fallback xmlns="">
            <p:pic>
              <p:nvPicPr>
                <p:cNvPr id="117" name="Ink 63">
                  <a:extLst>
                    <a:ext uri="{FF2B5EF4-FFF2-40B4-BE49-F238E27FC236}">
                      <a16:creationId xmlns:a16="http://schemas.microsoft.com/office/drawing/2014/main" id="{ED739A0F-CEF4-4545-80C8-8229430FDB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 flipH="1">
                  <a:off x="3478764" y="5955785"/>
                  <a:ext cx="340200" cy="16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5" name="Input penna 3">
                  <a:extLst>
                    <a:ext uri="{FF2B5EF4-FFF2-40B4-BE49-F238E27FC236}">
                      <a16:creationId xmlns:a16="http://schemas.microsoft.com/office/drawing/2014/main" id="{D1B040E3-7A12-4FD2-A800-8ECC02AF7446}"/>
                    </a:ext>
                  </a:extLst>
                </p14:cNvPr>
                <p14:cNvContentPartPr/>
                <p14:nvPr/>
              </p14:nvContentPartPr>
              <p14:xfrm rot="19905607">
                <a:off x="2191409" y="4585618"/>
                <a:ext cx="304200" cy="680760"/>
              </p14:xfrm>
            </p:contentPart>
          </mc:Choice>
          <mc:Fallback xmlns="">
            <p:pic>
              <p:nvPicPr>
                <p:cNvPr id="95" name="Input penna 3">
                  <a:extLst>
                    <a:ext uri="{FF2B5EF4-FFF2-40B4-BE49-F238E27FC236}">
                      <a16:creationId xmlns:a16="http://schemas.microsoft.com/office/drawing/2014/main" id="{D1B040E3-7A12-4FD2-A800-8ECC02AF74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 rot="19905607">
                  <a:off x="2155409" y="4549618"/>
                  <a:ext cx="375840" cy="7524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18" name="Picture 80">
              <a:extLst>
                <a:ext uri="{FF2B5EF4-FFF2-40B4-BE49-F238E27FC236}">
                  <a16:creationId xmlns:a16="http://schemas.microsoft.com/office/drawing/2014/main" id="{FD69BDCA-CEAF-4052-97D5-D6B20847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 rot="742439">
              <a:off x="286044" y="2813374"/>
              <a:ext cx="2957640" cy="2226676"/>
            </a:xfrm>
            <a:prstGeom prst="rect">
              <a:avLst/>
            </a:prstGeom>
          </p:spPr>
        </p:pic>
        <p:sp>
          <p:nvSpPr>
            <p:cNvPr id="119" name="CasellaDiTesto 1">
              <a:extLst>
                <a:ext uri="{FF2B5EF4-FFF2-40B4-BE49-F238E27FC236}">
                  <a16:creationId xmlns:a16="http://schemas.microsoft.com/office/drawing/2014/main" id="{DA06A0E5-7968-4FFD-BC6D-6332CBD28E2F}"/>
                </a:ext>
              </a:extLst>
            </p:cNvPr>
            <p:cNvSpPr txBox="1"/>
            <p:nvPr/>
          </p:nvSpPr>
          <p:spPr>
            <a:xfrm flipH="1">
              <a:off x="860413" y="3189983"/>
              <a:ext cx="3418328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MA QUA LO STILE</a:t>
              </a:r>
            </a:p>
            <a:p>
              <a:pPr algn="l"/>
              <a:r>
                <a:rPr lang="it-IT" sz="3600">
                  <a:solidFill>
                    <a:schemeClr val="bg1"/>
                  </a:solidFill>
                  <a:latin typeface="KIDsRegular" pitchFamily="2" charset="0"/>
                </a:rPr>
                <a:t>NON SI</a:t>
              </a:r>
            </a:p>
            <a:p>
              <a:pPr algn="l"/>
              <a:r>
                <a:rPr lang="it-IT" sz="3600">
                  <a:solidFill>
                    <a:schemeClr val="bg1"/>
                  </a:solidFill>
                  <a:latin typeface="KIDsRegular" pitchFamily="2" charset="0"/>
                </a:rPr>
                <a:t>TROVA…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0" name="Input penna 4">
                  <a:extLst>
                    <a:ext uri="{FF2B5EF4-FFF2-40B4-BE49-F238E27FC236}">
                      <a16:creationId xmlns:a16="http://schemas.microsoft.com/office/drawing/2014/main" id="{313DA1D0-BC17-4DF9-A78E-39D68D925A38}"/>
                    </a:ext>
                  </a:extLst>
                </p14:cNvPr>
                <p14:cNvContentPartPr/>
                <p14:nvPr/>
              </p14:nvContentPartPr>
              <p14:xfrm rot="19905607">
                <a:off x="2213037" y="4670988"/>
                <a:ext cx="192600" cy="517320"/>
              </p14:xfrm>
            </p:contentPart>
          </mc:Choice>
          <mc:Fallback xmlns="">
            <p:pic>
              <p:nvPicPr>
                <p:cNvPr id="120" name="Input penna 4">
                  <a:extLst>
                    <a:ext uri="{FF2B5EF4-FFF2-40B4-BE49-F238E27FC236}">
                      <a16:creationId xmlns:a16="http://schemas.microsoft.com/office/drawing/2014/main" id="{313DA1D0-BC17-4DF9-A78E-39D68D925A3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 rot="19905607">
                  <a:off x="2177037" y="4634988"/>
                  <a:ext cx="264240" cy="58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po 127">
            <a:extLst>
              <a:ext uri="{FF2B5EF4-FFF2-40B4-BE49-F238E27FC236}">
                <a16:creationId xmlns:a16="http://schemas.microsoft.com/office/drawing/2014/main" id="{4630BE66-79A6-4F99-B02A-215B4C5C3369}"/>
              </a:ext>
            </a:extLst>
          </p:cNvPr>
          <p:cNvGrpSpPr/>
          <p:nvPr/>
        </p:nvGrpSpPr>
        <p:grpSpPr>
          <a:xfrm>
            <a:off x="4527556" y="1246349"/>
            <a:ext cx="3033038" cy="5491747"/>
            <a:chOff x="2259297" y="731838"/>
            <a:chExt cx="3033038" cy="5491747"/>
          </a:xfrm>
        </p:grpSpPr>
        <p:pic>
          <p:nvPicPr>
            <p:cNvPr id="122" name="Immagine 121" descr="Immagine che contiene orologio&#10;&#10;Descrizione generata automaticamente">
              <a:extLst>
                <a:ext uri="{FF2B5EF4-FFF2-40B4-BE49-F238E27FC236}">
                  <a16:creationId xmlns:a16="http://schemas.microsoft.com/office/drawing/2014/main" id="{FAA9E391-C9BF-4EB5-AFED-84DC61A6F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2554939" y="1286321"/>
              <a:ext cx="2403559" cy="4450386"/>
            </a:xfrm>
            <a:prstGeom prst="rect">
              <a:avLst/>
            </a:prstGeom>
          </p:spPr>
        </p:pic>
        <p:pic>
          <p:nvPicPr>
            <p:cNvPr id="125" name="Immagine 124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5334744E-F9BD-42C0-B68E-62AEAE919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2259297" y="731838"/>
              <a:ext cx="3033038" cy="5491747"/>
            </a:xfrm>
            <a:prstGeom prst="rect">
              <a:avLst/>
            </a:prstGeom>
          </p:spPr>
        </p:pic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8E617551-E58F-4DBA-8DF6-1FA0B7A04744}"/>
              </a:ext>
            </a:extLst>
          </p:cNvPr>
          <p:cNvGrpSpPr/>
          <p:nvPr/>
        </p:nvGrpSpPr>
        <p:grpSpPr>
          <a:xfrm>
            <a:off x="7711436" y="1453545"/>
            <a:ext cx="4480683" cy="3705200"/>
            <a:chOff x="7846310" y="943882"/>
            <a:chExt cx="4480683" cy="37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3" name="Ink 6">
                  <a:extLst>
                    <a:ext uri="{FF2B5EF4-FFF2-40B4-BE49-F238E27FC236}">
                      <a16:creationId xmlns:a16="http://schemas.microsoft.com/office/drawing/2014/main" id="{713B4810-54D9-4816-A978-498C0B9CB2BD}"/>
                    </a:ext>
                  </a:extLst>
                </p14:cNvPr>
                <p14:cNvContentPartPr/>
                <p14:nvPr/>
              </p14:nvContentPartPr>
              <p14:xfrm>
                <a:off x="10697338" y="3244722"/>
                <a:ext cx="1408320" cy="874800"/>
              </p14:xfrm>
            </p:contentPart>
          </mc:Choice>
          <mc:Fallback xmlns="">
            <p:pic>
              <p:nvPicPr>
                <p:cNvPr id="163" name="Ink 6">
                  <a:extLst>
                    <a:ext uri="{FF2B5EF4-FFF2-40B4-BE49-F238E27FC236}">
                      <a16:creationId xmlns:a16="http://schemas.microsoft.com/office/drawing/2014/main" id="{713B4810-54D9-4816-A978-498C0B9CB2B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679338" y="3226722"/>
                  <a:ext cx="144396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4" name="Ink 7">
                  <a:extLst>
                    <a:ext uri="{FF2B5EF4-FFF2-40B4-BE49-F238E27FC236}">
                      <a16:creationId xmlns:a16="http://schemas.microsoft.com/office/drawing/2014/main" id="{438A2D2A-F39F-4FB4-8371-DE31341F611A}"/>
                    </a:ext>
                  </a:extLst>
                </p14:cNvPr>
                <p14:cNvContentPartPr/>
                <p14:nvPr/>
              </p14:nvContentPartPr>
              <p14:xfrm>
                <a:off x="11037538" y="3678162"/>
                <a:ext cx="29880" cy="31680"/>
              </p14:xfrm>
            </p:contentPart>
          </mc:Choice>
          <mc:Fallback xmlns="">
            <p:pic>
              <p:nvPicPr>
                <p:cNvPr id="164" name="Ink 7">
                  <a:extLst>
                    <a:ext uri="{FF2B5EF4-FFF2-40B4-BE49-F238E27FC236}">
                      <a16:creationId xmlns:a16="http://schemas.microsoft.com/office/drawing/2014/main" id="{438A2D2A-F39F-4FB4-8371-DE31341F611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001967" y="3642162"/>
                  <a:ext cx="100667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65" name="Ink 8">
                  <a:extLst>
                    <a:ext uri="{FF2B5EF4-FFF2-40B4-BE49-F238E27FC236}">
                      <a16:creationId xmlns:a16="http://schemas.microsoft.com/office/drawing/2014/main" id="{FF0EEC5B-DA16-45D8-BC0F-9266D7DD9941}"/>
                    </a:ext>
                  </a:extLst>
                </p14:cNvPr>
                <p14:cNvContentPartPr/>
                <p14:nvPr/>
              </p14:nvContentPartPr>
              <p14:xfrm>
                <a:off x="11597338" y="3635682"/>
                <a:ext cx="37080" cy="47880"/>
              </p14:xfrm>
            </p:contentPart>
          </mc:Choice>
          <mc:Fallback xmlns="">
            <p:pic>
              <p:nvPicPr>
                <p:cNvPr id="165" name="Ink 8">
                  <a:extLst>
                    <a:ext uri="{FF2B5EF4-FFF2-40B4-BE49-F238E27FC236}">
                      <a16:creationId xmlns:a16="http://schemas.microsoft.com/office/drawing/2014/main" id="{FF0EEC5B-DA16-45D8-BC0F-9266D7DD994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561338" y="3599682"/>
                  <a:ext cx="108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66" name="Ink 9">
                  <a:extLst>
                    <a:ext uri="{FF2B5EF4-FFF2-40B4-BE49-F238E27FC236}">
                      <a16:creationId xmlns:a16="http://schemas.microsoft.com/office/drawing/2014/main" id="{00734227-9377-425D-8F4F-8AAFA2973EC8}"/>
                    </a:ext>
                  </a:extLst>
                </p14:cNvPr>
                <p14:cNvContentPartPr/>
                <p14:nvPr/>
              </p14:nvContentPartPr>
              <p14:xfrm>
                <a:off x="11193234" y="3857232"/>
                <a:ext cx="331200" cy="70560"/>
              </p14:xfrm>
            </p:contentPart>
          </mc:Choice>
          <mc:Fallback xmlns="">
            <p:pic>
              <p:nvPicPr>
                <p:cNvPr id="166" name="Ink 9">
                  <a:extLst>
                    <a:ext uri="{FF2B5EF4-FFF2-40B4-BE49-F238E27FC236}">
                      <a16:creationId xmlns:a16="http://schemas.microsoft.com/office/drawing/2014/main" id="{00734227-9377-425D-8F4F-8AAFA2973E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175214" y="3839232"/>
                  <a:ext cx="366879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7" name="Ink 10">
                  <a:extLst>
                    <a:ext uri="{FF2B5EF4-FFF2-40B4-BE49-F238E27FC236}">
                      <a16:creationId xmlns:a16="http://schemas.microsoft.com/office/drawing/2014/main" id="{240B07F8-44D8-4704-8C40-1205916BE20E}"/>
                    </a:ext>
                  </a:extLst>
                </p14:cNvPr>
                <p14:cNvContentPartPr/>
                <p14:nvPr/>
              </p14:nvContentPartPr>
              <p14:xfrm>
                <a:off x="11164434" y="3917352"/>
                <a:ext cx="367560" cy="77760"/>
              </p14:xfrm>
            </p:contentPart>
          </mc:Choice>
          <mc:Fallback xmlns="">
            <p:pic>
              <p:nvPicPr>
                <p:cNvPr id="167" name="Ink 10">
                  <a:extLst>
                    <a:ext uri="{FF2B5EF4-FFF2-40B4-BE49-F238E27FC236}">
                      <a16:creationId xmlns:a16="http://schemas.microsoft.com/office/drawing/2014/main" id="{240B07F8-44D8-4704-8C40-1205916BE20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46434" y="3899352"/>
                  <a:ext cx="403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68" name="Ink 15">
                  <a:extLst>
                    <a:ext uri="{FF2B5EF4-FFF2-40B4-BE49-F238E27FC236}">
                      <a16:creationId xmlns:a16="http://schemas.microsoft.com/office/drawing/2014/main" id="{F76565C5-C89E-4AC2-A571-55021F3BF575}"/>
                    </a:ext>
                  </a:extLst>
                </p14:cNvPr>
                <p14:cNvContentPartPr/>
                <p14:nvPr/>
              </p14:nvContentPartPr>
              <p14:xfrm>
                <a:off x="11015262" y="3664961"/>
                <a:ext cx="54720" cy="52200"/>
              </p14:xfrm>
            </p:contentPart>
          </mc:Choice>
          <mc:Fallback xmlns="">
            <p:pic>
              <p:nvPicPr>
                <p:cNvPr id="168" name="Ink 15">
                  <a:extLst>
                    <a:ext uri="{FF2B5EF4-FFF2-40B4-BE49-F238E27FC236}">
                      <a16:creationId xmlns:a16="http://schemas.microsoft.com/office/drawing/2014/main" id="{F76565C5-C89E-4AC2-A571-55021F3BF5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979262" y="3628961"/>
                  <a:ext cx="126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9" name="Ink 16">
                  <a:extLst>
                    <a:ext uri="{FF2B5EF4-FFF2-40B4-BE49-F238E27FC236}">
                      <a16:creationId xmlns:a16="http://schemas.microsoft.com/office/drawing/2014/main" id="{D4FE57FC-FF6D-4130-B286-894D2B5F9FCA}"/>
                    </a:ext>
                  </a:extLst>
                </p14:cNvPr>
                <p14:cNvContentPartPr/>
                <p14:nvPr/>
              </p14:nvContentPartPr>
              <p14:xfrm>
                <a:off x="11585862" y="3618161"/>
                <a:ext cx="75240" cy="72720"/>
              </p14:xfrm>
            </p:contentPart>
          </mc:Choice>
          <mc:Fallback xmlns="">
            <p:pic>
              <p:nvPicPr>
                <p:cNvPr id="169" name="Ink 16">
                  <a:extLst>
                    <a:ext uri="{FF2B5EF4-FFF2-40B4-BE49-F238E27FC236}">
                      <a16:creationId xmlns:a16="http://schemas.microsoft.com/office/drawing/2014/main" id="{D4FE57FC-FF6D-4130-B286-894D2B5F9FC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549862" y="3582161"/>
                  <a:ext cx="146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0" name="Ink 17">
                  <a:extLst>
                    <a:ext uri="{FF2B5EF4-FFF2-40B4-BE49-F238E27FC236}">
                      <a16:creationId xmlns:a16="http://schemas.microsoft.com/office/drawing/2014/main" id="{2BBFD154-51DD-4217-8D45-4C01C2B8A04D}"/>
                    </a:ext>
                  </a:extLst>
                </p14:cNvPr>
                <p14:cNvContentPartPr/>
                <p14:nvPr/>
              </p14:nvContentPartPr>
              <p14:xfrm>
                <a:off x="11043702" y="3681881"/>
                <a:ext cx="360" cy="360"/>
              </p14:xfrm>
            </p:contentPart>
          </mc:Choice>
          <mc:Fallback xmlns="">
            <p:pic>
              <p:nvPicPr>
                <p:cNvPr id="170" name="Ink 17">
                  <a:extLst>
                    <a:ext uri="{FF2B5EF4-FFF2-40B4-BE49-F238E27FC236}">
                      <a16:creationId xmlns:a16="http://schemas.microsoft.com/office/drawing/2014/main" id="{2BBFD154-51DD-4217-8D45-4C01C2B8A04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980702" y="361888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71" name="Ink 18">
                  <a:extLst>
                    <a:ext uri="{FF2B5EF4-FFF2-40B4-BE49-F238E27FC236}">
                      <a16:creationId xmlns:a16="http://schemas.microsoft.com/office/drawing/2014/main" id="{8ECA6D29-47EB-4B8B-8C9C-30C3AC47730D}"/>
                    </a:ext>
                  </a:extLst>
                </p14:cNvPr>
                <p14:cNvContentPartPr/>
                <p14:nvPr/>
              </p14:nvContentPartPr>
              <p14:xfrm>
                <a:off x="11634462" y="3655241"/>
                <a:ext cx="360" cy="360"/>
              </p14:xfrm>
            </p:contentPart>
          </mc:Choice>
          <mc:Fallback xmlns="">
            <p:pic>
              <p:nvPicPr>
                <p:cNvPr id="171" name="Ink 18">
                  <a:extLst>
                    <a:ext uri="{FF2B5EF4-FFF2-40B4-BE49-F238E27FC236}">
                      <a16:creationId xmlns:a16="http://schemas.microsoft.com/office/drawing/2014/main" id="{8ECA6D29-47EB-4B8B-8C9C-30C3AC47730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571462" y="359224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2" name="Ink 19">
                  <a:extLst>
                    <a:ext uri="{FF2B5EF4-FFF2-40B4-BE49-F238E27FC236}">
                      <a16:creationId xmlns:a16="http://schemas.microsoft.com/office/drawing/2014/main" id="{7B6F41CD-E763-442F-87C6-FC905660BE72}"/>
                    </a:ext>
                  </a:extLst>
                </p14:cNvPr>
                <p14:cNvContentPartPr/>
                <p14:nvPr/>
              </p14:nvContentPartPr>
              <p14:xfrm>
                <a:off x="10999022" y="3655961"/>
                <a:ext cx="14760" cy="19080"/>
              </p14:xfrm>
            </p:contentPart>
          </mc:Choice>
          <mc:Fallback xmlns="">
            <p:pic>
              <p:nvPicPr>
                <p:cNvPr id="172" name="Ink 19">
                  <a:extLst>
                    <a:ext uri="{FF2B5EF4-FFF2-40B4-BE49-F238E27FC236}">
                      <a16:creationId xmlns:a16="http://schemas.microsoft.com/office/drawing/2014/main" id="{7B6F41CD-E763-442F-87C6-FC905660BE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81022" y="3637961"/>
                  <a:ext cx="50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73" name="Ink 20">
                  <a:extLst>
                    <a:ext uri="{FF2B5EF4-FFF2-40B4-BE49-F238E27FC236}">
                      <a16:creationId xmlns:a16="http://schemas.microsoft.com/office/drawing/2014/main" id="{A2D06D01-1EF8-4BF5-96C0-0C5A028B048D}"/>
                    </a:ext>
                  </a:extLst>
                </p14:cNvPr>
                <p14:cNvContentPartPr/>
                <p14:nvPr/>
              </p14:nvContentPartPr>
              <p14:xfrm>
                <a:off x="11046902" y="3697001"/>
                <a:ext cx="31680" cy="34560"/>
              </p14:xfrm>
            </p:contentPart>
          </mc:Choice>
          <mc:Fallback xmlns="">
            <p:pic>
              <p:nvPicPr>
                <p:cNvPr id="173" name="Ink 20">
                  <a:extLst>
                    <a:ext uri="{FF2B5EF4-FFF2-40B4-BE49-F238E27FC236}">
                      <a16:creationId xmlns:a16="http://schemas.microsoft.com/office/drawing/2014/main" id="{A2D06D01-1EF8-4BF5-96C0-0C5A028B048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28902" y="3679001"/>
                  <a:ext cx="67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4" name="Ink 22">
                  <a:extLst>
                    <a:ext uri="{FF2B5EF4-FFF2-40B4-BE49-F238E27FC236}">
                      <a16:creationId xmlns:a16="http://schemas.microsoft.com/office/drawing/2014/main" id="{FF4B1080-7097-45B8-AEBC-16DF735BEA69}"/>
                    </a:ext>
                  </a:extLst>
                </p14:cNvPr>
                <p14:cNvContentPartPr/>
                <p14:nvPr/>
              </p14:nvContentPartPr>
              <p14:xfrm>
                <a:off x="11588702" y="3630761"/>
                <a:ext cx="2880" cy="3600"/>
              </p14:xfrm>
            </p:contentPart>
          </mc:Choice>
          <mc:Fallback xmlns="">
            <p:pic>
              <p:nvPicPr>
                <p:cNvPr id="174" name="Ink 22">
                  <a:extLst>
                    <a:ext uri="{FF2B5EF4-FFF2-40B4-BE49-F238E27FC236}">
                      <a16:creationId xmlns:a16="http://schemas.microsoft.com/office/drawing/2014/main" id="{FF4B1080-7097-45B8-AEBC-16DF735BEA6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570702" y="3612761"/>
                  <a:ext cx="38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75" name="Ink 23">
                  <a:extLst>
                    <a:ext uri="{FF2B5EF4-FFF2-40B4-BE49-F238E27FC236}">
                      <a16:creationId xmlns:a16="http://schemas.microsoft.com/office/drawing/2014/main" id="{7F648D3E-E3E2-4FA3-BFFA-2A62129F3773}"/>
                    </a:ext>
                  </a:extLst>
                </p14:cNvPr>
                <p14:cNvContentPartPr/>
                <p14:nvPr/>
              </p14:nvContentPartPr>
              <p14:xfrm>
                <a:off x="11625062" y="3662081"/>
                <a:ext cx="49320" cy="40320"/>
              </p14:xfrm>
            </p:contentPart>
          </mc:Choice>
          <mc:Fallback xmlns="">
            <p:pic>
              <p:nvPicPr>
                <p:cNvPr id="175" name="Ink 23">
                  <a:extLst>
                    <a:ext uri="{FF2B5EF4-FFF2-40B4-BE49-F238E27FC236}">
                      <a16:creationId xmlns:a16="http://schemas.microsoft.com/office/drawing/2014/main" id="{7F648D3E-E3E2-4FA3-BFFA-2A62129F37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07062" y="3644240"/>
                  <a:ext cx="84960" cy="75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9" name="Ink 74">
                  <a:extLst>
                    <a:ext uri="{FF2B5EF4-FFF2-40B4-BE49-F238E27FC236}">
                      <a16:creationId xmlns:a16="http://schemas.microsoft.com/office/drawing/2014/main" id="{01ACAE3B-F23C-4CBA-A105-EECA53972352}"/>
                    </a:ext>
                  </a:extLst>
                </p14:cNvPr>
                <p14:cNvContentPartPr/>
                <p14:nvPr/>
              </p14:nvContentPartPr>
              <p14:xfrm>
                <a:off x="10916164" y="3528640"/>
                <a:ext cx="131040" cy="69840"/>
              </p14:xfrm>
            </p:contentPart>
          </mc:Choice>
          <mc:Fallback xmlns="">
            <p:pic>
              <p:nvPicPr>
                <p:cNvPr id="179" name="Ink 74">
                  <a:extLst>
                    <a:ext uri="{FF2B5EF4-FFF2-40B4-BE49-F238E27FC236}">
                      <a16:creationId xmlns:a16="http://schemas.microsoft.com/office/drawing/2014/main" id="{01ACAE3B-F23C-4CBA-A105-EECA5397235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98164" y="3510732"/>
                  <a:ext cx="166680" cy="105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0" name="Ink 75">
                  <a:extLst>
                    <a:ext uri="{FF2B5EF4-FFF2-40B4-BE49-F238E27FC236}">
                      <a16:creationId xmlns:a16="http://schemas.microsoft.com/office/drawing/2014/main" id="{D3500755-5D1F-4CEE-A195-9A8D7789437F}"/>
                    </a:ext>
                  </a:extLst>
                </p14:cNvPr>
                <p14:cNvContentPartPr/>
                <p14:nvPr/>
              </p14:nvContentPartPr>
              <p14:xfrm>
                <a:off x="11598364" y="3482560"/>
                <a:ext cx="156960" cy="51480"/>
              </p14:xfrm>
            </p:contentPart>
          </mc:Choice>
          <mc:Fallback xmlns="">
            <p:pic>
              <p:nvPicPr>
                <p:cNvPr id="180" name="Ink 75">
                  <a:extLst>
                    <a:ext uri="{FF2B5EF4-FFF2-40B4-BE49-F238E27FC236}">
                      <a16:creationId xmlns:a16="http://schemas.microsoft.com/office/drawing/2014/main" id="{D3500755-5D1F-4CEE-A195-9A8D778943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580364" y="3464560"/>
                  <a:ext cx="192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1" name="Ink 117">
                  <a:extLst>
                    <a:ext uri="{FF2B5EF4-FFF2-40B4-BE49-F238E27FC236}">
                      <a16:creationId xmlns:a16="http://schemas.microsoft.com/office/drawing/2014/main" id="{946F4FF5-3ED4-4A7B-8356-69758496B82F}"/>
                    </a:ext>
                  </a:extLst>
                </p14:cNvPr>
                <p14:cNvContentPartPr/>
                <p14:nvPr/>
              </p14:nvContentPartPr>
              <p14:xfrm>
                <a:off x="10930252" y="3817641"/>
                <a:ext cx="28440" cy="37440"/>
              </p14:xfrm>
            </p:contentPart>
          </mc:Choice>
          <mc:Fallback xmlns="">
            <p:pic>
              <p:nvPicPr>
                <p:cNvPr id="181" name="Ink 117">
                  <a:extLst>
                    <a:ext uri="{FF2B5EF4-FFF2-40B4-BE49-F238E27FC236}">
                      <a16:creationId xmlns:a16="http://schemas.microsoft.com/office/drawing/2014/main" id="{946F4FF5-3ED4-4A7B-8356-69758496B8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921137" y="3808641"/>
                  <a:ext cx="46306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2" name="Ink 118">
                  <a:extLst>
                    <a:ext uri="{FF2B5EF4-FFF2-40B4-BE49-F238E27FC236}">
                      <a16:creationId xmlns:a16="http://schemas.microsoft.com/office/drawing/2014/main" id="{C986B783-7B82-479E-977F-D246D8833957}"/>
                    </a:ext>
                  </a:extLst>
                </p14:cNvPr>
                <p14:cNvContentPartPr/>
                <p14:nvPr/>
              </p14:nvContentPartPr>
              <p14:xfrm>
                <a:off x="10980292" y="3827361"/>
                <a:ext cx="42480" cy="43560"/>
              </p14:xfrm>
            </p:contentPart>
          </mc:Choice>
          <mc:Fallback xmlns="">
            <p:pic>
              <p:nvPicPr>
                <p:cNvPr id="182" name="Ink 118">
                  <a:extLst>
                    <a:ext uri="{FF2B5EF4-FFF2-40B4-BE49-F238E27FC236}">
                      <a16:creationId xmlns:a16="http://schemas.microsoft.com/office/drawing/2014/main" id="{C986B783-7B82-479E-977F-D246D88339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71292" y="3818435"/>
                  <a:ext cx="60120" cy="61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3" name="Ink 120">
                  <a:extLst>
                    <a:ext uri="{FF2B5EF4-FFF2-40B4-BE49-F238E27FC236}">
                      <a16:creationId xmlns:a16="http://schemas.microsoft.com/office/drawing/2014/main" id="{F4111D4F-9880-41B4-8C31-6FB0A4E42B9B}"/>
                    </a:ext>
                  </a:extLst>
                </p14:cNvPr>
                <p14:cNvContentPartPr/>
                <p14:nvPr/>
              </p14:nvContentPartPr>
              <p14:xfrm>
                <a:off x="11068852" y="3831321"/>
                <a:ext cx="25920" cy="46080"/>
              </p14:xfrm>
            </p:contentPart>
          </mc:Choice>
          <mc:Fallback xmlns="">
            <p:pic>
              <p:nvPicPr>
                <p:cNvPr id="183" name="Ink 120">
                  <a:extLst>
                    <a:ext uri="{FF2B5EF4-FFF2-40B4-BE49-F238E27FC236}">
                      <a16:creationId xmlns:a16="http://schemas.microsoft.com/office/drawing/2014/main" id="{F4111D4F-9880-41B4-8C31-6FB0A4E42B9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59852" y="3822321"/>
                  <a:ext cx="43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4" name="Ink 122">
                  <a:extLst>
                    <a:ext uri="{FF2B5EF4-FFF2-40B4-BE49-F238E27FC236}">
                      <a16:creationId xmlns:a16="http://schemas.microsoft.com/office/drawing/2014/main" id="{86CB54C6-1B6A-4F75-9469-441157058753}"/>
                    </a:ext>
                  </a:extLst>
                </p14:cNvPr>
                <p14:cNvContentPartPr/>
                <p14:nvPr/>
              </p14:nvContentPartPr>
              <p14:xfrm>
                <a:off x="11594812" y="3798561"/>
                <a:ext cx="25200" cy="31320"/>
              </p14:xfrm>
            </p:contentPart>
          </mc:Choice>
          <mc:Fallback xmlns="">
            <p:pic>
              <p:nvPicPr>
                <p:cNvPr id="184" name="Ink 122">
                  <a:extLst>
                    <a:ext uri="{FF2B5EF4-FFF2-40B4-BE49-F238E27FC236}">
                      <a16:creationId xmlns:a16="http://schemas.microsoft.com/office/drawing/2014/main" id="{86CB54C6-1B6A-4F75-9469-4411570587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585812" y="3789663"/>
                  <a:ext cx="42840" cy="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5" name="Ink 123">
                  <a:extLst>
                    <a:ext uri="{FF2B5EF4-FFF2-40B4-BE49-F238E27FC236}">
                      <a16:creationId xmlns:a16="http://schemas.microsoft.com/office/drawing/2014/main" id="{46770A9B-A5CD-4806-B568-BC4EADC31B07}"/>
                    </a:ext>
                  </a:extLst>
                </p14:cNvPr>
                <p14:cNvContentPartPr/>
                <p14:nvPr/>
              </p14:nvContentPartPr>
              <p14:xfrm>
                <a:off x="11636212" y="3805041"/>
                <a:ext cx="33840" cy="42840"/>
              </p14:xfrm>
            </p:contentPart>
          </mc:Choice>
          <mc:Fallback xmlns="">
            <p:pic>
              <p:nvPicPr>
                <p:cNvPr id="185" name="Ink 123">
                  <a:extLst>
                    <a:ext uri="{FF2B5EF4-FFF2-40B4-BE49-F238E27FC236}">
                      <a16:creationId xmlns:a16="http://schemas.microsoft.com/office/drawing/2014/main" id="{46770A9B-A5CD-4806-B568-BC4EADC31B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27212" y="3796041"/>
                  <a:ext cx="51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6" name="Ink 125">
                  <a:extLst>
                    <a:ext uri="{FF2B5EF4-FFF2-40B4-BE49-F238E27FC236}">
                      <a16:creationId xmlns:a16="http://schemas.microsoft.com/office/drawing/2014/main" id="{32F38850-7D81-4760-89FE-EB400C35C8CB}"/>
                    </a:ext>
                  </a:extLst>
                </p14:cNvPr>
                <p14:cNvContentPartPr/>
                <p14:nvPr/>
              </p14:nvContentPartPr>
              <p14:xfrm>
                <a:off x="11694892" y="3812961"/>
                <a:ext cx="17280" cy="38880"/>
              </p14:xfrm>
            </p:contentPart>
          </mc:Choice>
          <mc:Fallback xmlns="">
            <p:pic>
              <p:nvPicPr>
                <p:cNvPr id="186" name="Ink 125">
                  <a:extLst>
                    <a:ext uri="{FF2B5EF4-FFF2-40B4-BE49-F238E27FC236}">
                      <a16:creationId xmlns:a16="http://schemas.microsoft.com/office/drawing/2014/main" id="{32F38850-7D81-4760-89FE-EB400C35C8C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685892" y="3803961"/>
                  <a:ext cx="34920" cy="565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87" name="Picture 98">
              <a:extLst>
                <a:ext uri="{FF2B5EF4-FFF2-40B4-BE49-F238E27FC236}">
                  <a16:creationId xmlns:a16="http://schemas.microsoft.com/office/drawing/2014/main" id="{421E5E78-8B98-410A-8CBF-A54D9716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7846310" y="943882"/>
              <a:ext cx="3664563" cy="222094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8" name="Input penna 51">
                  <a:extLst>
                    <a:ext uri="{FF2B5EF4-FFF2-40B4-BE49-F238E27FC236}">
                      <a16:creationId xmlns:a16="http://schemas.microsoft.com/office/drawing/2014/main" id="{0783CD17-27C3-4970-BBF3-DC8D55CD0C92}"/>
                    </a:ext>
                  </a:extLst>
                </p14:cNvPr>
                <p14:cNvContentPartPr/>
                <p14:nvPr/>
              </p14:nvContentPartPr>
              <p14:xfrm rot="20402468">
                <a:off x="11017931" y="2414951"/>
                <a:ext cx="441000" cy="561240"/>
              </p14:xfrm>
            </p:contentPart>
          </mc:Choice>
          <mc:Fallback xmlns="">
            <p:pic>
              <p:nvPicPr>
                <p:cNvPr id="188" name="Input penna 51">
                  <a:extLst>
                    <a:ext uri="{FF2B5EF4-FFF2-40B4-BE49-F238E27FC236}">
                      <a16:creationId xmlns:a16="http://schemas.microsoft.com/office/drawing/2014/main" id="{0783CD17-27C3-4970-BBF3-DC8D55CD0C9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 rot="20402468">
                  <a:off x="10981931" y="2378928"/>
                  <a:ext cx="512640" cy="632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9" name="Input penna 53">
                  <a:extLst>
                    <a:ext uri="{FF2B5EF4-FFF2-40B4-BE49-F238E27FC236}">
                      <a16:creationId xmlns:a16="http://schemas.microsoft.com/office/drawing/2014/main" id="{A115085C-AFFC-441A-B8E8-17BD16DB6CB8}"/>
                    </a:ext>
                  </a:extLst>
                </p14:cNvPr>
                <p14:cNvContentPartPr/>
                <p14:nvPr/>
              </p14:nvContentPartPr>
              <p14:xfrm rot="20402468">
                <a:off x="11159411" y="2403431"/>
                <a:ext cx="295200" cy="545760"/>
              </p14:xfrm>
            </p:contentPart>
          </mc:Choice>
          <mc:Fallback xmlns="">
            <p:pic>
              <p:nvPicPr>
                <p:cNvPr id="189" name="Input penna 53">
                  <a:extLst>
                    <a:ext uri="{FF2B5EF4-FFF2-40B4-BE49-F238E27FC236}">
                      <a16:creationId xmlns:a16="http://schemas.microsoft.com/office/drawing/2014/main" id="{A115085C-AFFC-441A-B8E8-17BD16DB6C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 rot="20402468">
                  <a:off x="11123411" y="2367431"/>
                  <a:ext cx="3668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0" name="Input penna 55">
                  <a:extLst>
                    <a:ext uri="{FF2B5EF4-FFF2-40B4-BE49-F238E27FC236}">
                      <a16:creationId xmlns:a16="http://schemas.microsoft.com/office/drawing/2014/main" id="{2259042F-BF2E-461B-83B7-9C42BA7BB5ED}"/>
                    </a:ext>
                  </a:extLst>
                </p14:cNvPr>
                <p14:cNvContentPartPr/>
                <p14:nvPr/>
              </p14:nvContentPartPr>
              <p14:xfrm rot="20402468">
                <a:off x="11116696" y="2527310"/>
                <a:ext cx="81000" cy="70920"/>
              </p14:xfrm>
            </p:contentPart>
          </mc:Choice>
          <mc:Fallback xmlns="">
            <p:pic>
              <p:nvPicPr>
                <p:cNvPr id="190" name="Input penna 55">
                  <a:extLst>
                    <a:ext uri="{FF2B5EF4-FFF2-40B4-BE49-F238E27FC236}">
                      <a16:creationId xmlns:a16="http://schemas.microsoft.com/office/drawing/2014/main" id="{2259042F-BF2E-461B-83B7-9C42BA7BB5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 rot="20402468">
                  <a:off x="11080855" y="2491310"/>
                  <a:ext cx="152323" cy="1425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1" name="Rectangle 106">
              <a:extLst>
                <a:ext uri="{FF2B5EF4-FFF2-40B4-BE49-F238E27FC236}">
                  <a16:creationId xmlns:a16="http://schemas.microsoft.com/office/drawing/2014/main" id="{BE3BF31D-5113-4596-BBCA-C9ACEA7812D7}"/>
                </a:ext>
              </a:extLst>
            </p:cNvPr>
            <p:cNvSpPr/>
            <p:nvPr/>
          </p:nvSpPr>
          <p:spPr>
            <a:xfrm>
              <a:off x="8318783" y="1614474"/>
              <a:ext cx="28456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Dove l</a:t>
              </a:r>
              <a:r>
                <a:rPr lang="it-IT">
                  <a:solidFill>
                    <a:schemeClr val="bg1"/>
                  </a:solidFill>
                  <a:latin typeface="Chalkboard" panose="03050602040202020205" pitchFamily="66" charset="77"/>
                </a:rPr>
                <a:t>’</a:t>
              </a:r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hai lasciato</a:t>
              </a:r>
            </a:p>
            <a:p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il </a:t>
              </a:r>
              <a:r>
                <a:rPr lang="it-IT" sz="3600">
                  <a:solidFill>
                    <a:schemeClr val="bg1"/>
                  </a:solidFill>
                  <a:latin typeface="KIDsRegular" pitchFamily="2" charset="0"/>
                </a:rPr>
                <a:t>Contrasto</a:t>
              </a:r>
              <a:r>
                <a:rPr lang="it-IT" sz="3600">
                  <a:solidFill>
                    <a:schemeClr val="bg1"/>
                  </a:solidFill>
                  <a:latin typeface="Chalkboard" panose="03050602040202020205" pitchFamily="66" charset="77"/>
                </a:rPr>
                <a:t>?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62B05FA7-936E-4561-A658-E6A1BE60CE4B}"/>
                    </a:ext>
                  </a:extLst>
                </p14:cNvPr>
                <p14:cNvContentPartPr/>
                <p14:nvPr/>
              </p14:nvContentPartPr>
              <p14:xfrm>
                <a:off x="11510873" y="4119522"/>
                <a:ext cx="816120" cy="52956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62B05FA7-936E-4561-A658-E6A1BE60CE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492865" y="4101510"/>
                  <a:ext cx="851776" cy="56522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8" name="Input penna 207">
                <a:extLst>
                  <a:ext uri="{FF2B5EF4-FFF2-40B4-BE49-F238E27FC236}">
                    <a16:creationId xmlns:a16="http://schemas.microsoft.com/office/drawing/2014/main" id="{1A0813B2-2E98-4218-95FE-5E0213ECF259}"/>
                  </a:ext>
                </a:extLst>
              </p14:cNvPr>
              <p14:cNvContentPartPr/>
              <p14:nvPr/>
            </p14:nvContentPartPr>
            <p14:xfrm>
              <a:off x="11221296" y="4771056"/>
              <a:ext cx="465120" cy="90000"/>
            </p14:xfrm>
          </p:contentPart>
        </mc:Choice>
        <mc:Fallback xmlns="">
          <p:pic>
            <p:nvPicPr>
              <p:cNvPr id="208" name="Input penna 207">
                <a:extLst>
                  <a:ext uri="{FF2B5EF4-FFF2-40B4-BE49-F238E27FC236}">
                    <a16:creationId xmlns:a16="http://schemas.microsoft.com/office/drawing/2014/main" id="{1A0813B2-2E98-4218-95FE-5E0213ECF25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203310" y="4753056"/>
                <a:ext cx="50073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0" name="Input penna 209">
                <a:extLst>
                  <a:ext uri="{FF2B5EF4-FFF2-40B4-BE49-F238E27FC236}">
                    <a16:creationId xmlns:a16="http://schemas.microsoft.com/office/drawing/2014/main" id="{F03A9A97-E836-4D51-8A4B-53F6A3469FB0}"/>
                  </a:ext>
                </a:extLst>
              </p14:cNvPr>
              <p14:cNvContentPartPr/>
              <p14:nvPr/>
            </p14:nvContentPartPr>
            <p14:xfrm>
              <a:off x="11663240" y="4632560"/>
              <a:ext cx="257040" cy="203400"/>
            </p14:xfrm>
          </p:contentPart>
        </mc:Choice>
        <mc:Fallback xmlns="">
          <p:pic>
            <p:nvPicPr>
              <p:cNvPr id="210" name="Input penna 209">
                <a:extLst>
                  <a:ext uri="{FF2B5EF4-FFF2-40B4-BE49-F238E27FC236}">
                    <a16:creationId xmlns:a16="http://schemas.microsoft.com/office/drawing/2014/main" id="{F03A9A97-E836-4D51-8A4B-53F6A3469FB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645215" y="4614560"/>
                <a:ext cx="29273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63881D25-11C2-418E-8769-C89B0101CDFB}"/>
              </a:ext>
            </a:extLst>
          </p:cNvPr>
          <p:cNvGrpSpPr/>
          <p:nvPr/>
        </p:nvGrpSpPr>
        <p:grpSpPr>
          <a:xfrm>
            <a:off x="2365547" y="-221709"/>
            <a:ext cx="7905393" cy="1799846"/>
            <a:chOff x="2669442" y="110170"/>
            <a:chExt cx="7905393" cy="1799846"/>
          </a:xfrm>
        </p:grpSpPr>
        <p:pic>
          <p:nvPicPr>
            <p:cNvPr id="243" name="Immagine 242" descr="Immagine che contiene arancia, sedendo, frutta, tavolo&#10;&#10;Descrizione generata automaticamente">
              <a:extLst>
                <a:ext uri="{FF2B5EF4-FFF2-40B4-BE49-F238E27FC236}">
                  <a16:creationId xmlns:a16="http://schemas.microsoft.com/office/drawing/2014/main" id="{56B7CC93-FF7F-43F9-87D2-580B2C0D1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>
              <a:extLst>
                <a:ext uri="{BEBA8EAE-BF5A-486C-A8C5-ECC9F3942E4B}">
                  <a14:imgProps xmlns:a14="http://schemas.microsoft.com/office/drawing/2010/main">
                    <a14:imgLayer r:embed="rId10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9442" y="110170"/>
              <a:ext cx="7905393" cy="1799846"/>
            </a:xfrm>
            <a:prstGeom prst="rect">
              <a:avLst/>
            </a:prstGeom>
            <a:effectLst>
              <a:outerShdw blurRad="1257300" dist="50800" dir="5400000" sx="1000" sy="1000" algn="ctr" rotWithShape="0">
                <a:schemeClr val="bg1"/>
              </a:outerShdw>
            </a:effectLst>
          </p:spPr>
        </p:pic>
        <p:sp>
          <p:nvSpPr>
            <p:cNvPr id="244" name="TextBox 2">
              <a:extLst>
                <a:ext uri="{FF2B5EF4-FFF2-40B4-BE49-F238E27FC236}">
                  <a16:creationId xmlns:a16="http://schemas.microsoft.com/office/drawing/2014/main" id="{65E28D2A-5178-4C97-BE35-DD4223456C06}"/>
                </a:ext>
              </a:extLst>
            </p:cNvPr>
            <p:cNvSpPr txBox="1"/>
            <p:nvPr/>
          </p:nvSpPr>
          <p:spPr>
            <a:xfrm>
              <a:off x="3276306" y="642389"/>
              <a:ext cx="59602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>
                  <a:solidFill>
                    <a:schemeClr val="bg1"/>
                  </a:solidFill>
                  <a:latin typeface="BigKids" pitchFamily="2" charset="0"/>
                </a:rPr>
                <a:t>Valutazione del design</a:t>
              </a:r>
              <a:endParaRPr lang="en-IT" sz="3600">
                <a:solidFill>
                  <a:schemeClr val="bg1"/>
                </a:solidFill>
                <a:latin typeface="BigKids" pitchFamily="2" charset="0"/>
              </a:endParaRP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ECFFB13A-8B34-4167-A16A-7B3A823D458D}"/>
              </a:ext>
            </a:extLst>
          </p:cNvPr>
          <p:cNvGrpSpPr/>
          <p:nvPr/>
        </p:nvGrpSpPr>
        <p:grpSpPr>
          <a:xfrm rot="391577">
            <a:off x="2482584" y="4983637"/>
            <a:ext cx="1764413" cy="740678"/>
            <a:chOff x="264960" y="4692888"/>
            <a:chExt cx="2039040" cy="7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6137FD58-B68E-4C32-84B2-81743BEEA789}"/>
                    </a:ext>
                  </a:extLst>
                </p14:cNvPr>
                <p14:cNvContentPartPr/>
                <p14:nvPr/>
              </p14:nvContentPartPr>
              <p14:xfrm>
                <a:off x="340560" y="4875768"/>
                <a:ext cx="933480" cy="58284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6137FD58-B68E-4C32-84B2-81743BEEA7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9761" y="4856646"/>
                  <a:ext cx="974663" cy="620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E62701F7-21DB-469B-AC15-A6F20673565B}"/>
                    </a:ext>
                  </a:extLst>
                </p14:cNvPr>
                <p14:cNvContentPartPr/>
                <p14:nvPr/>
              </p14:nvContentPartPr>
              <p14:xfrm>
                <a:off x="389520" y="4875408"/>
                <a:ext cx="781200" cy="6037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E62701F7-21DB-469B-AC15-A6F2067356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8721" y="4856303"/>
                  <a:ext cx="822381" cy="641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654B23AF-B30D-4809-8304-3A2B6D9E9D2C}"/>
                    </a:ext>
                  </a:extLst>
                </p14:cNvPr>
                <p14:cNvContentPartPr/>
                <p14:nvPr/>
              </p14:nvContentPartPr>
              <p14:xfrm>
                <a:off x="308520" y="4809168"/>
                <a:ext cx="947160" cy="61812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654B23AF-B30D-4809-8304-3A2B6D9E9D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722" y="4790055"/>
                  <a:ext cx="988341" cy="655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5CA4CCE4-9360-48AF-A7FA-EA4D906F241D}"/>
                    </a:ext>
                  </a:extLst>
                </p14:cNvPr>
                <p14:cNvContentPartPr/>
                <p14:nvPr/>
              </p14:nvContentPartPr>
              <p14:xfrm>
                <a:off x="264960" y="4759848"/>
                <a:ext cx="978480" cy="5047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5CA4CCE4-9360-48AF-A7FA-EA4D906F24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4159" y="4740730"/>
                  <a:ext cx="1019666" cy="542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1ACF54BA-3FA2-47C8-9306-6DF25AC6F5C8}"/>
                    </a:ext>
                  </a:extLst>
                </p14:cNvPr>
                <p14:cNvContentPartPr/>
                <p14:nvPr/>
              </p14:nvContentPartPr>
              <p14:xfrm>
                <a:off x="895680" y="4869648"/>
                <a:ext cx="1248120" cy="19692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1ACF54BA-3FA2-47C8-9306-6DF25AC6F5C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4871" y="4850530"/>
                  <a:ext cx="1289322" cy="234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2350FC55-20CA-4906-B873-01B458B6754B}"/>
                    </a:ext>
                  </a:extLst>
                </p14:cNvPr>
                <p14:cNvContentPartPr/>
                <p14:nvPr/>
              </p14:nvContentPartPr>
              <p14:xfrm>
                <a:off x="1212840" y="4760568"/>
                <a:ext cx="969840" cy="2635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2350FC55-20CA-4906-B873-01B458B6754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92046" y="4741472"/>
                  <a:ext cx="1011012" cy="301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04B2C66B-3345-4DBB-964A-8935861059F2}"/>
                    </a:ext>
                  </a:extLst>
                </p14:cNvPr>
                <p14:cNvContentPartPr/>
                <p14:nvPr/>
              </p14:nvContentPartPr>
              <p14:xfrm>
                <a:off x="1292040" y="4803408"/>
                <a:ext cx="969840" cy="22464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04B2C66B-3345-4DBB-964A-8935861059F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71246" y="4784306"/>
                  <a:ext cx="1011012" cy="26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0DBBF9DF-6C97-4588-8176-3CCC928B0BD3}"/>
                    </a:ext>
                  </a:extLst>
                </p14:cNvPr>
                <p14:cNvContentPartPr/>
                <p14:nvPr/>
              </p14:nvContentPartPr>
              <p14:xfrm>
                <a:off x="1289880" y="4803048"/>
                <a:ext cx="991800" cy="33732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0DBBF9DF-6C97-4588-8176-3CCC928B0BD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69079" y="4783969"/>
                  <a:ext cx="1032986" cy="375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0170C36E-1B23-49B9-B975-6900F6FA03DE}"/>
                    </a:ext>
                  </a:extLst>
                </p14:cNvPr>
                <p14:cNvContentPartPr/>
                <p14:nvPr/>
              </p14:nvContentPartPr>
              <p14:xfrm>
                <a:off x="1206720" y="4692888"/>
                <a:ext cx="1097280" cy="3787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0170C36E-1B23-49B9-B975-6900F6FA03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85915" y="4673780"/>
                  <a:ext cx="1138475" cy="416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88437C5D-FA80-46E8-83ED-01980B0069FE}"/>
                    </a:ext>
                  </a:extLst>
                </p14:cNvPr>
                <p14:cNvContentPartPr/>
                <p14:nvPr/>
              </p14:nvContentPartPr>
              <p14:xfrm>
                <a:off x="457200" y="4967568"/>
                <a:ext cx="719640" cy="4676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88437C5D-FA80-46E8-83ED-01980B0069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6401" y="4948465"/>
                  <a:ext cx="760822" cy="505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B67077B6-ABC0-440D-BEA1-DC99A3FAD6F3}"/>
                    </a:ext>
                  </a:extLst>
                </p14:cNvPr>
                <p14:cNvContentPartPr/>
                <p14:nvPr/>
              </p14:nvContentPartPr>
              <p14:xfrm>
                <a:off x="280440" y="4748688"/>
                <a:ext cx="780120" cy="49464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B67077B6-ABC0-440D-BEA1-DC99A3FAD6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9637" y="4729575"/>
                  <a:ext cx="821310" cy="53248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09E26836-CA08-49B2-92D8-2819ABC9EC01}"/>
                  </a:ext>
                </a:extLst>
              </p14:cNvPr>
              <p14:cNvContentPartPr/>
              <p14:nvPr/>
            </p14:nvContentPartPr>
            <p14:xfrm>
              <a:off x="10291813" y="3657013"/>
              <a:ext cx="1163520" cy="18396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09E26836-CA08-49B2-92D8-2819ABC9EC0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255813" y="3621013"/>
                <a:ext cx="1235160" cy="19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7C6BBA23-8778-4B34-BE6B-8274DD7260CE}"/>
                  </a:ext>
                </a:extLst>
              </p14:cNvPr>
              <p14:cNvContentPartPr/>
              <p14:nvPr/>
            </p14:nvContentPartPr>
            <p14:xfrm>
              <a:off x="10774573" y="3370453"/>
              <a:ext cx="1405440" cy="29520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7C6BBA23-8778-4B34-BE6B-8274DD7260C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738573" y="3334453"/>
                <a:ext cx="14770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AAB6EAE2-E475-4590-9651-717B57879487}"/>
                  </a:ext>
                </a:extLst>
              </p14:cNvPr>
              <p14:cNvContentPartPr/>
              <p14:nvPr/>
            </p14:nvContentPartPr>
            <p14:xfrm>
              <a:off x="11469373" y="5176573"/>
              <a:ext cx="380880" cy="1857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AAB6EAE2-E475-4590-9651-717B5787948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433373" y="5140573"/>
                <a:ext cx="452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72BE5181-5A8C-471B-9B57-78FBFD1FD90C}"/>
                  </a:ext>
                </a:extLst>
              </p14:cNvPr>
              <p14:cNvContentPartPr/>
              <p14:nvPr/>
            </p14:nvContentPartPr>
            <p14:xfrm>
              <a:off x="3426613" y="6034661"/>
              <a:ext cx="360" cy="3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72BE5181-5A8C-471B-9B57-78FBFD1FD90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408613" y="601666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425503D7-FA79-4CDD-9C4B-D8326B7B749A}"/>
                  </a:ext>
                </a:extLst>
              </p14:cNvPr>
              <p14:cNvContentPartPr/>
              <p14:nvPr/>
            </p14:nvContentPartPr>
            <p14:xfrm>
              <a:off x="3503293" y="6034661"/>
              <a:ext cx="360" cy="36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425503D7-FA79-4CDD-9C4B-D8326B7B749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485293" y="601666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5654765C-A93F-4015-9357-51B2533FC13F}"/>
                  </a:ext>
                </a:extLst>
              </p14:cNvPr>
              <p14:cNvContentPartPr/>
              <p14:nvPr/>
            </p14:nvContentPartPr>
            <p14:xfrm>
              <a:off x="3792013" y="5842061"/>
              <a:ext cx="360" cy="36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5654765C-A93F-4015-9357-51B2533FC1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74013" y="582406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BB4D1144-DD01-4218-ADAC-432543F4971B}"/>
                  </a:ext>
                </a:extLst>
              </p14:cNvPr>
              <p14:cNvContentPartPr/>
              <p14:nvPr/>
            </p14:nvContentPartPr>
            <p14:xfrm>
              <a:off x="3474493" y="5880581"/>
              <a:ext cx="360" cy="3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BB4D1144-DD01-4218-ADAC-432543F4971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456493" y="58625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5EA78265-3458-4D45-A4F9-4E15C72AB4DE}"/>
                  </a:ext>
                </a:extLst>
              </p14:cNvPr>
              <p14:cNvContentPartPr/>
              <p14:nvPr/>
            </p14:nvContentPartPr>
            <p14:xfrm>
              <a:off x="3464773" y="5986421"/>
              <a:ext cx="360" cy="36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5EA78265-3458-4D45-A4F9-4E15C72AB4D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446773" y="596842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o 51">
            <a:extLst>
              <a:ext uri="{FF2B5EF4-FFF2-40B4-BE49-F238E27FC236}">
                <a16:creationId xmlns:a16="http://schemas.microsoft.com/office/drawing/2014/main" id="{B3FA7717-305D-4F8D-9BD5-C4C7F4967B01}"/>
              </a:ext>
            </a:extLst>
          </p:cNvPr>
          <p:cNvGrpSpPr/>
          <p:nvPr/>
        </p:nvGrpSpPr>
        <p:grpSpPr>
          <a:xfrm>
            <a:off x="3580333" y="5928821"/>
            <a:ext cx="48240" cy="29160"/>
            <a:chOff x="3580333" y="5928821"/>
            <a:chExt cx="48240" cy="2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7DA1D5D9-EC11-4472-BD84-B8ED7C77B649}"/>
                    </a:ext>
                  </a:extLst>
                </p14:cNvPr>
                <p14:cNvContentPartPr/>
                <p14:nvPr/>
              </p14:nvContentPartPr>
              <p14:xfrm>
                <a:off x="3628213" y="5957621"/>
                <a:ext cx="360" cy="36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7DA1D5D9-EC11-4472-BD84-B8ED7C77B6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10213" y="593962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5330D196-6E69-460E-A1B4-4D2387D86F94}"/>
                    </a:ext>
                  </a:extLst>
                </p14:cNvPr>
                <p14:cNvContentPartPr/>
                <p14:nvPr/>
              </p14:nvContentPartPr>
              <p14:xfrm>
                <a:off x="3580333" y="5928821"/>
                <a:ext cx="360" cy="3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5330D196-6E69-460E-A1B4-4D2387D86F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62333" y="591082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4B40FBF8-C388-4A25-8219-C07B03E592FD}"/>
                  </a:ext>
                </a:extLst>
              </p14:cNvPr>
              <p14:cNvContentPartPr/>
              <p14:nvPr/>
            </p14:nvContentPartPr>
            <p14:xfrm>
              <a:off x="3070213" y="5957621"/>
              <a:ext cx="360" cy="3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4B40FBF8-C388-4A25-8219-C07B03E592F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52213" y="593962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CE5C6F81-4BE9-48B4-B0DD-559DCD18306C}"/>
                  </a:ext>
                </a:extLst>
              </p14:cNvPr>
              <p14:cNvContentPartPr/>
              <p14:nvPr/>
            </p14:nvContentPartPr>
            <p14:xfrm>
              <a:off x="2993173" y="5880581"/>
              <a:ext cx="360" cy="36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CE5C6F81-4BE9-48B4-B0DD-559DCD18306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75173" y="58625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A513370F-5D99-4875-B8ED-38B5C77C8443}"/>
                  </a:ext>
                </a:extLst>
              </p14:cNvPr>
              <p14:cNvContentPartPr/>
              <p14:nvPr/>
            </p14:nvContentPartPr>
            <p14:xfrm>
              <a:off x="3272173" y="5938541"/>
              <a:ext cx="360" cy="36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A513370F-5D99-4875-B8ED-38B5C77C844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254173" y="592054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uppo 52">
            <a:extLst>
              <a:ext uri="{FF2B5EF4-FFF2-40B4-BE49-F238E27FC236}">
                <a16:creationId xmlns:a16="http://schemas.microsoft.com/office/drawing/2014/main" id="{43A9DEA8-B6A9-49F6-8BD7-9EE0A036F01B}"/>
              </a:ext>
            </a:extLst>
          </p:cNvPr>
          <p:cNvGrpSpPr/>
          <p:nvPr/>
        </p:nvGrpSpPr>
        <p:grpSpPr>
          <a:xfrm>
            <a:off x="3243733" y="5976701"/>
            <a:ext cx="57600" cy="10080"/>
            <a:chOff x="3243733" y="5976701"/>
            <a:chExt cx="57600" cy="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DC167D0D-0658-40AB-8484-FA64EBCB7FB4}"/>
                    </a:ext>
                  </a:extLst>
                </p14:cNvPr>
                <p14:cNvContentPartPr/>
                <p14:nvPr/>
              </p14:nvContentPartPr>
              <p14:xfrm>
                <a:off x="3300973" y="5986421"/>
                <a:ext cx="360" cy="3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DC167D0D-0658-40AB-8484-FA64EBCB7F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82973" y="596842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D906FFF5-4A4B-4A0D-8A9A-5998F3AF8D1F}"/>
                    </a:ext>
                  </a:extLst>
                </p14:cNvPr>
                <p14:cNvContentPartPr/>
                <p14:nvPr/>
              </p14:nvContentPartPr>
              <p14:xfrm>
                <a:off x="3272173" y="5976701"/>
                <a:ext cx="360" cy="36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D906FFF5-4A4B-4A0D-8A9A-5998F3AF8D1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54173" y="595870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35EB3A36-5C23-48E1-8D95-AD038FFFD899}"/>
                    </a:ext>
                  </a:extLst>
                </p14:cNvPr>
                <p14:cNvContentPartPr/>
                <p14:nvPr/>
              </p14:nvContentPartPr>
              <p14:xfrm>
                <a:off x="3243733" y="5986421"/>
                <a:ext cx="360" cy="36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35EB3A36-5C23-48E1-8D95-AD038FFFD8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25733" y="596842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DA9B105C-2F4D-48C1-AB94-D6E8114D7B6A}"/>
                  </a:ext>
                </a:extLst>
              </p14:cNvPr>
              <p14:cNvContentPartPr/>
              <p14:nvPr/>
            </p14:nvContentPartPr>
            <p14:xfrm>
              <a:off x="3147253" y="5899661"/>
              <a:ext cx="360" cy="36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DA9B105C-2F4D-48C1-AB94-D6E8114D7B6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129253" y="588166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8CDA8A7D-4E4A-47A4-A26F-D99EA5041701}"/>
                  </a:ext>
                </a:extLst>
              </p14:cNvPr>
              <p14:cNvContentPartPr/>
              <p14:nvPr/>
            </p14:nvContentPartPr>
            <p14:xfrm>
              <a:off x="3156973" y="5986421"/>
              <a:ext cx="360" cy="36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8CDA8A7D-4E4A-47A4-A26F-D99EA504170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138973" y="596842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34158381-6C1C-4296-96F0-15B904A17D0E}"/>
                  </a:ext>
                </a:extLst>
              </p14:cNvPr>
              <p14:cNvContentPartPr/>
              <p14:nvPr/>
            </p14:nvContentPartPr>
            <p14:xfrm>
              <a:off x="3329773" y="6053741"/>
              <a:ext cx="360" cy="36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34158381-6C1C-4296-96F0-15B904A17D0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11773" y="60357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1F98E4AF-54F5-4C7E-9DB2-47F6DC2C8906}"/>
                  </a:ext>
                </a:extLst>
              </p14:cNvPr>
              <p14:cNvContentPartPr/>
              <p14:nvPr/>
            </p14:nvContentPartPr>
            <p14:xfrm>
              <a:off x="3368653" y="5909741"/>
              <a:ext cx="360" cy="36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1F98E4AF-54F5-4C7E-9DB2-47F6DC2C890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50653" y="58917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9FFFD727-B982-48FF-94D3-BDC757814081}"/>
                  </a:ext>
                </a:extLst>
              </p14:cNvPr>
              <p14:cNvContentPartPr/>
              <p14:nvPr/>
            </p14:nvContentPartPr>
            <p14:xfrm>
              <a:off x="3522373" y="5938541"/>
              <a:ext cx="360" cy="36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9FFFD727-B982-48FF-94D3-BDC75781408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504373" y="59205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5F64CF52-F4AA-4769-8647-996DC410F3DD}"/>
                  </a:ext>
                </a:extLst>
              </p14:cNvPr>
              <p14:cNvContentPartPr/>
              <p14:nvPr/>
            </p14:nvContentPartPr>
            <p14:xfrm>
              <a:off x="3561253" y="6005501"/>
              <a:ext cx="360" cy="36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5F64CF52-F4AA-4769-8647-996DC410F3D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543253" y="598750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9EEE4C53-7890-415C-97E2-514F3524E1C0}"/>
                  </a:ext>
                </a:extLst>
              </p14:cNvPr>
              <p14:cNvContentPartPr/>
              <p14:nvPr/>
            </p14:nvContentPartPr>
            <p14:xfrm>
              <a:off x="3590053" y="5822981"/>
              <a:ext cx="360" cy="36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9EEE4C53-7890-415C-97E2-514F3524E1C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572053" y="58049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D3514396-F607-4E72-A673-736B5EF13540}"/>
                  </a:ext>
                </a:extLst>
              </p14:cNvPr>
              <p14:cNvContentPartPr/>
              <p14:nvPr/>
            </p14:nvContentPartPr>
            <p14:xfrm>
              <a:off x="3695893" y="5861501"/>
              <a:ext cx="360" cy="36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D3514396-F607-4E72-A673-736B5EF1354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677893" y="584350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uppo 61">
            <a:extLst>
              <a:ext uri="{FF2B5EF4-FFF2-40B4-BE49-F238E27FC236}">
                <a16:creationId xmlns:a16="http://schemas.microsoft.com/office/drawing/2014/main" id="{8AA8D141-28B6-41F9-AFDC-3B0D5527F457}"/>
              </a:ext>
            </a:extLst>
          </p:cNvPr>
          <p:cNvGrpSpPr/>
          <p:nvPr/>
        </p:nvGrpSpPr>
        <p:grpSpPr>
          <a:xfrm>
            <a:off x="3667093" y="5947901"/>
            <a:ext cx="67680" cy="10080"/>
            <a:chOff x="3667093" y="5947901"/>
            <a:chExt cx="67680" cy="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4969C455-5119-4A13-8243-112D7AE028A0}"/>
                    </a:ext>
                  </a:extLst>
                </p14:cNvPr>
                <p14:cNvContentPartPr/>
                <p14:nvPr/>
              </p14:nvContentPartPr>
              <p14:xfrm>
                <a:off x="3667093" y="5947901"/>
                <a:ext cx="360" cy="3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4969C455-5119-4A13-8243-112D7AE028A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49093" y="592990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858538F-7CE0-41D5-9F62-1ABA64AFC2CC}"/>
                    </a:ext>
                  </a:extLst>
                </p14:cNvPr>
                <p14:cNvContentPartPr/>
                <p14:nvPr/>
              </p14:nvContentPartPr>
              <p14:xfrm>
                <a:off x="3734413" y="5957621"/>
                <a:ext cx="360" cy="36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858538F-7CE0-41D5-9F62-1ABA64AFC2C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16413" y="593962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497E290D-1117-4ABC-8CC0-6344B650C25B}"/>
                  </a:ext>
                </a:extLst>
              </p14:cNvPr>
              <p14:cNvContentPartPr/>
              <p14:nvPr/>
            </p14:nvContentPartPr>
            <p14:xfrm>
              <a:off x="3667093" y="6024941"/>
              <a:ext cx="360" cy="36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497E290D-1117-4ABC-8CC0-6344B650C25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649093" y="60069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43F17676-32E5-4253-8B8D-78F568668B0F}"/>
                  </a:ext>
                </a:extLst>
              </p14:cNvPr>
              <p14:cNvContentPartPr/>
              <p14:nvPr/>
            </p14:nvContentPartPr>
            <p14:xfrm>
              <a:off x="3802093" y="5861501"/>
              <a:ext cx="360" cy="36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43F17676-32E5-4253-8B8D-78F568668B0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84093" y="584350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16D5E82F-9C4A-46CA-A877-D4316DDDB32D}"/>
                  </a:ext>
                </a:extLst>
              </p14:cNvPr>
              <p14:cNvContentPartPr/>
              <p14:nvPr/>
            </p14:nvContentPartPr>
            <p14:xfrm>
              <a:off x="3108733" y="5793821"/>
              <a:ext cx="360" cy="36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16D5E82F-9C4A-46CA-A877-D4316DDDB32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90733" y="577582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85A0C0F3-4050-43AF-9DBC-E14F2DE94416}"/>
                  </a:ext>
                </a:extLst>
              </p14:cNvPr>
              <p14:cNvContentPartPr/>
              <p14:nvPr/>
            </p14:nvContentPartPr>
            <p14:xfrm>
              <a:off x="3021973" y="5928821"/>
              <a:ext cx="360" cy="36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85A0C0F3-4050-43AF-9DBC-E14F2DE9441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03973" y="591082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6B5043AD-8A04-4271-8EBF-AA30D6B54F85}"/>
                  </a:ext>
                </a:extLst>
              </p14:cNvPr>
              <p14:cNvContentPartPr/>
              <p14:nvPr/>
            </p14:nvContentPartPr>
            <p14:xfrm>
              <a:off x="3089293" y="5870861"/>
              <a:ext cx="360" cy="36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6B5043AD-8A04-4271-8EBF-AA30D6B54F8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71293" y="585286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14803553-50E6-413E-9C06-7B5F853AF06B}"/>
                  </a:ext>
                </a:extLst>
              </p14:cNvPr>
              <p14:cNvContentPartPr/>
              <p14:nvPr/>
            </p14:nvContentPartPr>
            <p14:xfrm>
              <a:off x="2810293" y="5861501"/>
              <a:ext cx="360" cy="360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14803553-50E6-413E-9C06-7B5F853AF06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792293" y="584350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973233F0-BF42-42AE-9954-C17B35E2EFF4}"/>
                  </a:ext>
                </a:extLst>
              </p14:cNvPr>
              <p14:cNvContentPartPr/>
              <p14:nvPr/>
            </p14:nvContentPartPr>
            <p14:xfrm>
              <a:off x="2752693" y="5774741"/>
              <a:ext cx="360" cy="36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973233F0-BF42-42AE-9954-C17B35E2EFF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734693" y="57567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EA500217-421A-43CB-B5E7-D32FE8DF0983}"/>
                  </a:ext>
                </a:extLst>
              </p14:cNvPr>
              <p14:cNvContentPartPr/>
              <p14:nvPr/>
            </p14:nvContentPartPr>
            <p14:xfrm>
              <a:off x="2839453" y="5784101"/>
              <a:ext cx="360" cy="36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EA500217-421A-43CB-B5E7-D32FE8DF098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21453" y="576610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CDFADAB3-7C41-497F-AC7B-93B3CE4F1907}"/>
                  </a:ext>
                </a:extLst>
              </p14:cNvPr>
              <p14:cNvContentPartPr/>
              <p14:nvPr/>
            </p14:nvContentPartPr>
            <p14:xfrm>
              <a:off x="3012253" y="5812901"/>
              <a:ext cx="360" cy="36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CDFADAB3-7C41-497F-AC7B-93B3CE4F190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94253" y="579490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C1E78D2D-0DE2-4916-B702-D0C1D8A177E1}"/>
                  </a:ext>
                </a:extLst>
              </p14:cNvPr>
              <p14:cNvContentPartPr/>
              <p14:nvPr/>
            </p14:nvContentPartPr>
            <p14:xfrm>
              <a:off x="2945293" y="5918741"/>
              <a:ext cx="360" cy="36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C1E78D2D-0DE2-4916-B702-D0C1D8A177E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27293" y="59007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C4BC89CA-664D-412D-87EF-8B310FBBC76B}"/>
                  </a:ext>
                </a:extLst>
              </p14:cNvPr>
              <p14:cNvContentPartPr/>
              <p14:nvPr/>
            </p14:nvContentPartPr>
            <p14:xfrm>
              <a:off x="3223933" y="5765021"/>
              <a:ext cx="360" cy="36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C4BC89CA-664D-412D-87EF-8B310FBBC76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205933" y="574702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D425885D-A447-41F3-80DF-9DB4AEA67E4C}"/>
              </a:ext>
            </a:extLst>
          </p:cNvPr>
          <p:cNvGrpSpPr/>
          <p:nvPr/>
        </p:nvGrpSpPr>
        <p:grpSpPr>
          <a:xfrm>
            <a:off x="3310693" y="5765021"/>
            <a:ext cx="58320" cy="10080"/>
            <a:chOff x="3310693" y="5765021"/>
            <a:chExt cx="58320" cy="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E18B9789-57D6-4BB6-819A-4DB31E4311C2}"/>
                    </a:ext>
                  </a:extLst>
                </p14:cNvPr>
                <p14:cNvContentPartPr/>
                <p14:nvPr/>
              </p14:nvContentPartPr>
              <p14:xfrm>
                <a:off x="3310693" y="5774741"/>
                <a:ext cx="360" cy="36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E18B9789-57D6-4BB6-819A-4DB31E4311C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92693" y="575674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07EC5394-02D8-40ED-BF32-AE33EA4F868F}"/>
                    </a:ext>
                  </a:extLst>
                </p14:cNvPr>
                <p14:cNvContentPartPr/>
                <p14:nvPr/>
              </p14:nvContentPartPr>
              <p14:xfrm>
                <a:off x="3368653" y="5765021"/>
                <a:ext cx="360" cy="3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07EC5394-02D8-40ED-BF32-AE33EA4F868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50653" y="574702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9A2A4381-BE78-4026-959E-9F40DFBF18E6}"/>
              </a:ext>
            </a:extLst>
          </p:cNvPr>
          <p:cNvGrpSpPr/>
          <p:nvPr/>
        </p:nvGrpSpPr>
        <p:grpSpPr>
          <a:xfrm>
            <a:off x="3474493" y="5765021"/>
            <a:ext cx="67320" cy="360"/>
            <a:chOff x="3474493" y="5765021"/>
            <a:chExt cx="673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B712A1E0-4B7D-4ED4-8F3F-000E37B32D23}"/>
                    </a:ext>
                  </a:extLst>
                </p14:cNvPr>
                <p14:cNvContentPartPr/>
                <p14:nvPr/>
              </p14:nvContentPartPr>
              <p14:xfrm>
                <a:off x="3474493" y="5765021"/>
                <a:ext cx="360" cy="36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B712A1E0-4B7D-4ED4-8F3F-000E37B32D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56493" y="574702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0E35D492-A65B-4756-BFFC-D2055F0D21CD}"/>
                    </a:ext>
                  </a:extLst>
                </p14:cNvPr>
                <p14:cNvContentPartPr/>
                <p14:nvPr/>
              </p14:nvContentPartPr>
              <p14:xfrm>
                <a:off x="3541453" y="5765021"/>
                <a:ext cx="360" cy="3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0E35D492-A65B-4756-BFFC-D2055F0D21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23453" y="574702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6A7EAB2A-FF87-4A81-BA80-246B018DB53C}"/>
                  </a:ext>
                </a:extLst>
              </p14:cNvPr>
              <p14:cNvContentPartPr/>
              <p14:nvPr/>
            </p14:nvContentPartPr>
            <p14:xfrm>
              <a:off x="3647653" y="5793821"/>
              <a:ext cx="360" cy="36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6A7EAB2A-FF87-4A81-BA80-246B018DB53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629653" y="577582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6895FE81-D5D4-487D-ABC7-F95E43F5EBCA}"/>
                  </a:ext>
                </a:extLst>
              </p14:cNvPr>
              <p14:cNvContentPartPr/>
              <p14:nvPr/>
            </p14:nvContentPartPr>
            <p14:xfrm>
              <a:off x="3888133" y="5822981"/>
              <a:ext cx="360" cy="36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6895FE81-D5D4-487D-ABC7-F95E43F5EBC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870133" y="58049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24" name="Input penna 123">
                <a:extLst>
                  <a:ext uri="{FF2B5EF4-FFF2-40B4-BE49-F238E27FC236}">
                    <a16:creationId xmlns:a16="http://schemas.microsoft.com/office/drawing/2014/main" id="{5FC0C6BC-6A8D-489F-ADC8-95E6BD830B2B}"/>
                  </a:ext>
                </a:extLst>
              </p14:cNvPr>
              <p14:cNvContentPartPr/>
              <p14:nvPr/>
            </p14:nvContentPartPr>
            <p14:xfrm>
              <a:off x="3821173" y="5918741"/>
              <a:ext cx="360" cy="360"/>
            </p14:xfrm>
          </p:contentPart>
        </mc:Choice>
        <mc:Fallback xmlns="">
          <p:pic>
            <p:nvPicPr>
              <p:cNvPr id="124" name="Input penna 123">
                <a:extLst>
                  <a:ext uri="{FF2B5EF4-FFF2-40B4-BE49-F238E27FC236}">
                    <a16:creationId xmlns:a16="http://schemas.microsoft.com/office/drawing/2014/main" id="{5FC0C6BC-6A8D-489F-ADC8-95E6BD830B2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803173" y="59007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8B03CDE8-BE07-457D-B306-2D3EA3337AB9}"/>
                  </a:ext>
                </a:extLst>
              </p14:cNvPr>
              <p14:cNvContentPartPr/>
              <p14:nvPr/>
            </p14:nvContentPartPr>
            <p14:xfrm>
              <a:off x="2935213" y="5803901"/>
              <a:ext cx="360" cy="36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8B03CDE8-BE07-457D-B306-2D3EA3337AB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17213" y="578590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7" name="Input penna 126">
                <a:extLst>
                  <a:ext uri="{FF2B5EF4-FFF2-40B4-BE49-F238E27FC236}">
                    <a16:creationId xmlns:a16="http://schemas.microsoft.com/office/drawing/2014/main" id="{46D9F27A-40B2-48AB-B7C9-CA198E9625AC}"/>
                  </a:ext>
                </a:extLst>
              </p14:cNvPr>
              <p14:cNvContentPartPr/>
              <p14:nvPr/>
            </p14:nvContentPartPr>
            <p14:xfrm>
              <a:off x="2762413" y="5822981"/>
              <a:ext cx="360" cy="360"/>
            </p14:xfrm>
          </p:contentPart>
        </mc:Choice>
        <mc:Fallback xmlns="">
          <p:pic>
            <p:nvPicPr>
              <p:cNvPr id="127" name="Input penna 126">
                <a:extLst>
                  <a:ext uri="{FF2B5EF4-FFF2-40B4-BE49-F238E27FC236}">
                    <a16:creationId xmlns:a16="http://schemas.microsoft.com/office/drawing/2014/main" id="{46D9F27A-40B2-48AB-B7C9-CA198E9625A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744413" y="58049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ADF9D95C-406B-4488-A085-5F5D1193AEDE}"/>
                  </a:ext>
                </a:extLst>
              </p14:cNvPr>
              <p14:cNvContentPartPr/>
              <p14:nvPr/>
            </p14:nvContentPartPr>
            <p14:xfrm>
              <a:off x="2887333" y="5851781"/>
              <a:ext cx="360" cy="3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ADF9D95C-406B-4488-A085-5F5D1193AED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878333" y="5833781"/>
                <a:ext cx="181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0" name="Input penna 129">
                <a:extLst>
                  <a:ext uri="{FF2B5EF4-FFF2-40B4-BE49-F238E27FC236}">
                    <a16:creationId xmlns:a16="http://schemas.microsoft.com/office/drawing/2014/main" id="{FF617059-FACB-4DC6-B821-17FED64E5B49}"/>
                  </a:ext>
                </a:extLst>
              </p14:cNvPr>
              <p14:cNvContentPartPr/>
              <p14:nvPr/>
            </p14:nvContentPartPr>
            <p14:xfrm>
              <a:off x="3147253" y="5851781"/>
              <a:ext cx="360" cy="360"/>
            </p14:xfrm>
          </p:contentPart>
        </mc:Choice>
        <mc:Fallback xmlns="">
          <p:pic>
            <p:nvPicPr>
              <p:cNvPr id="130" name="Input penna 129">
                <a:extLst>
                  <a:ext uri="{FF2B5EF4-FFF2-40B4-BE49-F238E27FC236}">
                    <a16:creationId xmlns:a16="http://schemas.microsoft.com/office/drawing/2014/main" id="{FF617059-FACB-4DC6-B821-17FED64E5B4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129253" y="58337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31" name="Input penna 130">
                <a:extLst>
                  <a:ext uri="{FF2B5EF4-FFF2-40B4-BE49-F238E27FC236}">
                    <a16:creationId xmlns:a16="http://schemas.microsoft.com/office/drawing/2014/main" id="{8C9FE0BF-B09C-4393-A461-2EBEC572FEBE}"/>
                  </a:ext>
                </a:extLst>
              </p14:cNvPr>
              <p14:cNvContentPartPr/>
              <p14:nvPr/>
            </p14:nvContentPartPr>
            <p14:xfrm>
              <a:off x="3383208" y="5961456"/>
              <a:ext cx="360" cy="360"/>
            </p14:xfrm>
          </p:contentPart>
        </mc:Choice>
        <mc:Fallback xmlns="">
          <p:pic>
            <p:nvPicPr>
              <p:cNvPr id="131" name="Input penna 130">
                <a:extLst>
                  <a:ext uri="{FF2B5EF4-FFF2-40B4-BE49-F238E27FC236}">
                    <a16:creationId xmlns:a16="http://schemas.microsoft.com/office/drawing/2014/main" id="{8C9FE0BF-B09C-4393-A461-2EBEC572FEB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65208" y="59434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2" name="Input penna 131">
                <a:extLst>
                  <a:ext uri="{FF2B5EF4-FFF2-40B4-BE49-F238E27FC236}">
                    <a16:creationId xmlns:a16="http://schemas.microsoft.com/office/drawing/2014/main" id="{BB78D66A-43D4-4159-B1B2-842778CC44BD}"/>
                  </a:ext>
                </a:extLst>
              </p14:cNvPr>
              <p14:cNvContentPartPr/>
              <p14:nvPr/>
            </p14:nvContentPartPr>
            <p14:xfrm>
              <a:off x="3181608" y="5924736"/>
              <a:ext cx="360" cy="360"/>
            </p14:xfrm>
          </p:contentPart>
        </mc:Choice>
        <mc:Fallback xmlns="">
          <p:pic>
            <p:nvPicPr>
              <p:cNvPr id="132" name="Input penna 131">
                <a:extLst>
                  <a:ext uri="{FF2B5EF4-FFF2-40B4-BE49-F238E27FC236}">
                    <a16:creationId xmlns:a16="http://schemas.microsoft.com/office/drawing/2014/main" id="{BB78D66A-43D4-4159-B1B2-842778CC44B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163608" y="59067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33" name="Input penna 132">
                <a:extLst>
                  <a:ext uri="{FF2B5EF4-FFF2-40B4-BE49-F238E27FC236}">
                    <a16:creationId xmlns:a16="http://schemas.microsoft.com/office/drawing/2014/main" id="{65F202D1-6B97-45A2-BFAB-7D3CBBA2040E}"/>
                  </a:ext>
                </a:extLst>
              </p14:cNvPr>
              <p14:cNvContentPartPr/>
              <p14:nvPr/>
            </p14:nvContentPartPr>
            <p14:xfrm>
              <a:off x="3181608" y="6052896"/>
              <a:ext cx="360" cy="360"/>
            </p14:xfrm>
          </p:contentPart>
        </mc:Choice>
        <mc:Fallback xmlns="">
          <p:pic>
            <p:nvPicPr>
              <p:cNvPr id="133" name="Input penna 132">
                <a:extLst>
                  <a:ext uri="{FF2B5EF4-FFF2-40B4-BE49-F238E27FC236}">
                    <a16:creationId xmlns:a16="http://schemas.microsoft.com/office/drawing/2014/main" id="{65F202D1-6B97-45A2-BFAB-7D3CBBA2040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163608" y="6034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4" name="Input penna 133">
                <a:extLst>
                  <a:ext uri="{FF2B5EF4-FFF2-40B4-BE49-F238E27FC236}">
                    <a16:creationId xmlns:a16="http://schemas.microsoft.com/office/drawing/2014/main" id="{D65282C8-F6B5-4E21-8238-9E2DDD9CAF30}"/>
                  </a:ext>
                </a:extLst>
              </p14:cNvPr>
              <p14:cNvContentPartPr/>
              <p14:nvPr/>
            </p14:nvContentPartPr>
            <p14:xfrm>
              <a:off x="3017088" y="6007176"/>
              <a:ext cx="360" cy="360"/>
            </p14:xfrm>
          </p:contentPart>
        </mc:Choice>
        <mc:Fallback xmlns="">
          <p:pic>
            <p:nvPicPr>
              <p:cNvPr id="134" name="Input penna 133">
                <a:extLst>
                  <a:ext uri="{FF2B5EF4-FFF2-40B4-BE49-F238E27FC236}">
                    <a16:creationId xmlns:a16="http://schemas.microsoft.com/office/drawing/2014/main" id="{D65282C8-F6B5-4E21-8238-9E2DDD9CAF3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99088" y="59891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35" name="Input penna 134">
                <a:extLst>
                  <a:ext uri="{FF2B5EF4-FFF2-40B4-BE49-F238E27FC236}">
                    <a16:creationId xmlns:a16="http://schemas.microsoft.com/office/drawing/2014/main" id="{2E664D91-8ACA-4457-9B84-3BA38C405773}"/>
                  </a:ext>
                </a:extLst>
              </p14:cNvPr>
              <p14:cNvContentPartPr/>
              <p14:nvPr/>
            </p14:nvContentPartPr>
            <p14:xfrm>
              <a:off x="3712248" y="5861016"/>
              <a:ext cx="360" cy="360"/>
            </p14:xfrm>
          </p:contentPart>
        </mc:Choice>
        <mc:Fallback xmlns="">
          <p:pic>
            <p:nvPicPr>
              <p:cNvPr id="135" name="Input penna 134">
                <a:extLst>
                  <a:ext uri="{FF2B5EF4-FFF2-40B4-BE49-F238E27FC236}">
                    <a16:creationId xmlns:a16="http://schemas.microsoft.com/office/drawing/2014/main" id="{2E664D91-8ACA-4457-9B84-3BA38C40577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694248" y="58430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6" name="Input penna 135">
                <a:extLst>
                  <a:ext uri="{FF2B5EF4-FFF2-40B4-BE49-F238E27FC236}">
                    <a16:creationId xmlns:a16="http://schemas.microsoft.com/office/drawing/2014/main" id="{83D33C64-F636-4FA0-A382-2ECCF2D6A8D6}"/>
                  </a:ext>
                </a:extLst>
              </p14:cNvPr>
              <p14:cNvContentPartPr/>
              <p14:nvPr/>
            </p14:nvContentPartPr>
            <p14:xfrm>
              <a:off x="3748608" y="5787936"/>
              <a:ext cx="360" cy="360"/>
            </p14:xfrm>
          </p:contentPart>
        </mc:Choice>
        <mc:Fallback xmlns="">
          <p:pic>
            <p:nvPicPr>
              <p:cNvPr id="136" name="Input penna 135">
                <a:extLst>
                  <a:ext uri="{FF2B5EF4-FFF2-40B4-BE49-F238E27FC236}">
                    <a16:creationId xmlns:a16="http://schemas.microsoft.com/office/drawing/2014/main" id="{83D33C64-F636-4FA0-A382-2ECCF2D6A8D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30608" y="57699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37" name="Input penna 136">
                <a:extLst>
                  <a:ext uri="{FF2B5EF4-FFF2-40B4-BE49-F238E27FC236}">
                    <a16:creationId xmlns:a16="http://schemas.microsoft.com/office/drawing/2014/main" id="{469318CD-BAD5-4F28-B0E2-15690900E49D}"/>
                  </a:ext>
                </a:extLst>
              </p14:cNvPr>
              <p14:cNvContentPartPr/>
              <p14:nvPr/>
            </p14:nvContentPartPr>
            <p14:xfrm>
              <a:off x="3931848" y="5815296"/>
              <a:ext cx="360" cy="360"/>
            </p14:xfrm>
          </p:contentPart>
        </mc:Choice>
        <mc:Fallback xmlns="">
          <p:pic>
            <p:nvPicPr>
              <p:cNvPr id="137" name="Input penna 136">
                <a:extLst>
                  <a:ext uri="{FF2B5EF4-FFF2-40B4-BE49-F238E27FC236}">
                    <a16:creationId xmlns:a16="http://schemas.microsoft.com/office/drawing/2014/main" id="{469318CD-BAD5-4F28-B0E2-15690900E49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13848" y="579729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100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3509DBFF-4816-4774-BAD9-753325F577D4}"/>
              </a:ext>
            </a:extLst>
          </p:cNvPr>
          <p:cNvGrpSpPr/>
          <p:nvPr/>
        </p:nvGrpSpPr>
        <p:grpSpPr>
          <a:xfrm>
            <a:off x="4421690" y="1231579"/>
            <a:ext cx="3033038" cy="5491747"/>
            <a:chOff x="8205486" y="477986"/>
            <a:chExt cx="3033038" cy="549174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9D87A175-4470-4C7E-9B09-8EC93FDA3F5E}"/>
                </a:ext>
              </a:extLst>
            </p:cNvPr>
            <p:cNvGrpSpPr/>
            <p:nvPr/>
          </p:nvGrpSpPr>
          <p:grpSpPr>
            <a:xfrm>
              <a:off x="8520087" y="961425"/>
              <a:ext cx="2403835" cy="4524867"/>
              <a:chOff x="3610465" y="763571"/>
              <a:chExt cx="2403835" cy="4524867"/>
            </a:xfrm>
          </p:grpSpPr>
          <p:pic>
            <p:nvPicPr>
              <p:cNvPr id="3" name="Immagine 2" descr="Immagine che contiene screenshot&#10;&#10;Descrizione generata automaticamente">
                <a:extLst>
                  <a:ext uri="{FF2B5EF4-FFF2-40B4-BE49-F238E27FC236}">
                    <a16:creationId xmlns:a16="http://schemas.microsoft.com/office/drawing/2014/main" id="{43D0130B-0197-43A8-B382-BF91B53ED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0465" y="763571"/>
                <a:ext cx="2403835" cy="4524867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screenshot&#10;&#10;Descrizione generata automaticamente">
                <a:extLst>
                  <a:ext uri="{FF2B5EF4-FFF2-40B4-BE49-F238E27FC236}">
                    <a16:creationId xmlns:a16="http://schemas.microsoft.com/office/drawing/2014/main" id="{16491FD4-F542-446A-A13D-32A04D905A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3437" t="3850" r="8546" b="89483"/>
              <a:stretch/>
            </p:blipFill>
            <p:spPr>
              <a:xfrm>
                <a:off x="5234794" y="4551536"/>
                <a:ext cx="673496" cy="301658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screenshot&#10;&#10;Descrizione generata automaticamente">
                <a:extLst>
                  <a:ext uri="{FF2B5EF4-FFF2-40B4-BE49-F238E27FC236}">
                    <a16:creationId xmlns:a16="http://schemas.microsoft.com/office/drawing/2014/main" id="{F0EC76DC-CC08-485E-A421-FE9B4140A4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266" t="13185" r="48285" b="78519"/>
              <a:stretch/>
            </p:blipFill>
            <p:spPr>
              <a:xfrm>
                <a:off x="5035736" y="907696"/>
                <a:ext cx="804072" cy="375396"/>
              </a:xfrm>
              <a:prstGeom prst="rect">
                <a:avLst/>
              </a:prstGeom>
            </p:spPr>
          </p:pic>
        </p:grpSp>
        <p:pic>
          <p:nvPicPr>
            <p:cNvPr id="11" name="Immagine 10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C40B73C1-5259-4799-A599-90C996B76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5486" y="477986"/>
              <a:ext cx="3033038" cy="5491747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739E6A43-606A-48A0-86A8-38F378425C88}"/>
              </a:ext>
            </a:extLst>
          </p:cNvPr>
          <p:cNvGrpSpPr/>
          <p:nvPr/>
        </p:nvGrpSpPr>
        <p:grpSpPr>
          <a:xfrm>
            <a:off x="7934112" y="2769337"/>
            <a:ext cx="3629286" cy="4088663"/>
            <a:chOff x="7821341" y="2048005"/>
            <a:chExt cx="3629286" cy="408866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69">
                  <a:extLst>
                    <a:ext uri="{FF2B5EF4-FFF2-40B4-BE49-F238E27FC236}">
                      <a16:creationId xmlns:a16="http://schemas.microsoft.com/office/drawing/2014/main" id="{152674D9-E7E5-4380-A373-0B96A5946FB1}"/>
                    </a:ext>
                  </a:extLst>
                </p14:cNvPr>
                <p14:cNvContentPartPr/>
                <p14:nvPr/>
              </p14:nvContentPartPr>
              <p14:xfrm>
                <a:off x="10065347" y="4519637"/>
                <a:ext cx="1385280" cy="847440"/>
              </p14:xfrm>
            </p:contentPart>
          </mc:Choice>
          <mc:Fallback xmlns="">
            <p:pic>
              <p:nvPicPr>
                <p:cNvPr id="14" name="Ink 69">
                  <a:extLst>
                    <a:ext uri="{FF2B5EF4-FFF2-40B4-BE49-F238E27FC236}">
                      <a16:creationId xmlns:a16="http://schemas.microsoft.com/office/drawing/2014/main" id="{152674D9-E7E5-4380-A373-0B96A5946F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47347" y="4501629"/>
                  <a:ext cx="1420920" cy="88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79">
                  <a:extLst>
                    <a:ext uri="{FF2B5EF4-FFF2-40B4-BE49-F238E27FC236}">
                      <a16:creationId xmlns:a16="http://schemas.microsoft.com/office/drawing/2014/main" id="{5ECFFC9A-269E-4278-BAFC-3897CE79ED10}"/>
                    </a:ext>
                  </a:extLst>
                </p14:cNvPr>
                <p14:cNvContentPartPr/>
                <p14:nvPr/>
              </p14:nvContentPartPr>
              <p14:xfrm>
                <a:off x="10383488" y="4875050"/>
                <a:ext cx="67680" cy="45720"/>
              </p14:xfrm>
            </p:contentPart>
          </mc:Choice>
          <mc:Fallback xmlns="">
            <p:pic>
              <p:nvPicPr>
                <p:cNvPr id="15" name="Ink 79">
                  <a:extLst>
                    <a:ext uri="{FF2B5EF4-FFF2-40B4-BE49-F238E27FC236}">
                      <a16:creationId xmlns:a16="http://schemas.microsoft.com/office/drawing/2014/main" id="{5ECFFC9A-269E-4278-BAFC-3897CE79ED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47678" y="4839050"/>
                  <a:ext cx="138941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81">
                  <a:extLst>
                    <a:ext uri="{FF2B5EF4-FFF2-40B4-BE49-F238E27FC236}">
                      <a16:creationId xmlns:a16="http://schemas.microsoft.com/office/drawing/2014/main" id="{594DC102-0CC4-4840-BF19-31EC44EAFC8C}"/>
                    </a:ext>
                  </a:extLst>
                </p14:cNvPr>
                <p14:cNvContentPartPr/>
                <p14:nvPr/>
              </p14:nvContentPartPr>
              <p14:xfrm>
                <a:off x="10946888" y="4850570"/>
                <a:ext cx="77040" cy="56880"/>
              </p14:xfrm>
            </p:contentPart>
          </mc:Choice>
          <mc:Fallback xmlns="">
            <p:pic>
              <p:nvPicPr>
                <p:cNvPr id="16" name="Ink 81">
                  <a:extLst>
                    <a:ext uri="{FF2B5EF4-FFF2-40B4-BE49-F238E27FC236}">
                      <a16:creationId xmlns:a16="http://schemas.microsoft.com/office/drawing/2014/main" id="{594DC102-0CC4-4840-BF19-31EC44EAFC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10888" y="4814570"/>
                  <a:ext cx="148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86">
                  <a:extLst>
                    <a:ext uri="{FF2B5EF4-FFF2-40B4-BE49-F238E27FC236}">
                      <a16:creationId xmlns:a16="http://schemas.microsoft.com/office/drawing/2014/main" id="{102FEE7C-0D86-4527-81C0-E09EA52E7DC1}"/>
                    </a:ext>
                  </a:extLst>
                </p14:cNvPr>
                <p14:cNvContentPartPr/>
                <p14:nvPr/>
              </p14:nvContentPartPr>
              <p14:xfrm>
                <a:off x="10319408" y="4858130"/>
                <a:ext cx="59040" cy="37440"/>
              </p14:xfrm>
            </p:contentPart>
          </mc:Choice>
          <mc:Fallback xmlns="">
            <p:pic>
              <p:nvPicPr>
                <p:cNvPr id="17" name="Ink 86">
                  <a:extLst>
                    <a:ext uri="{FF2B5EF4-FFF2-40B4-BE49-F238E27FC236}">
                      <a16:creationId xmlns:a16="http://schemas.microsoft.com/office/drawing/2014/main" id="{102FEE7C-0D86-4527-81C0-E09EA52E7D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01408" y="4840130"/>
                  <a:ext cx="94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89">
                  <a:extLst>
                    <a:ext uri="{FF2B5EF4-FFF2-40B4-BE49-F238E27FC236}">
                      <a16:creationId xmlns:a16="http://schemas.microsoft.com/office/drawing/2014/main" id="{9E496C6F-4273-4EB4-B471-C2E02BB2D0C0}"/>
                    </a:ext>
                  </a:extLst>
                </p14:cNvPr>
                <p14:cNvContentPartPr/>
                <p14:nvPr/>
              </p14:nvContentPartPr>
              <p14:xfrm>
                <a:off x="10868768" y="4827170"/>
                <a:ext cx="126720" cy="49320"/>
              </p14:xfrm>
            </p:contentPart>
          </mc:Choice>
          <mc:Fallback xmlns="">
            <p:pic>
              <p:nvPicPr>
                <p:cNvPr id="18" name="Ink 89">
                  <a:extLst>
                    <a:ext uri="{FF2B5EF4-FFF2-40B4-BE49-F238E27FC236}">
                      <a16:creationId xmlns:a16="http://schemas.microsoft.com/office/drawing/2014/main" id="{9E496C6F-4273-4EB4-B471-C2E02BB2D0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50768" y="4809170"/>
                  <a:ext cx="162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90">
                  <a:extLst>
                    <a:ext uri="{FF2B5EF4-FFF2-40B4-BE49-F238E27FC236}">
                      <a16:creationId xmlns:a16="http://schemas.microsoft.com/office/drawing/2014/main" id="{08D107CE-5178-444A-921B-144134F5C8DA}"/>
                    </a:ext>
                  </a:extLst>
                </p14:cNvPr>
                <p14:cNvContentPartPr/>
                <p14:nvPr/>
              </p14:nvContentPartPr>
              <p14:xfrm>
                <a:off x="10227220" y="4761208"/>
                <a:ext cx="160560" cy="34200"/>
              </p14:xfrm>
            </p:contentPart>
          </mc:Choice>
          <mc:Fallback xmlns="">
            <p:pic>
              <p:nvPicPr>
                <p:cNvPr id="19" name="Ink 90">
                  <a:extLst>
                    <a:ext uri="{FF2B5EF4-FFF2-40B4-BE49-F238E27FC236}">
                      <a16:creationId xmlns:a16="http://schemas.microsoft.com/office/drawing/2014/main" id="{08D107CE-5178-444A-921B-144134F5C8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09220" y="4743208"/>
                  <a:ext cx="196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92">
                  <a:extLst>
                    <a:ext uri="{FF2B5EF4-FFF2-40B4-BE49-F238E27FC236}">
                      <a16:creationId xmlns:a16="http://schemas.microsoft.com/office/drawing/2014/main" id="{5861339A-314A-41E2-B37B-1CCABA79A022}"/>
                    </a:ext>
                  </a:extLst>
                </p14:cNvPr>
                <p14:cNvContentPartPr/>
                <p14:nvPr/>
              </p14:nvContentPartPr>
              <p14:xfrm>
                <a:off x="10931020" y="4738528"/>
                <a:ext cx="156240" cy="23400"/>
              </p14:xfrm>
            </p:contentPart>
          </mc:Choice>
          <mc:Fallback xmlns="">
            <p:pic>
              <p:nvPicPr>
                <p:cNvPr id="20" name="Ink 92">
                  <a:extLst>
                    <a:ext uri="{FF2B5EF4-FFF2-40B4-BE49-F238E27FC236}">
                      <a16:creationId xmlns:a16="http://schemas.microsoft.com/office/drawing/2014/main" id="{5861339A-314A-41E2-B37B-1CCABA79A0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13061" y="4720528"/>
                  <a:ext cx="191798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110">
                  <a:extLst>
                    <a:ext uri="{FF2B5EF4-FFF2-40B4-BE49-F238E27FC236}">
                      <a16:creationId xmlns:a16="http://schemas.microsoft.com/office/drawing/2014/main" id="{213012BA-16FD-4050-8CF4-82FE503B4E95}"/>
                    </a:ext>
                  </a:extLst>
                </p14:cNvPr>
                <p14:cNvContentPartPr/>
                <p14:nvPr/>
              </p14:nvContentPartPr>
              <p14:xfrm>
                <a:off x="10558420" y="5084825"/>
                <a:ext cx="295920" cy="69480"/>
              </p14:xfrm>
            </p:contentPart>
          </mc:Choice>
          <mc:Fallback xmlns="">
            <p:pic>
              <p:nvPicPr>
                <p:cNvPr id="21" name="Ink 110">
                  <a:extLst>
                    <a:ext uri="{FF2B5EF4-FFF2-40B4-BE49-F238E27FC236}">
                      <a16:creationId xmlns:a16="http://schemas.microsoft.com/office/drawing/2014/main" id="{213012BA-16FD-4050-8CF4-82FE503B4E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40420" y="5066825"/>
                  <a:ext cx="331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109">
                  <a:extLst>
                    <a:ext uri="{FF2B5EF4-FFF2-40B4-BE49-F238E27FC236}">
                      <a16:creationId xmlns:a16="http://schemas.microsoft.com/office/drawing/2014/main" id="{0B802840-E30E-4A01-AD23-563C8EB7452D}"/>
                    </a:ext>
                  </a:extLst>
                </p14:cNvPr>
                <p14:cNvContentPartPr/>
                <p14:nvPr/>
              </p14:nvContentPartPr>
              <p14:xfrm>
                <a:off x="10569220" y="5142482"/>
                <a:ext cx="294480" cy="47520"/>
              </p14:xfrm>
            </p:contentPart>
          </mc:Choice>
          <mc:Fallback xmlns="">
            <p:pic>
              <p:nvPicPr>
                <p:cNvPr id="22" name="Ink 109">
                  <a:extLst>
                    <a:ext uri="{FF2B5EF4-FFF2-40B4-BE49-F238E27FC236}">
                      <a16:creationId xmlns:a16="http://schemas.microsoft.com/office/drawing/2014/main" id="{0B802840-E30E-4A01-AD23-563C8EB745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51220" y="5124617"/>
                  <a:ext cx="330120" cy="82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100">
                  <a:extLst>
                    <a:ext uri="{FF2B5EF4-FFF2-40B4-BE49-F238E27FC236}">
                      <a16:creationId xmlns:a16="http://schemas.microsoft.com/office/drawing/2014/main" id="{61953202-C65B-4A18-8CF1-03EE971B91DE}"/>
                    </a:ext>
                  </a:extLst>
                </p14:cNvPr>
                <p14:cNvContentPartPr/>
                <p14:nvPr/>
              </p14:nvContentPartPr>
              <p14:xfrm>
                <a:off x="10373654" y="4888424"/>
                <a:ext cx="24480" cy="11880"/>
              </p14:xfrm>
            </p:contentPart>
          </mc:Choice>
          <mc:Fallback xmlns="">
            <p:pic>
              <p:nvPicPr>
                <p:cNvPr id="23" name="Ink 100">
                  <a:extLst>
                    <a:ext uri="{FF2B5EF4-FFF2-40B4-BE49-F238E27FC236}">
                      <a16:creationId xmlns:a16="http://schemas.microsoft.com/office/drawing/2014/main" id="{61953202-C65B-4A18-8CF1-03EE971B91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64654" y="4879424"/>
                  <a:ext cx="42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107">
                  <a:extLst>
                    <a:ext uri="{FF2B5EF4-FFF2-40B4-BE49-F238E27FC236}">
                      <a16:creationId xmlns:a16="http://schemas.microsoft.com/office/drawing/2014/main" id="{0EA3F685-3B61-463B-A2C0-A8CD350605D5}"/>
                    </a:ext>
                  </a:extLst>
                </p14:cNvPr>
                <p14:cNvContentPartPr/>
                <p14:nvPr/>
              </p14:nvContentPartPr>
              <p14:xfrm>
                <a:off x="10928284" y="4864764"/>
                <a:ext cx="34920" cy="17280"/>
              </p14:xfrm>
            </p:contentPart>
          </mc:Choice>
          <mc:Fallback xmlns="">
            <p:pic>
              <p:nvPicPr>
                <p:cNvPr id="24" name="Ink 107">
                  <a:extLst>
                    <a:ext uri="{FF2B5EF4-FFF2-40B4-BE49-F238E27FC236}">
                      <a16:creationId xmlns:a16="http://schemas.microsoft.com/office/drawing/2014/main" id="{0EA3F685-3B61-463B-A2C0-A8CD350605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19284" y="4855764"/>
                  <a:ext cx="52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111">
                  <a:extLst>
                    <a:ext uri="{FF2B5EF4-FFF2-40B4-BE49-F238E27FC236}">
                      <a16:creationId xmlns:a16="http://schemas.microsoft.com/office/drawing/2014/main" id="{3DA8A33B-4E45-424F-BB0D-B822636C3FA7}"/>
                    </a:ext>
                  </a:extLst>
                </p14:cNvPr>
                <p14:cNvContentPartPr/>
                <p14:nvPr/>
              </p14:nvContentPartPr>
              <p14:xfrm>
                <a:off x="10699013" y="5373468"/>
                <a:ext cx="23760" cy="763200"/>
              </p14:xfrm>
            </p:contentPart>
          </mc:Choice>
          <mc:Fallback xmlns="">
            <p:pic>
              <p:nvPicPr>
                <p:cNvPr id="25" name="Ink 111">
                  <a:extLst>
                    <a:ext uri="{FF2B5EF4-FFF2-40B4-BE49-F238E27FC236}">
                      <a16:creationId xmlns:a16="http://schemas.microsoft.com/office/drawing/2014/main" id="{3DA8A33B-4E45-424F-BB0D-B822636C3F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81013" y="5355468"/>
                  <a:ext cx="5940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113">
                  <a:extLst>
                    <a:ext uri="{FF2B5EF4-FFF2-40B4-BE49-F238E27FC236}">
                      <a16:creationId xmlns:a16="http://schemas.microsoft.com/office/drawing/2014/main" id="{F27C7651-1306-4641-99E0-8339FA22AA5E}"/>
                    </a:ext>
                  </a:extLst>
                </p14:cNvPr>
                <p14:cNvContentPartPr/>
                <p14:nvPr/>
              </p14:nvContentPartPr>
              <p14:xfrm>
                <a:off x="10308413" y="5623668"/>
                <a:ext cx="380160" cy="405360"/>
              </p14:xfrm>
            </p:contentPart>
          </mc:Choice>
          <mc:Fallback xmlns="">
            <p:pic>
              <p:nvPicPr>
                <p:cNvPr id="26" name="Ink 113">
                  <a:extLst>
                    <a:ext uri="{FF2B5EF4-FFF2-40B4-BE49-F238E27FC236}">
                      <a16:creationId xmlns:a16="http://schemas.microsoft.com/office/drawing/2014/main" id="{F27C7651-1306-4641-99E0-8339FA22AA5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90430" y="5605668"/>
                  <a:ext cx="415766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114">
                  <a:extLst>
                    <a:ext uri="{FF2B5EF4-FFF2-40B4-BE49-F238E27FC236}">
                      <a16:creationId xmlns:a16="http://schemas.microsoft.com/office/drawing/2014/main" id="{08016294-8C83-4277-8FCA-7D917E62F75F}"/>
                    </a:ext>
                  </a:extLst>
                </p14:cNvPr>
                <p14:cNvContentPartPr/>
                <p14:nvPr/>
              </p14:nvContentPartPr>
              <p14:xfrm>
                <a:off x="10738973" y="5621148"/>
                <a:ext cx="555120" cy="344520"/>
              </p14:xfrm>
            </p:contentPart>
          </mc:Choice>
          <mc:Fallback xmlns="">
            <p:pic>
              <p:nvPicPr>
                <p:cNvPr id="27" name="Ink 114">
                  <a:extLst>
                    <a:ext uri="{FF2B5EF4-FFF2-40B4-BE49-F238E27FC236}">
                      <a16:creationId xmlns:a16="http://schemas.microsoft.com/office/drawing/2014/main" id="{08016294-8C83-4277-8FCA-7D917E62F7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20973" y="5603129"/>
                  <a:ext cx="590760" cy="380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127">
                  <a:extLst>
                    <a:ext uri="{FF2B5EF4-FFF2-40B4-BE49-F238E27FC236}">
                      <a16:creationId xmlns:a16="http://schemas.microsoft.com/office/drawing/2014/main" id="{96CBBF72-BE21-4E26-8A0A-D9EC1DEA9788}"/>
                    </a:ext>
                  </a:extLst>
                </p14:cNvPr>
                <p14:cNvContentPartPr/>
                <p14:nvPr/>
              </p14:nvContentPartPr>
              <p14:xfrm>
                <a:off x="10309427" y="5024894"/>
                <a:ext cx="25200" cy="31320"/>
              </p14:xfrm>
            </p:contentPart>
          </mc:Choice>
          <mc:Fallback xmlns="">
            <p:pic>
              <p:nvPicPr>
                <p:cNvPr id="28" name="Ink 127">
                  <a:extLst>
                    <a:ext uri="{FF2B5EF4-FFF2-40B4-BE49-F238E27FC236}">
                      <a16:creationId xmlns:a16="http://schemas.microsoft.com/office/drawing/2014/main" id="{96CBBF72-BE21-4E26-8A0A-D9EC1DEA97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00427" y="5015894"/>
                  <a:ext cx="42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128">
                  <a:extLst>
                    <a:ext uri="{FF2B5EF4-FFF2-40B4-BE49-F238E27FC236}">
                      <a16:creationId xmlns:a16="http://schemas.microsoft.com/office/drawing/2014/main" id="{DB143789-BBA5-45D4-87CC-EBC5CA2A2878}"/>
                    </a:ext>
                  </a:extLst>
                </p14:cNvPr>
                <p14:cNvContentPartPr/>
                <p14:nvPr/>
              </p14:nvContentPartPr>
              <p14:xfrm>
                <a:off x="10359827" y="5040734"/>
                <a:ext cx="18720" cy="35280"/>
              </p14:xfrm>
            </p:contentPart>
          </mc:Choice>
          <mc:Fallback xmlns="">
            <p:pic>
              <p:nvPicPr>
                <p:cNvPr id="29" name="Ink 128">
                  <a:extLst>
                    <a:ext uri="{FF2B5EF4-FFF2-40B4-BE49-F238E27FC236}">
                      <a16:creationId xmlns:a16="http://schemas.microsoft.com/office/drawing/2014/main" id="{DB143789-BBA5-45D4-87CC-EBC5CA2A287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50827" y="5031734"/>
                  <a:ext cx="36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130">
                  <a:extLst>
                    <a:ext uri="{FF2B5EF4-FFF2-40B4-BE49-F238E27FC236}">
                      <a16:creationId xmlns:a16="http://schemas.microsoft.com/office/drawing/2014/main" id="{BEBD7D7A-F661-42C7-803A-6535D490DE83}"/>
                    </a:ext>
                  </a:extLst>
                </p14:cNvPr>
                <p14:cNvContentPartPr/>
                <p14:nvPr/>
              </p14:nvContentPartPr>
              <p14:xfrm>
                <a:off x="10423547" y="5036054"/>
                <a:ext cx="34920" cy="52560"/>
              </p14:xfrm>
            </p:contentPart>
          </mc:Choice>
          <mc:Fallback xmlns="">
            <p:pic>
              <p:nvPicPr>
                <p:cNvPr id="30" name="Ink 130">
                  <a:extLst>
                    <a:ext uri="{FF2B5EF4-FFF2-40B4-BE49-F238E27FC236}">
                      <a16:creationId xmlns:a16="http://schemas.microsoft.com/office/drawing/2014/main" id="{BEBD7D7A-F661-42C7-803A-6535D490DE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14547" y="5027054"/>
                  <a:ext cx="52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132">
                  <a:extLst>
                    <a:ext uri="{FF2B5EF4-FFF2-40B4-BE49-F238E27FC236}">
                      <a16:creationId xmlns:a16="http://schemas.microsoft.com/office/drawing/2014/main" id="{9EEF9E62-D98C-4FF8-B8A2-DEB2C10E3738}"/>
                    </a:ext>
                  </a:extLst>
                </p14:cNvPr>
                <p14:cNvContentPartPr/>
                <p14:nvPr/>
              </p14:nvContentPartPr>
              <p14:xfrm>
                <a:off x="10957067" y="5018774"/>
                <a:ext cx="20160" cy="41760"/>
              </p14:xfrm>
            </p:contentPart>
          </mc:Choice>
          <mc:Fallback xmlns="">
            <p:pic>
              <p:nvPicPr>
                <p:cNvPr id="31" name="Ink 132">
                  <a:extLst>
                    <a:ext uri="{FF2B5EF4-FFF2-40B4-BE49-F238E27FC236}">
                      <a16:creationId xmlns:a16="http://schemas.microsoft.com/office/drawing/2014/main" id="{9EEF9E62-D98C-4FF8-B8A2-DEB2C10E37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47903" y="5009774"/>
                  <a:ext cx="38121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133">
                  <a:extLst>
                    <a:ext uri="{FF2B5EF4-FFF2-40B4-BE49-F238E27FC236}">
                      <a16:creationId xmlns:a16="http://schemas.microsoft.com/office/drawing/2014/main" id="{D3C948AB-C3FA-4D9F-BDCD-28158E4B15B6}"/>
                    </a:ext>
                  </a:extLst>
                </p14:cNvPr>
                <p14:cNvContentPartPr/>
                <p14:nvPr/>
              </p14:nvContentPartPr>
              <p14:xfrm>
                <a:off x="10999547" y="5034614"/>
                <a:ext cx="18360" cy="42840"/>
              </p14:xfrm>
            </p:contentPart>
          </mc:Choice>
          <mc:Fallback xmlns="">
            <p:pic>
              <p:nvPicPr>
                <p:cNvPr id="32" name="Ink 133">
                  <a:extLst>
                    <a:ext uri="{FF2B5EF4-FFF2-40B4-BE49-F238E27FC236}">
                      <a16:creationId xmlns:a16="http://schemas.microsoft.com/office/drawing/2014/main" id="{D3C948AB-C3FA-4D9F-BDCD-28158E4B15B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90547" y="5025614"/>
                  <a:ext cx="36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135">
                  <a:extLst>
                    <a:ext uri="{FF2B5EF4-FFF2-40B4-BE49-F238E27FC236}">
                      <a16:creationId xmlns:a16="http://schemas.microsoft.com/office/drawing/2014/main" id="{938752B9-4E9D-44AA-85D7-82795496C9B9}"/>
                    </a:ext>
                  </a:extLst>
                </p14:cNvPr>
                <p14:cNvContentPartPr/>
                <p14:nvPr/>
              </p14:nvContentPartPr>
              <p14:xfrm>
                <a:off x="11050307" y="5040374"/>
                <a:ext cx="15840" cy="47880"/>
              </p14:xfrm>
            </p:contentPart>
          </mc:Choice>
          <mc:Fallback xmlns="">
            <p:pic>
              <p:nvPicPr>
                <p:cNvPr id="33" name="Ink 135">
                  <a:extLst>
                    <a:ext uri="{FF2B5EF4-FFF2-40B4-BE49-F238E27FC236}">
                      <a16:creationId xmlns:a16="http://schemas.microsoft.com/office/drawing/2014/main" id="{938752B9-4E9D-44AA-85D7-82795496C9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41507" y="5031374"/>
                  <a:ext cx="33088" cy="655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4" name="Picture 94">
              <a:extLst>
                <a:ext uri="{FF2B5EF4-FFF2-40B4-BE49-F238E27FC236}">
                  <a16:creationId xmlns:a16="http://schemas.microsoft.com/office/drawing/2014/main" id="{58A6A2F6-7BB8-4F38-98B9-3325399C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11454729">
              <a:off x="7821341" y="2048005"/>
              <a:ext cx="3479910" cy="210903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put penna 3">
                  <a:extLst>
                    <a:ext uri="{FF2B5EF4-FFF2-40B4-BE49-F238E27FC236}">
                      <a16:creationId xmlns:a16="http://schemas.microsoft.com/office/drawing/2014/main" id="{F35723E5-355F-4FD9-ADF3-7E79768A685F}"/>
                    </a:ext>
                  </a:extLst>
                </p14:cNvPr>
                <p14:cNvContentPartPr/>
                <p14:nvPr/>
              </p14:nvContentPartPr>
              <p14:xfrm flipH="1">
                <a:off x="10757987" y="3549625"/>
                <a:ext cx="304200" cy="680760"/>
              </p14:xfrm>
            </p:contentPart>
          </mc:Choice>
          <mc:Fallback xmlns="">
            <p:pic>
              <p:nvPicPr>
                <p:cNvPr id="35" name="Input penna 3">
                  <a:extLst>
                    <a:ext uri="{FF2B5EF4-FFF2-40B4-BE49-F238E27FC236}">
                      <a16:creationId xmlns:a16="http://schemas.microsoft.com/office/drawing/2014/main" id="{F35723E5-355F-4FD9-ADF3-7E79768A68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flipH="1">
                  <a:off x="10721987" y="3513625"/>
                  <a:ext cx="37584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put penna 4">
                  <a:extLst>
                    <a:ext uri="{FF2B5EF4-FFF2-40B4-BE49-F238E27FC236}">
                      <a16:creationId xmlns:a16="http://schemas.microsoft.com/office/drawing/2014/main" id="{4DCD16DF-BC35-4AF9-85EA-68581DD47AC4}"/>
                    </a:ext>
                  </a:extLst>
                </p14:cNvPr>
                <p14:cNvContentPartPr/>
                <p14:nvPr/>
              </p14:nvContentPartPr>
              <p14:xfrm flipH="1">
                <a:off x="10837244" y="3631345"/>
                <a:ext cx="192600" cy="517320"/>
              </p14:xfrm>
            </p:contentPart>
          </mc:Choice>
          <mc:Fallback xmlns="">
            <p:pic>
              <p:nvPicPr>
                <p:cNvPr id="36" name="Input penna 4">
                  <a:extLst>
                    <a:ext uri="{FF2B5EF4-FFF2-40B4-BE49-F238E27FC236}">
                      <a16:creationId xmlns:a16="http://schemas.microsoft.com/office/drawing/2014/main" id="{4DCD16DF-BC35-4AF9-85EA-68581DD47AC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 flipH="1">
                  <a:off x="10801244" y="3595345"/>
                  <a:ext cx="264240" cy="5889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Rectangle 97">
              <a:extLst>
                <a:ext uri="{FF2B5EF4-FFF2-40B4-BE49-F238E27FC236}">
                  <a16:creationId xmlns:a16="http://schemas.microsoft.com/office/drawing/2014/main" id="{271ADC01-F12D-486F-A043-D9A80F4E6E68}"/>
                </a:ext>
              </a:extLst>
            </p:cNvPr>
            <p:cNvSpPr/>
            <p:nvPr/>
          </p:nvSpPr>
          <p:spPr>
            <a:xfrm>
              <a:off x="8145499" y="2383930"/>
              <a:ext cx="2810385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questo TASTO una volta</a:t>
              </a:r>
            </a:p>
            <a:p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sta </a:t>
              </a:r>
              <a:r>
                <a:rPr lang="it-IT" sz="3600">
                  <a:solidFill>
                    <a:schemeClr val="bg1"/>
                  </a:solidFill>
                  <a:latin typeface="KIDsRegular" pitchFamily="2" charset="0"/>
                </a:rPr>
                <a:t>sopra</a:t>
              </a:r>
            </a:p>
            <a:p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e una volta </a:t>
              </a:r>
              <a:r>
                <a:rPr lang="it-IT" sz="3600">
                  <a:solidFill>
                    <a:schemeClr val="bg1"/>
                  </a:solidFill>
                  <a:latin typeface="KIDsRegular" pitchFamily="2" charset="0"/>
                </a:rPr>
                <a:t>sotto</a:t>
              </a:r>
              <a:endParaRPr lang="it-IT" sz="3600">
                <a:solidFill>
                  <a:schemeClr val="bg1"/>
                </a:solidFill>
                <a:latin typeface="Chalkboard" panose="03050602040202020205" pitchFamily="66" charset="77"/>
              </a:endParaRPr>
            </a:p>
          </p:txBody>
        </p:sp>
      </p:grp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77C2D5B8-C6C2-47DA-BD7A-EBC4A1ACCF3A}"/>
              </a:ext>
            </a:extLst>
          </p:cNvPr>
          <p:cNvGrpSpPr/>
          <p:nvPr/>
        </p:nvGrpSpPr>
        <p:grpSpPr>
          <a:xfrm rot="321792" flipH="1">
            <a:off x="182174" y="1854767"/>
            <a:ext cx="3916406" cy="3804999"/>
            <a:chOff x="6411051" y="385213"/>
            <a:chExt cx="3916406" cy="38049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6">
                  <a:extLst>
                    <a:ext uri="{FF2B5EF4-FFF2-40B4-BE49-F238E27FC236}">
                      <a16:creationId xmlns:a16="http://schemas.microsoft.com/office/drawing/2014/main" id="{59231E7E-9F4A-4881-A953-0D035D633E33}"/>
                    </a:ext>
                  </a:extLst>
                </p14:cNvPr>
                <p14:cNvContentPartPr/>
                <p14:nvPr/>
              </p14:nvContentPartPr>
              <p14:xfrm>
                <a:off x="8909251" y="2662608"/>
                <a:ext cx="1408320" cy="874800"/>
              </p14:xfrm>
            </p:contentPart>
          </mc:Choice>
          <mc:Fallback xmlns="">
            <p:pic>
              <p:nvPicPr>
                <p:cNvPr id="40" name="Ink 6">
                  <a:extLst>
                    <a:ext uri="{FF2B5EF4-FFF2-40B4-BE49-F238E27FC236}">
                      <a16:creationId xmlns:a16="http://schemas.microsoft.com/office/drawing/2014/main" id="{59231E7E-9F4A-4881-A953-0D035D633E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91251" y="2644608"/>
                  <a:ext cx="144396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7">
                  <a:extLst>
                    <a:ext uri="{FF2B5EF4-FFF2-40B4-BE49-F238E27FC236}">
                      <a16:creationId xmlns:a16="http://schemas.microsoft.com/office/drawing/2014/main" id="{9847DE9A-E342-4538-9075-CF0CD90C5760}"/>
                    </a:ext>
                  </a:extLst>
                </p14:cNvPr>
                <p14:cNvContentPartPr/>
                <p14:nvPr/>
              </p14:nvContentPartPr>
              <p14:xfrm>
                <a:off x="9249451" y="3096048"/>
                <a:ext cx="29880" cy="31680"/>
              </p14:xfrm>
            </p:contentPart>
          </mc:Choice>
          <mc:Fallback xmlns="">
            <p:pic>
              <p:nvPicPr>
                <p:cNvPr id="41" name="Ink 7">
                  <a:extLst>
                    <a:ext uri="{FF2B5EF4-FFF2-40B4-BE49-F238E27FC236}">
                      <a16:creationId xmlns:a16="http://schemas.microsoft.com/office/drawing/2014/main" id="{9847DE9A-E342-4538-9075-CF0CD90C576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13880" y="3060048"/>
                  <a:ext cx="100667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Ink 8">
                  <a:extLst>
                    <a:ext uri="{FF2B5EF4-FFF2-40B4-BE49-F238E27FC236}">
                      <a16:creationId xmlns:a16="http://schemas.microsoft.com/office/drawing/2014/main" id="{608EBE7A-AA07-4EE3-A7EF-9F823EB99963}"/>
                    </a:ext>
                  </a:extLst>
                </p14:cNvPr>
                <p14:cNvContentPartPr/>
                <p14:nvPr/>
              </p14:nvContentPartPr>
              <p14:xfrm>
                <a:off x="9809251" y="3053568"/>
                <a:ext cx="37080" cy="47880"/>
              </p14:xfrm>
            </p:contentPart>
          </mc:Choice>
          <mc:Fallback xmlns="">
            <p:pic>
              <p:nvPicPr>
                <p:cNvPr id="42" name="Ink 8">
                  <a:extLst>
                    <a:ext uri="{FF2B5EF4-FFF2-40B4-BE49-F238E27FC236}">
                      <a16:creationId xmlns:a16="http://schemas.microsoft.com/office/drawing/2014/main" id="{608EBE7A-AA07-4EE3-A7EF-9F823EB999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73251" y="3017568"/>
                  <a:ext cx="108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9">
                  <a:extLst>
                    <a:ext uri="{FF2B5EF4-FFF2-40B4-BE49-F238E27FC236}">
                      <a16:creationId xmlns:a16="http://schemas.microsoft.com/office/drawing/2014/main" id="{78C93267-554A-4A22-8EFA-1BF381D4E986}"/>
                    </a:ext>
                  </a:extLst>
                </p14:cNvPr>
                <p14:cNvContentPartPr/>
                <p14:nvPr/>
              </p14:nvContentPartPr>
              <p14:xfrm>
                <a:off x="9405147" y="3275118"/>
                <a:ext cx="331200" cy="70560"/>
              </p14:xfrm>
            </p:contentPart>
          </mc:Choice>
          <mc:Fallback xmlns="">
            <p:pic>
              <p:nvPicPr>
                <p:cNvPr id="43" name="Ink 9">
                  <a:extLst>
                    <a:ext uri="{FF2B5EF4-FFF2-40B4-BE49-F238E27FC236}">
                      <a16:creationId xmlns:a16="http://schemas.microsoft.com/office/drawing/2014/main" id="{78C93267-554A-4A22-8EFA-1BF381D4E9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87127" y="3257118"/>
                  <a:ext cx="366879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10">
                  <a:extLst>
                    <a:ext uri="{FF2B5EF4-FFF2-40B4-BE49-F238E27FC236}">
                      <a16:creationId xmlns:a16="http://schemas.microsoft.com/office/drawing/2014/main" id="{3D9FC623-CB22-42E8-BF23-3B8DF867EF98}"/>
                    </a:ext>
                  </a:extLst>
                </p14:cNvPr>
                <p14:cNvContentPartPr/>
                <p14:nvPr/>
              </p14:nvContentPartPr>
              <p14:xfrm>
                <a:off x="9376347" y="3335238"/>
                <a:ext cx="367560" cy="77760"/>
              </p14:xfrm>
            </p:contentPart>
          </mc:Choice>
          <mc:Fallback xmlns="">
            <p:pic>
              <p:nvPicPr>
                <p:cNvPr id="44" name="Ink 10">
                  <a:extLst>
                    <a:ext uri="{FF2B5EF4-FFF2-40B4-BE49-F238E27FC236}">
                      <a16:creationId xmlns:a16="http://schemas.microsoft.com/office/drawing/2014/main" id="{3D9FC623-CB22-42E8-BF23-3B8DF867EF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58347" y="3317238"/>
                  <a:ext cx="403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15">
                  <a:extLst>
                    <a:ext uri="{FF2B5EF4-FFF2-40B4-BE49-F238E27FC236}">
                      <a16:creationId xmlns:a16="http://schemas.microsoft.com/office/drawing/2014/main" id="{D010A16C-6A41-4F04-BFF5-0758F0ECE13A}"/>
                    </a:ext>
                  </a:extLst>
                </p14:cNvPr>
                <p14:cNvContentPartPr/>
                <p14:nvPr/>
              </p14:nvContentPartPr>
              <p14:xfrm>
                <a:off x="9227175" y="3082847"/>
                <a:ext cx="54720" cy="52200"/>
              </p14:xfrm>
            </p:contentPart>
          </mc:Choice>
          <mc:Fallback xmlns="">
            <p:pic>
              <p:nvPicPr>
                <p:cNvPr id="45" name="Ink 15">
                  <a:extLst>
                    <a:ext uri="{FF2B5EF4-FFF2-40B4-BE49-F238E27FC236}">
                      <a16:creationId xmlns:a16="http://schemas.microsoft.com/office/drawing/2014/main" id="{D010A16C-6A41-4F04-BFF5-0758F0ECE13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191175" y="3046847"/>
                  <a:ext cx="126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16">
                  <a:extLst>
                    <a:ext uri="{FF2B5EF4-FFF2-40B4-BE49-F238E27FC236}">
                      <a16:creationId xmlns:a16="http://schemas.microsoft.com/office/drawing/2014/main" id="{D80855D8-5231-4DA5-A993-C99EFD0434D0}"/>
                    </a:ext>
                  </a:extLst>
                </p14:cNvPr>
                <p14:cNvContentPartPr/>
                <p14:nvPr/>
              </p14:nvContentPartPr>
              <p14:xfrm>
                <a:off x="9797775" y="3036047"/>
                <a:ext cx="75240" cy="72720"/>
              </p14:xfrm>
            </p:contentPart>
          </mc:Choice>
          <mc:Fallback xmlns="">
            <p:pic>
              <p:nvPicPr>
                <p:cNvPr id="46" name="Ink 16">
                  <a:extLst>
                    <a:ext uri="{FF2B5EF4-FFF2-40B4-BE49-F238E27FC236}">
                      <a16:creationId xmlns:a16="http://schemas.microsoft.com/office/drawing/2014/main" id="{D80855D8-5231-4DA5-A993-C99EFD0434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61775" y="3000047"/>
                  <a:ext cx="146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17">
                  <a:extLst>
                    <a:ext uri="{FF2B5EF4-FFF2-40B4-BE49-F238E27FC236}">
                      <a16:creationId xmlns:a16="http://schemas.microsoft.com/office/drawing/2014/main" id="{46045684-79EA-4913-82DF-816AABBA7102}"/>
                    </a:ext>
                  </a:extLst>
                </p14:cNvPr>
                <p14:cNvContentPartPr/>
                <p14:nvPr/>
              </p14:nvContentPartPr>
              <p14:xfrm>
                <a:off x="9255615" y="3099767"/>
                <a:ext cx="360" cy="360"/>
              </p14:xfrm>
            </p:contentPart>
          </mc:Choice>
          <mc:Fallback xmlns="">
            <p:pic>
              <p:nvPicPr>
                <p:cNvPr id="47" name="Ink 17">
                  <a:extLst>
                    <a:ext uri="{FF2B5EF4-FFF2-40B4-BE49-F238E27FC236}">
                      <a16:creationId xmlns:a16="http://schemas.microsoft.com/office/drawing/2014/main" id="{46045684-79EA-4913-82DF-816AABBA710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92615" y="30367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18">
                  <a:extLst>
                    <a:ext uri="{FF2B5EF4-FFF2-40B4-BE49-F238E27FC236}">
                      <a16:creationId xmlns:a16="http://schemas.microsoft.com/office/drawing/2014/main" id="{6530D96B-66F8-4F67-BBD6-9E246D8A89F0}"/>
                    </a:ext>
                  </a:extLst>
                </p14:cNvPr>
                <p14:cNvContentPartPr/>
                <p14:nvPr/>
              </p14:nvContentPartPr>
              <p14:xfrm>
                <a:off x="9846375" y="3073127"/>
                <a:ext cx="360" cy="360"/>
              </p14:xfrm>
            </p:contentPart>
          </mc:Choice>
          <mc:Fallback xmlns="">
            <p:pic>
              <p:nvPicPr>
                <p:cNvPr id="48" name="Ink 18">
                  <a:extLst>
                    <a:ext uri="{FF2B5EF4-FFF2-40B4-BE49-F238E27FC236}">
                      <a16:creationId xmlns:a16="http://schemas.microsoft.com/office/drawing/2014/main" id="{6530D96B-66F8-4F67-BBD6-9E246D8A89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83375" y="30101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19">
                  <a:extLst>
                    <a:ext uri="{FF2B5EF4-FFF2-40B4-BE49-F238E27FC236}">
                      <a16:creationId xmlns:a16="http://schemas.microsoft.com/office/drawing/2014/main" id="{EB43A8A3-D023-48B1-993E-7FEF1B628221}"/>
                    </a:ext>
                  </a:extLst>
                </p14:cNvPr>
                <p14:cNvContentPartPr/>
                <p14:nvPr/>
              </p14:nvContentPartPr>
              <p14:xfrm>
                <a:off x="9210935" y="3073847"/>
                <a:ext cx="14760" cy="19080"/>
              </p14:xfrm>
            </p:contentPart>
          </mc:Choice>
          <mc:Fallback xmlns="">
            <p:pic>
              <p:nvPicPr>
                <p:cNvPr id="49" name="Ink 19">
                  <a:extLst>
                    <a:ext uri="{FF2B5EF4-FFF2-40B4-BE49-F238E27FC236}">
                      <a16:creationId xmlns:a16="http://schemas.microsoft.com/office/drawing/2014/main" id="{EB43A8A3-D023-48B1-993E-7FEF1B6282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92935" y="3055847"/>
                  <a:ext cx="50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20">
                  <a:extLst>
                    <a:ext uri="{FF2B5EF4-FFF2-40B4-BE49-F238E27FC236}">
                      <a16:creationId xmlns:a16="http://schemas.microsoft.com/office/drawing/2014/main" id="{AB9DCF0C-8C0C-4B06-95B0-92270DCBB338}"/>
                    </a:ext>
                  </a:extLst>
                </p14:cNvPr>
                <p14:cNvContentPartPr/>
                <p14:nvPr/>
              </p14:nvContentPartPr>
              <p14:xfrm>
                <a:off x="9258815" y="3114887"/>
                <a:ext cx="31680" cy="34560"/>
              </p14:xfrm>
            </p:contentPart>
          </mc:Choice>
          <mc:Fallback xmlns="">
            <p:pic>
              <p:nvPicPr>
                <p:cNvPr id="50" name="Ink 20">
                  <a:extLst>
                    <a:ext uri="{FF2B5EF4-FFF2-40B4-BE49-F238E27FC236}">
                      <a16:creationId xmlns:a16="http://schemas.microsoft.com/office/drawing/2014/main" id="{AB9DCF0C-8C0C-4B06-95B0-92270DCBB33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40815" y="3096887"/>
                  <a:ext cx="67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22">
                  <a:extLst>
                    <a:ext uri="{FF2B5EF4-FFF2-40B4-BE49-F238E27FC236}">
                      <a16:creationId xmlns:a16="http://schemas.microsoft.com/office/drawing/2014/main" id="{438A1585-8ACD-4207-8C1B-7B56DB3D3ADB}"/>
                    </a:ext>
                  </a:extLst>
                </p14:cNvPr>
                <p14:cNvContentPartPr/>
                <p14:nvPr/>
              </p14:nvContentPartPr>
              <p14:xfrm>
                <a:off x="9800615" y="3048647"/>
                <a:ext cx="2880" cy="3600"/>
              </p14:xfrm>
            </p:contentPart>
          </mc:Choice>
          <mc:Fallback xmlns="">
            <p:pic>
              <p:nvPicPr>
                <p:cNvPr id="51" name="Ink 22">
                  <a:extLst>
                    <a:ext uri="{FF2B5EF4-FFF2-40B4-BE49-F238E27FC236}">
                      <a16:creationId xmlns:a16="http://schemas.microsoft.com/office/drawing/2014/main" id="{438A1585-8ACD-4207-8C1B-7B56DB3D3A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82615" y="3030647"/>
                  <a:ext cx="38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23">
                  <a:extLst>
                    <a:ext uri="{FF2B5EF4-FFF2-40B4-BE49-F238E27FC236}">
                      <a16:creationId xmlns:a16="http://schemas.microsoft.com/office/drawing/2014/main" id="{0CB33BE1-0854-422B-B3A0-4595235C754E}"/>
                    </a:ext>
                  </a:extLst>
                </p14:cNvPr>
                <p14:cNvContentPartPr/>
                <p14:nvPr/>
              </p14:nvContentPartPr>
              <p14:xfrm>
                <a:off x="9836975" y="3079967"/>
                <a:ext cx="49320" cy="40320"/>
              </p14:xfrm>
            </p:contentPart>
          </mc:Choice>
          <mc:Fallback xmlns="">
            <p:pic>
              <p:nvPicPr>
                <p:cNvPr id="52" name="Ink 23">
                  <a:extLst>
                    <a:ext uri="{FF2B5EF4-FFF2-40B4-BE49-F238E27FC236}">
                      <a16:creationId xmlns:a16="http://schemas.microsoft.com/office/drawing/2014/main" id="{0CB33BE1-0854-422B-B3A0-4595235C754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18975" y="3062126"/>
                  <a:ext cx="84960" cy="75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74">
                  <a:extLst>
                    <a:ext uri="{FF2B5EF4-FFF2-40B4-BE49-F238E27FC236}">
                      <a16:creationId xmlns:a16="http://schemas.microsoft.com/office/drawing/2014/main" id="{399C41BF-23A4-46A9-9BE9-8544C33DC66F}"/>
                    </a:ext>
                  </a:extLst>
                </p14:cNvPr>
                <p14:cNvContentPartPr/>
                <p14:nvPr/>
              </p14:nvContentPartPr>
              <p14:xfrm>
                <a:off x="9128077" y="2946526"/>
                <a:ext cx="131040" cy="69840"/>
              </p14:xfrm>
            </p:contentPart>
          </mc:Choice>
          <mc:Fallback xmlns="">
            <p:pic>
              <p:nvPicPr>
                <p:cNvPr id="56" name="Ink 74">
                  <a:extLst>
                    <a:ext uri="{FF2B5EF4-FFF2-40B4-BE49-F238E27FC236}">
                      <a16:creationId xmlns:a16="http://schemas.microsoft.com/office/drawing/2014/main" id="{399C41BF-23A4-46A9-9BE9-8544C33DC6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10077" y="2928618"/>
                  <a:ext cx="166680" cy="105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75">
                  <a:extLst>
                    <a:ext uri="{FF2B5EF4-FFF2-40B4-BE49-F238E27FC236}">
                      <a16:creationId xmlns:a16="http://schemas.microsoft.com/office/drawing/2014/main" id="{80A5CEC4-3E28-41FD-AC40-997FC5717A9E}"/>
                    </a:ext>
                  </a:extLst>
                </p14:cNvPr>
                <p14:cNvContentPartPr/>
                <p14:nvPr/>
              </p14:nvContentPartPr>
              <p14:xfrm>
                <a:off x="9810277" y="2900446"/>
                <a:ext cx="156960" cy="51480"/>
              </p14:xfrm>
            </p:contentPart>
          </mc:Choice>
          <mc:Fallback xmlns="">
            <p:pic>
              <p:nvPicPr>
                <p:cNvPr id="57" name="Ink 75">
                  <a:extLst>
                    <a:ext uri="{FF2B5EF4-FFF2-40B4-BE49-F238E27FC236}">
                      <a16:creationId xmlns:a16="http://schemas.microsoft.com/office/drawing/2014/main" id="{80A5CEC4-3E28-41FD-AC40-997FC5717A9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92277" y="2882446"/>
                  <a:ext cx="192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117">
                  <a:extLst>
                    <a:ext uri="{FF2B5EF4-FFF2-40B4-BE49-F238E27FC236}">
                      <a16:creationId xmlns:a16="http://schemas.microsoft.com/office/drawing/2014/main" id="{E2A66CCA-28F7-4BEF-AB53-9085BC980583}"/>
                    </a:ext>
                  </a:extLst>
                </p14:cNvPr>
                <p14:cNvContentPartPr/>
                <p14:nvPr/>
              </p14:nvContentPartPr>
              <p14:xfrm>
                <a:off x="9142165" y="3235527"/>
                <a:ext cx="28440" cy="37440"/>
              </p14:xfrm>
            </p:contentPart>
          </mc:Choice>
          <mc:Fallback xmlns="">
            <p:pic>
              <p:nvPicPr>
                <p:cNvPr id="58" name="Ink 117">
                  <a:extLst>
                    <a:ext uri="{FF2B5EF4-FFF2-40B4-BE49-F238E27FC236}">
                      <a16:creationId xmlns:a16="http://schemas.microsoft.com/office/drawing/2014/main" id="{E2A66CCA-28F7-4BEF-AB53-9085BC9805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33050" y="3226527"/>
                  <a:ext cx="46306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118">
                  <a:extLst>
                    <a:ext uri="{FF2B5EF4-FFF2-40B4-BE49-F238E27FC236}">
                      <a16:creationId xmlns:a16="http://schemas.microsoft.com/office/drawing/2014/main" id="{3BBF968F-61EC-40B2-A28E-8658CE3A6F5C}"/>
                    </a:ext>
                  </a:extLst>
                </p14:cNvPr>
                <p14:cNvContentPartPr/>
                <p14:nvPr/>
              </p14:nvContentPartPr>
              <p14:xfrm>
                <a:off x="9192205" y="3245247"/>
                <a:ext cx="42480" cy="43560"/>
              </p14:xfrm>
            </p:contentPart>
          </mc:Choice>
          <mc:Fallback xmlns="">
            <p:pic>
              <p:nvPicPr>
                <p:cNvPr id="59" name="Ink 118">
                  <a:extLst>
                    <a:ext uri="{FF2B5EF4-FFF2-40B4-BE49-F238E27FC236}">
                      <a16:creationId xmlns:a16="http://schemas.microsoft.com/office/drawing/2014/main" id="{3BBF968F-61EC-40B2-A28E-8658CE3A6F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83205" y="3236321"/>
                  <a:ext cx="60120" cy="61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120">
                  <a:extLst>
                    <a:ext uri="{FF2B5EF4-FFF2-40B4-BE49-F238E27FC236}">
                      <a16:creationId xmlns:a16="http://schemas.microsoft.com/office/drawing/2014/main" id="{E9662617-C5AE-4EC0-AF90-812F30B54931}"/>
                    </a:ext>
                  </a:extLst>
                </p14:cNvPr>
                <p14:cNvContentPartPr/>
                <p14:nvPr/>
              </p14:nvContentPartPr>
              <p14:xfrm>
                <a:off x="9280765" y="3249207"/>
                <a:ext cx="25920" cy="46080"/>
              </p14:xfrm>
            </p:contentPart>
          </mc:Choice>
          <mc:Fallback xmlns="">
            <p:pic>
              <p:nvPicPr>
                <p:cNvPr id="60" name="Ink 120">
                  <a:extLst>
                    <a:ext uri="{FF2B5EF4-FFF2-40B4-BE49-F238E27FC236}">
                      <a16:creationId xmlns:a16="http://schemas.microsoft.com/office/drawing/2014/main" id="{E9662617-C5AE-4EC0-AF90-812F30B549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71765" y="3240207"/>
                  <a:ext cx="43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122">
                  <a:extLst>
                    <a:ext uri="{FF2B5EF4-FFF2-40B4-BE49-F238E27FC236}">
                      <a16:creationId xmlns:a16="http://schemas.microsoft.com/office/drawing/2014/main" id="{5B1A2E14-5ED9-4FE7-9263-2A62B7DB0D73}"/>
                    </a:ext>
                  </a:extLst>
                </p14:cNvPr>
                <p14:cNvContentPartPr/>
                <p14:nvPr/>
              </p14:nvContentPartPr>
              <p14:xfrm>
                <a:off x="9806725" y="3216447"/>
                <a:ext cx="25200" cy="31320"/>
              </p14:xfrm>
            </p:contentPart>
          </mc:Choice>
          <mc:Fallback xmlns="">
            <p:pic>
              <p:nvPicPr>
                <p:cNvPr id="61" name="Ink 122">
                  <a:extLst>
                    <a:ext uri="{FF2B5EF4-FFF2-40B4-BE49-F238E27FC236}">
                      <a16:creationId xmlns:a16="http://schemas.microsoft.com/office/drawing/2014/main" id="{5B1A2E14-5ED9-4FE7-9263-2A62B7DB0D7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97725" y="3207549"/>
                  <a:ext cx="42840" cy="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2" name="Ink 123">
                  <a:extLst>
                    <a:ext uri="{FF2B5EF4-FFF2-40B4-BE49-F238E27FC236}">
                      <a16:creationId xmlns:a16="http://schemas.microsoft.com/office/drawing/2014/main" id="{08C57CCA-CE52-4658-A1C9-3CB453835EE3}"/>
                    </a:ext>
                  </a:extLst>
                </p14:cNvPr>
                <p14:cNvContentPartPr/>
                <p14:nvPr/>
              </p14:nvContentPartPr>
              <p14:xfrm>
                <a:off x="9848125" y="3222927"/>
                <a:ext cx="33840" cy="42840"/>
              </p14:xfrm>
            </p:contentPart>
          </mc:Choice>
          <mc:Fallback xmlns="">
            <p:pic>
              <p:nvPicPr>
                <p:cNvPr id="62" name="Ink 123">
                  <a:extLst>
                    <a:ext uri="{FF2B5EF4-FFF2-40B4-BE49-F238E27FC236}">
                      <a16:creationId xmlns:a16="http://schemas.microsoft.com/office/drawing/2014/main" id="{08C57CCA-CE52-4658-A1C9-3CB453835EE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39125" y="3213927"/>
                  <a:ext cx="51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125">
                  <a:extLst>
                    <a:ext uri="{FF2B5EF4-FFF2-40B4-BE49-F238E27FC236}">
                      <a16:creationId xmlns:a16="http://schemas.microsoft.com/office/drawing/2014/main" id="{956EF9E4-8789-444B-BABB-B0ADC1C295D7}"/>
                    </a:ext>
                  </a:extLst>
                </p14:cNvPr>
                <p14:cNvContentPartPr/>
                <p14:nvPr/>
              </p14:nvContentPartPr>
              <p14:xfrm>
                <a:off x="9906805" y="3230847"/>
                <a:ext cx="17280" cy="38880"/>
              </p14:xfrm>
            </p:contentPart>
          </mc:Choice>
          <mc:Fallback xmlns="">
            <p:pic>
              <p:nvPicPr>
                <p:cNvPr id="63" name="Ink 125">
                  <a:extLst>
                    <a:ext uri="{FF2B5EF4-FFF2-40B4-BE49-F238E27FC236}">
                      <a16:creationId xmlns:a16="http://schemas.microsoft.com/office/drawing/2014/main" id="{956EF9E4-8789-444B-BABB-B0ADC1C295D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97805" y="3221847"/>
                  <a:ext cx="34920" cy="565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64" name="Picture 98">
              <a:extLst>
                <a:ext uri="{FF2B5EF4-FFF2-40B4-BE49-F238E27FC236}">
                  <a16:creationId xmlns:a16="http://schemas.microsoft.com/office/drawing/2014/main" id="{7A421D4C-C77D-4AE8-830C-09831DF8A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321792">
              <a:off x="6411051" y="385213"/>
              <a:ext cx="3346924" cy="222094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Input penna 51">
                  <a:extLst>
                    <a:ext uri="{FF2B5EF4-FFF2-40B4-BE49-F238E27FC236}">
                      <a16:creationId xmlns:a16="http://schemas.microsoft.com/office/drawing/2014/main" id="{B22D4F38-25B2-42A0-BEC9-B94128233BD2}"/>
                    </a:ext>
                  </a:extLst>
                </p14:cNvPr>
                <p14:cNvContentPartPr/>
                <p14:nvPr/>
              </p14:nvContentPartPr>
              <p14:xfrm rot="19846158">
                <a:off x="9362081" y="1819861"/>
                <a:ext cx="441000" cy="561240"/>
              </p14:xfrm>
            </p:contentPart>
          </mc:Choice>
          <mc:Fallback xmlns="">
            <p:pic>
              <p:nvPicPr>
                <p:cNvPr id="65" name="Input penna 51">
                  <a:extLst>
                    <a:ext uri="{FF2B5EF4-FFF2-40B4-BE49-F238E27FC236}">
                      <a16:creationId xmlns:a16="http://schemas.microsoft.com/office/drawing/2014/main" id="{B22D4F38-25B2-42A0-BEC9-B94128233BD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 rot="19846158">
                  <a:off x="9326081" y="1783838"/>
                  <a:ext cx="512640" cy="632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Input penna 53">
                  <a:extLst>
                    <a:ext uri="{FF2B5EF4-FFF2-40B4-BE49-F238E27FC236}">
                      <a16:creationId xmlns:a16="http://schemas.microsoft.com/office/drawing/2014/main" id="{69872A34-1DD5-4336-9AD9-1CE20D632F64}"/>
                    </a:ext>
                  </a:extLst>
                </p14:cNvPr>
                <p14:cNvContentPartPr/>
                <p14:nvPr/>
              </p14:nvContentPartPr>
              <p14:xfrm rot="19465300">
                <a:off x="9425608" y="1745701"/>
                <a:ext cx="295200" cy="545760"/>
              </p14:xfrm>
            </p:contentPart>
          </mc:Choice>
          <mc:Fallback xmlns="">
            <p:pic>
              <p:nvPicPr>
                <p:cNvPr id="66" name="Input penna 53">
                  <a:extLst>
                    <a:ext uri="{FF2B5EF4-FFF2-40B4-BE49-F238E27FC236}">
                      <a16:creationId xmlns:a16="http://schemas.microsoft.com/office/drawing/2014/main" id="{69872A34-1DD5-4336-9AD9-1CE20D632F6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 rot="19465300">
                  <a:off x="9389608" y="1709701"/>
                  <a:ext cx="3668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put penna 55">
                  <a:extLst>
                    <a:ext uri="{FF2B5EF4-FFF2-40B4-BE49-F238E27FC236}">
                      <a16:creationId xmlns:a16="http://schemas.microsoft.com/office/drawing/2014/main" id="{A4E5C69F-423D-4363-92B0-615D4CF0651E}"/>
                    </a:ext>
                  </a:extLst>
                </p14:cNvPr>
                <p14:cNvContentPartPr/>
                <p14:nvPr/>
              </p14:nvContentPartPr>
              <p14:xfrm rot="20402468">
                <a:off x="9328609" y="1945196"/>
                <a:ext cx="81000" cy="70920"/>
              </p14:xfrm>
            </p:contentPart>
          </mc:Choice>
          <mc:Fallback xmlns="">
            <p:pic>
              <p:nvPicPr>
                <p:cNvPr id="67" name="Input penna 55">
                  <a:extLst>
                    <a:ext uri="{FF2B5EF4-FFF2-40B4-BE49-F238E27FC236}">
                      <a16:creationId xmlns:a16="http://schemas.microsoft.com/office/drawing/2014/main" id="{A4E5C69F-423D-4363-92B0-615D4CF0651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 rot="20402468">
                  <a:off x="9292768" y="1909196"/>
                  <a:ext cx="152323" cy="1425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Rectangle 106">
              <a:extLst>
                <a:ext uri="{FF2B5EF4-FFF2-40B4-BE49-F238E27FC236}">
                  <a16:creationId xmlns:a16="http://schemas.microsoft.com/office/drawing/2014/main" id="{5CD42E55-D59E-4EEC-9B94-7E2C2E23BAA7}"/>
                </a:ext>
              </a:extLst>
            </p:cNvPr>
            <p:cNvSpPr/>
            <p:nvPr/>
          </p:nvSpPr>
          <p:spPr>
            <a:xfrm rot="321792">
              <a:off x="6560219" y="1015472"/>
              <a:ext cx="287610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…ma anche qui non </a:t>
              </a:r>
              <a:r>
                <a:rPr lang="it-IT" err="1">
                  <a:solidFill>
                    <a:schemeClr val="bg1"/>
                  </a:solidFill>
                  <a:latin typeface="KIDsRegular" pitchFamily="2" charset="0"/>
                </a:rPr>
                <a:t>c</a:t>
              </a:r>
              <a:r>
                <a:rPr lang="it-IT" err="1">
                  <a:solidFill>
                    <a:schemeClr val="bg1"/>
                  </a:solidFill>
                  <a:latin typeface="Chalkboard" panose="03050602040202020205" pitchFamily="66" charset="77"/>
                </a:rPr>
                <a:t>’</a:t>
              </a:r>
              <a:r>
                <a:rPr lang="it-IT" err="1">
                  <a:solidFill>
                    <a:schemeClr val="bg1"/>
                  </a:solidFill>
                  <a:latin typeface="KIDsRegular" pitchFamily="2" charset="0"/>
                </a:rPr>
                <a:t>e</a:t>
              </a:r>
              <a:r>
                <a:rPr lang="it-IT" err="1">
                  <a:solidFill>
                    <a:schemeClr val="bg1"/>
                  </a:solidFill>
                  <a:latin typeface="Chalkboard" panose="03050602040202020205" pitchFamily="66" charset="77"/>
                </a:rPr>
                <a:t>’</a:t>
              </a:r>
              <a:r>
                <a:rPr lang="it-IT">
                  <a:solidFill>
                    <a:schemeClr val="bg1"/>
                  </a:solidFill>
                  <a:latin typeface="Chalkboard" panose="03050602040202020205" pitchFamily="66" charset="77"/>
                </a:rPr>
                <a:t> </a:t>
              </a:r>
            </a:p>
            <a:p>
              <a:r>
                <a:rPr lang="it-IT" sz="3600">
                  <a:solidFill>
                    <a:schemeClr val="bg1"/>
                  </a:solidFill>
                  <a:latin typeface="KIDsRegular" pitchFamily="2" charset="0"/>
                </a:rPr>
                <a:t>Contrasto</a:t>
              </a:r>
              <a:r>
                <a:rPr lang="it-IT" sz="3600">
                  <a:solidFill>
                    <a:schemeClr val="bg1"/>
                  </a:solidFill>
                  <a:latin typeface="Chalkboard" panose="03050602040202020205" pitchFamily="66" charset="77"/>
                </a:rPr>
                <a:t>?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4156B725-DD01-4DAE-9998-E8917E8C7469}"/>
                    </a:ext>
                  </a:extLst>
                </p14:cNvPr>
                <p14:cNvContentPartPr/>
                <p14:nvPr/>
              </p14:nvContentPartPr>
              <p14:xfrm>
                <a:off x="9586217" y="3540412"/>
                <a:ext cx="741240" cy="64980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4156B725-DD01-4DAE-9998-E8917E8C74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568217" y="3522412"/>
                  <a:ext cx="77688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D8A1E34F-9019-46DA-BD7B-8374572C018B}"/>
                    </a:ext>
                  </a:extLst>
                </p14:cNvPr>
                <p14:cNvContentPartPr/>
                <p14:nvPr/>
              </p14:nvContentPartPr>
              <p14:xfrm>
                <a:off x="9894540" y="3450420"/>
                <a:ext cx="334800" cy="3333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D8A1E34F-9019-46DA-BD7B-8374572C018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76540" y="3432420"/>
                  <a:ext cx="370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7B51E091-C2E5-42C7-8BBC-760F91DED5DE}"/>
                    </a:ext>
                  </a:extLst>
                </p14:cNvPr>
                <p14:cNvContentPartPr/>
                <p14:nvPr/>
              </p14:nvContentPartPr>
              <p14:xfrm>
                <a:off x="9328620" y="3657000"/>
                <a:ext cx="550800" cy="1533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7B51E091-C2E5-42C7-8BBC-760F91DED5D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10620" y="3639042"/>
                  <a:ext cx="586440" cy="18891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469E6BF0-82E1-4508-ADD4-944C10378592}"/>
              </a:ext>
            </a:extLst>
          </p:cNvPr>
          <p:cNvGrpSpPr/>
          <p:nvPr/>
        </p:nvGrpSpPr>
        <p:grpSpPr>
          <a:xfrm>
            <a:off x="2407923" y="-224473"/>
            <a:ext cx="7905393" cy="1799846"/>
            <a:chOff x="2669442" y="110170"/>
            <a:chExt cx="7905393" cy="1799846"/>
          </a:xfrm>
        </p:grpSpPr>
        <p:pic>
          <p:nvPicPr>
            <p:cNvPr id="107" name="Immagine 106" descr="Immagine che contiene arancia, sedendo, frutta, tavolo&#10;&#10;Descrizione generata automaticamente">
              <a:extLst>
                <a:ext uri="{FF2B5EF4-FFF2-40B4-BE49-F238E27FC236}">
                  <a16:creationId xmlns:a16="http://schemas.microsoft.com/office/drawing/2014/main" id="{80EFFC8E-2B24-4935-A8F3-A941C132B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>
              <a:extLst>
                <a:ext uri="{BEBA8EAE-BF5A-486C-A8C5-ECC9F3942E4B}">
                  <a14:imgProps xmlns:a14="http://schemas.microsoft.com/office/drawing/2010/main">
                    <a14:imgLayer r:embed="rId102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9442" y="110170"/>
              <a:ext cx="7905393" cy="1799846"/>
            </a:xfrm>
            <a:prstGeom prst="rect">
              <a:avLst/>
            </a:prstGeom>
            <a:effectLst>
              <a:outerShdw blurRad="1257300" dist="50800" dir="5400000" sx="1000" sy="1000" algn="ctr" rotWithShape="0">
                <a:schemeClr val="bg1"/>
              </a:outerShdw>
            </a:effectLst>
          </p:spPr>
        </p:pic>
        <p:sp>
          <p:nvSpPr>
            <p:cNvPr id="108" name="TextBox 2">
              <a:extLst>
                <a:ext uri="{FF2B5EF4-FFF2-40B4-BE49-F238E27FC236}">
                  <a16:creationId xmlns:a16="http://schemas.microsoft.com/office/drawing/2014/main" id="{A5B4261C-21A8-4603-BFA0-54B50D6C2D50}"/>
                </a:ext>
              </a:extLst>
            </p:cNvPr>
            <p:cNvSpPr txBox="1"/>
            <p:nvPr/>
          </p:nvSpPr>
          <p:spPr>
            <a:xfrm>
              <a:off x="3276306" y="642389"/>
              <a:ext cx="59602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>
                  <a:solidFill>
                    <a:schemeClr val="bg1"/>
                  </a:solidFill>
                  <a:latin typeface="BigKids" pitchFamily="2" charset="0"/>
                </a:rPr>
                <a:t>Valutazione del design</a:t>
              </a:r>
              <a:endParaRPr lang="en-IT" sz="3600">
                <a:solidFill>
                  <a:schemeClr val="bg1"/>
                </a:solidFill>
                <a:latin typeface="BigKids" pitchFamily="2" charset="0"/>
              </a:endParaRPr>
            </a:p>
          </p:txBody>
        </p:sp>
      </p:grpSp>
      <p:grpSp>
        <p:nvGrpSpPr>
          <p:cNvPr id="113" name="Gruppo 112">
            <a:extLst>
              <a:ext uri="{FF2B5EF4-FFF2-40B4-BE49-F238E27FC236}">
                <a16:creationId xmlns:a16="http://schemas.microsoft.com/office/drawing/2014/main" id="{B2C4E766-9CC9-4662-AE00-33A4F7D65DC5}"/>
              </a:ext>
            </a:extLst>
          </p:cNvPr>
          <p:cNvGrpSpPr/>
          <p:nvPr/>
        </p:nvGrpSpPr>
        <p:grpSpPr>
          <a:xfrm>
            <a:off x="-6707" y="3719861"/>
            <a:ext cx="1792800" cy="2019960"/>
            <a:chOff x="-6707" y="3719861"/>
            <a:chExt cx="1792800" cy="20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C4B51E46-EA40-4BB7-A65E-AAC35B4BAFED}"/>
                    </a:ext>
                  </a:extLst>
                </p14:cNvPr>
                <p14:cNvContentPartPr/>
                <p14:nvPr/>
              </p14:nvContentPartPr>
              <p14:xfrm>
                <a:off x="-6707" y="3719861"/>
                <a:ext cx="1357920" cy="33156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C4B51E46-EA40-4BB7-A65E-AAC35B4BAFE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-42697" y="3683861"/>
                  <a:ext cx="1429541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4C5CB291-2E97-49D5-916F-07BAEA63E04E}"/>
                    </a:ext>
                  </a:extLst>
                </p14:cNvPr>
                <p14:cNvContentPartPr/>
                <p14:nvPr/>
              </p14:nvContentPartPr>
              <p14:xfrm>
                <a:off x="384253" y="4893821"/>
                <a:ext cx="1252080" cy="8460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4C5CB291-2E97-49D5-916F-07BAEA63E04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8253" y="4857836"/>
                  <a:ext cx="1323720" cy="917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3AC85275-33E9-4E09-BCB1-2CDA1CD1BE2D}"/>
                    </a:ext>
                  </a:extLst>
                </p14:cNvPr>
                <p14:cNvContentPartPr/>
                <p14:nvPr/>
              </p14:nvContentPartPr>
              <p14:xfrm>
                <a:off x="1329973" y="3932053"/>
                <a:ext cx="456120" cy="9766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3AC85275-33E9-4E09-BCB1-2CDA1CD1BE2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93973" y="3896066"/>
                  <a:ext cx="527760" cy="104829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2CD1A68E-2B23-4A32-B421-71CB2C1D8B8A}"/>
                  </a:ext>
                </a:extLst>
              </p14:cNvPr>
              <p14:cNvContentPartPr/>
              <p14:nvPr/>
            </p14:nvContentPartPr>
            <p14:xfrm>
              <a:off x="10623593" y="5098172"/>
              <a:ext cx="1058400" cy="119484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2CD1A68E-2B23-4A32-B421-71CB2C1D8B8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605599" y="5080172"/>
                <a:ext cx="1094028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03AABAD5-0FDF-4CF6-BB30-07D9458B5561}"/>
                  </a:ext>
                </a:extLst>
              </p14:cNvPr>
              <p14:cNvContentPartPr/>
              <p14:nvPr/>
            </p14:nvContentPartPr>
            <p14:xfrm>
              <a:off x="10906193" y="5164052"/>
              <a:ext cx="632160" cy="106560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03AABAD5-0FDF-4CF6-BB30-07D9458B556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888193" y="5146052"/>
                <a:ext cx="667800" cy="11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35" name="Input penna 134">
                <a:extLst>
                  <a:ext uri="{FF2B5EF4-FFF2-40B4-BE49-F238E27FC236}">
                    <a16:creationId xmlns:a16="http://schemas.microsoft.com/office/drawing/2014/main" id="{AE2FD41C-DE0F-49FC-81F3-7B55E04FD103}"/>
                  </a:ext>
                </a:extLst>
              </p14:cNvPr>
              <p14:cNvContentPartPr/>
              <p14:nvPr/>
            </p14:nvContentPartPr>
            <p14:xfrm>
              <a:off x="10489673" y="5052452"/>
              <a:ext cx="596520" cy="130320"/>
            </p14:xfrm>
          </p:contentPart>
        </mc:Choice>
        <mc:Fallback xmlns="">
          <p:pic>
            <p:nvPicPr>
              <p:cNvPr id="135" name="Input penna 134">
                <a:extLst>
                  <a:ext uri="{FF2B5EF4-FFF2-40B4-BE49-F238E27FC236}">
                    <a16:creationId xmlns:a16="http://schemas.microsoft.com/office/drawing/2014/main" id="{AE2FD41C-DE0F-49FC-81F3-7B55E04FD10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471673" y="5034452"/>
                <a:ext cx="6321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4336347F-CF50-478E-ABB4-5219E4777CA4}"/>
                  </a:ext>
                </a:extLst>
              </p14:cNvPr>
              <p14:cNvContentPartPr/>
              <p14:nvPr/>
            </p14:nvContentPartPr>
            <p14:xfrm>
              <a:off x="10045880" y="5149440"/>
              <a:ext cx="439200" cy="95724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4336347F-CF50-478E-ABB4-5219E4777CA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027880" y="5131440"/>
                <a:ext cx="474840" cy="9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86E734B9-5051-4435-BBEC-9164752C6A16}"/>
              </a:ext>
            </a:extLst>
          </p:cNvPr>
          <p:cNvGrpSpPr/>
          <p:nvPr/>
        </p:nvGrpSpPr>
        <p:grpSpPr>
          <a:xfrm>
            <a:off x="9915920" y="5049000"/>
            <a:ext cx="1755273" cy="1252652"/>
            <a:chOff x="9915920" y="5049000"/>
            <a:chExt cx="1755273" cy="125265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4D4A5D57-A1AA-4670-ABEF-1B7FA9BFDB5C}"/>
                    </a:ext>
                  </a:extLst>
                </p14:cNvPr>
                <p14:cNvContentPartPr/>
                <p14:nvPr/>
              </p14:nvContentPartPr>
              <p14:xfrm>
                <a:off x="10774433" y="5060732"/>
                <a:ext cx="896760" cy="108468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4D4A5D57-A1AA-4670-ABEF-1B7FA9BFDB5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756433" y="5042738"/>
                  <a:ext cx="932400" cy="1120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60982A6B-9A6A-4CEF-ADF4-47B236425902}"/>
                    </a:ext>
                  </a:extLst>
                </p14:cNvPr>
                <p14:cNvContentPartPr/>
                <p14:nvPr/>
              </p14:nvContentPartPr>
              <p14:xfrm>
                <a:off x="11333513" y="5957492"/>
                <a:ext cx="53280" cy="31068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60982A6B-9A6A-4CEF-ADF4-47B23642590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315513" y="5939492"/>
                  <a:ext cx="889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8CD4BE2D-26AC-4016-AB6A-D5AEDB8797C9}"/>
                    </a:ext>
                  </a:extLst>
                </p14:cNvPr>
                <p14:cNvContentPartPr/>
                <p14:nvPr/>
              </p14:nvContentPartPr>
              <p14:xfrm>
                <a:off x="11130833" y="6042092"/>
                <a:ext cx="114840" cy="23040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8CD4BE2D-26AC-4016-AB6A-D5AEDB8797C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112833" y="6024092"/>
                  <a:ext cx="150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56F64885-519C-4CAF-B192-4A0993D3DAE8}"/>
                    </a:ext>
                  </a:extLst>
                </p14:cNvPr>
                <p14:cNvContentPartPr/>
                <p14:nvPr/>
              </p14:nvContentPartPr>
              <p14:xfrm>
                <a:off x="11234873" y="6032732"/>
                <a:ext cx="96120" cy="2037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56F64885-519C-4CAF-B192-4A0993D3DAE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216873" y="6014732"/>
                  <a:ext cx="131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2EA2E950-FD1F-4FC4-B330-A1360F09C709}"/>
                    </a:ext>
                  </a:extLst>
                </p14:cNvPr>
                <p14:cNvContentPartPr/>
                <p14:nvPr/>
              </p14:nvContentPartPr>
              <p14:xfrm>
                <a:off x="11057393" y="6070532"/>
                <a:ext cx="68760" cy="22572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2EA2E950-FD1F-4FC4-B330-A1360F09C70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039393" y="6052532"/>
                  <a:ext cx="1044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6C955569-C4D0-4D00-B24A-30B8516C6BA1}"/>
                    </a:ext>
                  </a:extLst>
                </p14:cNvPr>
                <p14:cNvContentPartPr/>
                <p14:nvPr/>
              </p14:nvContentPartPr>
              <p14:xfrm>
                <a:off x="10924193" y="6098612"/>
                <a:ext cx="98640" cy="2030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6C955569-C4D0-4D00-B24A-30B8516C6BA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906193" y="6080612"/>
                  <a:ext cx="134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29AB3653-420E-4107-9B01-ADF85CA55D2D}"/>
                    </a:ext>
                  </a:extLst>
                </p14:cNvPr>
                <p14:cNvContentPartPr/>
                <p14:nvPr/>
              </p14:nvContentPartPr>
              <p14:xfrm>
                <a:off x="11493713" y="5655452"/>
                <a:ext cx="148320" cy="5266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29AB3653-420E-4107-9B01-ADF85CA55D2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475713" y="5637452"/>
                  <a:ext cx="1839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8563E02E-CC17-47EB-9E84-C535E18AAEFA}"/>
                    </a:ext>
                  </a:extLst>
                </p14:cNvPr>
                <p14:cNvContentPartPr/>
                <p14:nvPr/>
              </p14:nvContentPartPr>
              <p14:xfrm>
                <a:off x="11405873" y="5900972"/>
                <a:ext cx="77400" cy="2642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8563E02E-CC17-47EB-9E84-C535E18AAEF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387873" y="5882972"/>
                  <a:ext cx="113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E66A4134-C458-488C-986A-593E91CB4685}"/>
                    </a:ext>
                  </a:extLst>
                </p14:cNvPr>
                <p14:cNvContentPartPr/>
                <p14:nvPr/>
              </p14:nvContentPartPr>
              <p14:xfrm>
                <a:off x="10360793" y="5966852"/>
                <a:ext cx="105480" cy="20988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E66A4134-C458-488C-986A-593E91CB468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342854" y="5948821"/>
                  <a:ext cx="140999" cy="245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E0E10E51-46D0-4C32-ABFC-614DC23EF448}"/>
                    </a:ext>
                  </a:extLst>
                </p14:cNvPr>
                <p14:cNvContentPartPr/>
                <p14:nvPr/>
              </p14:nvContentPartPr>
              <p14:xfrm>
                <a:off x="10533953" y="6032732"/>
                <a:ext cx="44640" cy="15732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E0E10E51-46D0-4C32-ABFC-614DC23EF44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515953" y="6014732"/>
                  <a:ext cx="80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2C7988EE-732F-4171-BBBB-7C012CB4932E}"/>
                    </a:ext>
                  </a:extLst>
                </p14:cNvPr>
                <p14:cNvContentPartPr/>
                <p14:nvPr/>
              </p14:nvContentPartPr>
              <p14:xfrm>
                <a:off x="10652033" y="6070532"/>
                <a:ext cx="62640" cy="14364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2C7988EE-732F-4171-BBBB-7C012CB4932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34136" y="6052532"/>
                  <a:ext cx="98076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D64E961F-F084-4AD6-BE4C-66C7ED27B6EE}"/>
                    </a:ext>
                  </a:extLst>
                </p14:cNvPr>
                <p14:cNvContentPartPr/>
                <p14:nvPr/>
              </p14:nvContentPartPr>
              <p14:xfrm>
                <a:off x="10397153" y="5061812"/>
                <a:ext cx="479520" cy="680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D64E961F-F084-4AD6-BE4C-66C7ED27B6E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379153" y="5043812"/>
                  <a:ext cx="515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63B74732-97C9-4AC8-85D5-D33A3CE165C5}"/>
                    </a:ext>
                  </a:extLst>
                </p14:cNvPr>
                <p14:cNvContentPartPr/>
                <p14:nvPr/>
              </p14:nvContentPartPr>
              <p14:xfrm>
                <a:off x="10151993" y="5249372"/>
                <a:ext cx="651240" cy="28872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63B74732-97C9-4AC8-85D5-D33A3CE165C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34003" y="5231350"/>
                  <a:ext cx="686860" cy="324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000BE14D-971F-4108-A2DC-C8B3EA19D70B}"/>
                    </a:ext>
                  </a:extLst>
                </p14:cNvPr>
                <p14:cNvContentPartPr/>
                <p14:nvPr/>
              </p14:nvContentPartPr>
              <p14:xfrm>
                <a:off x="10193393" y="5287892"/>
                <a:ext cx="553320" cy="20052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000BE14D-971F-4108-A2DC-C8B3EA19D70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175405" y="5269892"/>
                  <a:ext cx="588937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6F61A021-61A6-4994-A9ED-56654779FD4E}"/>
                    </a:ext>
                  </a:extLst>
                </p14:cNvPr>
                <p14:cNvContentPartPr/>
                <p14:nvPr/>
              </p14:nvContentPartPr>
              <p14:xfrm>
                <a:off x="10972793" y="5277812"/>
                <a:ext cx="569160" cy="16524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6F61A021-61A6-4994-A9ED-56654779FD4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54793" y="5259812"/>
                  <a:ext cx="604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6969868E-08B7-4092-ABE4-C912C7BDFAE2}"/>
                    </a:ext>
                  </a:extLst>
                </p14:cNvPr>
                <p14:cNvContentPartPr/>
                <p14:nvPr/>
              </p14:nvContentPartPr>
              <p14:xfrm>
                <a:off x="10859393" y="5202212"/>
                <a:ext cx="715680" cy="43956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6969868E-08B7-4092-ABE4-C912C7BDFAE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841384" y="5184197"/>
                  <a:ext cx="751338" cy="475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39C6B946-42BC-4711-9501-5A808E649CFA}"/>
                    </a:ext>
                  </a:extLst>
                </p14:cNvPr>
                <p14:cNvContentPartPr/>
                <p14:nvPr/>
              </p14:nvContentPartPr>
              <p14:xfrm>
                <a:off x="9995480" y="5049000"/>
                <a:ext cx="601560" cy="10558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39C6B946-42BC-4711-9501-5A808E649CF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977480" y="5031006"/>
                  <a:ext cx="637200" cy="1091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2FA97256-C4EA-40C2-BE7C-090EA7E2CC71}"/>
                    </a:ext>
                  </a:extLst>
                </p14:cNvPr>
                <p14:cNvContentPartPr/>
                <p14:nvPr/>
              </p14:nvContentPartPr>
              <p14:xfrm>
                <a:off x="10280600" y="5846760"/>
                <a:ext cx="31680" cy="25416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2FA97256-C4EA-40C2-BE7C-090EA7E2CC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62600" y="5828760"/>
                  <a:ext cx="673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878E87BD-7E4B-48B5-89A9-EAC390F5BC89}"/>
                    </a:ext>
                  </a:extLst>
                </p14:cNvPr>
                <p14:cNvContentPartPr/>
                <p14:nvPr/>
              </p14:nvContentPartPr>
              <p14:xfrm>
                <a:off x="9915920" y="5132880"/>
                <a:ext cx="375840" cy="10180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878E87BD-7E4B-48B5-89A9-EAC390F5BC8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897920" y="5114880"/>
                  <a:ext cx="41148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30A8CF10-FFC2-4556-83C1-AC07A77BF63E}"/>
                    </a:ext>
                  </a:extLst>
                </p14:cNvPr>
                <p14:cNvContentPartPr/>
                <p14:nvPr/>
              </p14:nvContentPartPr>
              <p14:xfrm>
                <a:off x="10302920" y="6024240"/>
                <a:ext cx="80640" cy="12636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30A8CF10-FFC2-4556-83C1-AC07A77BF63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284920" y="6006240"/>
                  <a:ext cx="116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34BEAB1A-DBA1-4AC5-8B09-DF2D8287B231}"/>
                    </a:ext>
                  </a:extLst>
                </p14:cNvPr>
                <p14:cNvContentPartPr/>
                <p14:nvPr/>
              </p14:nvContentPartPr>
              <p14:xfrm>
                <a:off x="10249640" y="6065280"/>
                <a:ext cx="60480" cy="1173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34BEAB1A-DBA1-4AC5-8B09-DF2D8287B23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231640" y="6047280"/>
                  <a:ext cx="96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69C118E8-1071-498B-A8CF-7421269C92AD}"/>
                    </a:ext>
                  </a:extLst>
                </p14:cNvPr>
                <p14:cNvContentPartPr/>
                <p14:nvPr/>
              </p14:nvContentPartPr>
              <p14:xfrm>
                <a:off x="10494080" y="6024240"/>
                <a:ext cx="62640" cy="17208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69C118E8-1071-498B-A8CF-7421269C92A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475976" y="6006240"/>
                  <a:ext cx="98486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CF5B8EFD-2F30-4F0A-AD53-B1DAAFB7F0A9}"/>
                    </a:ext>
                  </a:extLst>
                </p14:cNvPr>
                <p14:cNvContentPartPr/>
                <p14:nvPr/>
              </p14:nvContentPartPr>
              <p14:xfrm>
                <a:off x="10688120" y="6095880"/>
                <a:ext cx="10440" cy="8424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CF5B8EFD-2F30-4F0A-AD53-B1DAAFB7F0A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670120" y="6077880"/>
                  <a:ext cx="46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105C2F56-9464-47D4-9413-9E86121F1F3D}"/>
                    </a:ext>
                  </a:extLst>
                </p14:cNvPr>
                <p14:cNvContentPartPr/>
                <p14:nvPr/>
              </p14:nvContentPartPr>
              <p14:xfrm>
                <a:off x="10175840" y="5333760"/>
                <a:ext cx="218160" cy="26640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105C2F56-9464-47D4-9413-9E86121F1F3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157840" y="5315760"/>
                  <a:ext cx="253800" cy="30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0127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2471E68-B8C0-4998-B7A9-0A051CF3DAA0}"/>
              </a:ext>
            </a:extLst>
          </p:cNvPr>
          <p:cNvGrpSpPr/>
          <p:nvPr/>
        </p:nvGrpSpPr>
        <p:grpSpPr>
          <a:xfrm>
            <a:off x="2407923" y="-224473"/>
            <a:ext cx="7905393" cy="1799846"/>
            <a:chOff x="2669442" y="110170"/>
            <a:chExt cx="7905393" cy="1799846"/>
          </a:xfrm>
        </p:grpSpPr>
        <p:pic>
          <p:nvPicPr>
            <p:cNvPr id="3" name="Immagine 2" descr="Immagine che contiene arancia, sedendo, frutta, tavolo&#10;&#10;Descrizione generata automaticamente">
              <a:extLst>
                <a:ext uri="{FF2B5EF4-FFF2-40B4-BE49-F238E27FC236}">
                  <a16:creationId xmlns:a16="http://schemas.microsoft.com/office/drawing/2014/main" id="{C760CE51-E8A8-4719-AF15-C7FACC20F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9442" y="110170"/>
              <a:ext cx="7905393" cy="1799846"/>
            </a:xfrm>
            <a:prstGeom prst="rect">
              <a:avLst/>
            </a:prstGeom>
            <a:effectLst>
              <a:outerShdw blurRad="1257300" dist="50800" dir="5400000" sx="1000" sy="1000" algn="ctr" rotWithShape="0">
                <a:schemeClr val="bg1"/>
              </a:outerShdw>
            </a:effectLst>
          </p:spPr>
        </p:pic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B50A908C-16A6-4157-971B-48DC9191F40A}"/>
                </a:ext>
              </a:extLst>
            </p:cNvPr>
            <p:cNvSpPr txBox="1"/>
            <p:nvPr/>
          </p:nvSpPr>
          <p:spPr>
            <a:xfrm>
              <a:off x="3276306" y="642389"/>
              <a:ext cx="59602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>
                  <a:solidFill>
                    <a:schemeClr val="bg1"/>
                  </a:solidFill>
                  <a:latin typeface="BigKids" pitchFamily="2" charset="0"/>
                </a:rPr>
                <a:t>Valutazione del design</a:t>
              </a:r>
              <a:endParaRPr lang="en-IT" sz="3600">
                <a:solidFill>
                  <a:schemeClr val="bg1"/>
                </a:solidFill>
                <a:latin typeface="BigKids" pitchFamily="2" charset="0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0C22D7D-3201-4194-BB16-DA086BAF43B5}"/>
              </a:ext>
            </a:extLst>
          </p:cNvPr>
          <p:cNvGrpSpPr/>
          <p:nvPr/>
        </p:nvGrpSpPr>
        <p:grpSpPr>
          <a:xfrm>
            <a:off x="4579481" y="1175017"/>
            <a:ext cx="3033038" cy="5491747"/>
            <a:chOff x="1178868" y="1231578"/>
            <a:chExt cx="3033038" cy="5491747"/>
          </a:xfrm>
        </p:grpSpPr>
        <p:pic>
          <p:nvPicPr>
            <p:cNvPr id="12" name="Immagine 11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09386450-C468-4E1B-95DA-FBF1906E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7537" y="1715018"/>
              <a:ext cx="2315701" cy="4524868"/>
            </a:xfrm>
            <a:prstGeom prst="rect">
              <a:avLst/>
            </a:prstGeom>
          </p:spPr>
        </p:pic>
        <p:pic>
          <p:nvPicPr>
            <p:cNvPr id="7" name="Immagine 6" descr="Immagine che contiene monitor, schermo, sedendo, fotografia&#10;&#10;Descrizione generata automaticamente">
              <a:extLst>
                <a:ext uri="{FF2B5EF4-FFF2-40B4-BE49-F238E27FC236}">
                  <a16:creationId xmlns:a16="http://schemas.microsoft.com/office/drawing/2014/main" id="{7CAB3013-FBCF-4920-A2BA-6EFA28BB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868" y="1231578"/>
              <a:ext cx="3033038" cy="5491747"/>
            </a:xfrm>
            <a:prstGeom prst="rect">
              <a:avLst/>
            </a:prstGeom>
          </p:spPr>
        </p:pic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DC3AEEB7-5EB3-4623-8688-D8F8218A5EAB}"/>
              </a:ext>
            </a:extLst>
          </p:cNvPr>
          <p:cNvGrpSpPr/>
          <p:nvPr/>
        </p:nvGrpSpPr>
        <p:grpSpPr>
          <a:xfrm>
            <a:off x="7617698" y="2389287"/>
            <a:ext cx="4330339" cy="4455725"/>
            <a:chOff x="7648148" y="2370136"/>
            <a:chExt cx="4330339" cy="44557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2" name="Ink 60">
                  <a:extLst>
                    <a:ext uri="{FF2B5EF4-FFF2-40B4-BE49-F238E27FC236}">
                      <a16:creationId xmlns:a16="http://schemas.microsoft.com/office/drawing/2014/main" id="{486C10E6-BAD8-4ED1-AD9A-DA33D659560B}"/>
                    </a:ext>
                  </a:extLst>
                </p14:cNvPr>
                <p14:cNvContentPartPr/>
                <p14:nvPr/>
              </p14:nvContentPartPr>
              <p14:xfrm>
                <a:off x="11021187" y="6119181"/>
                <a:ext cx="6120" cy="706680"/>
              </p14:xfrm>
            </p:contentPart>
          </mc:Choice>
          <mc:Fallback xmlns="">
            <p:pic>
              <p:nvPicPr>
                <p:cNvPr id="32" name="Ink 60">
                  <a:extLst>
                    <a:ext uri="{FF2B5EF4-FFF2-40B4-BE49-F238E27FC236}">
                      <a16:creationId xmlns:a16="http://schemas.microsoft.com/office/drawing/2014/main" id="{486C10E6-BAD8-4ED1-AD9A-DA33D65956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03187" y="6101181"/>
                  <a:ext cx="4176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42">
                  <a:extLst>
                    <a:ext uri="{FF2B5EF4-FFF2-40B4-BE49-F238E27FC236}">
                      <a16:creationId xmlns:a16="http://schemas.microsoft.com/office/drawing/2014/main" id="{8D62DB14-F53E-428A-A276-A58B7C33628F}"/>
                    </a:ext>
                  </a:extLst>
                </p14:cNvPr>
                <p14:cNvContentPartPr/>
                <p14:nvPr/>
              </p14:nvContentPartPr>
              <p14:xfrm>
                <a:off x="10393457" y="5161189"/>
                <a:ext cx="1408680" cy="949320"/>
              </p14:xfrm>
            </p:contentPart>
          </mc:Choice>
          <mc:Fallback xmlns="">
            <p:pic>
              <p:nvPicPr>
                <p:cNvPr id="14" name="Ink 42">
                  <a:extLst>
                    <a:ext uri="{FF2B5EF4-FFF2-40B4-BE49-F238E27FC236}">
                      <a16:creationId xmlns:a16="http://schemas.microsoft.com/office/drawing/2014/main" id="{8D62DB14-F53E-428A-A276-A58B7C3362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75457" y="5143189"/>
                  <a:ext cx="144432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43">
                  <a:extLst>
                    <a:ext uri="{FF2B5EF4-FFF2-40B4-BE49-F238E27FC236}">
                      <a16:creationId xmlns:a16="http://schemas.microsoft.com/office/drawing/2014/main" id="{D639CECE-05E5-4DF0-BA6B-F4B8B6350934}"/>
                    </a:ext>
                  </a:extLst>
                </p14:cNvPr>
                <p14:cNvContentPartPr/>
                <p14:nvPr/>
              </p14:nvContentPartPr>
              <p14:xfrm>
                <a:off x="10563806" y="5365662"/>
                <a:ext cx="268200" cy="51480"/>
              </p14:xfrm>
            </p:contentPart>
          </mc:Choice>
          <mc:Fallback xmlns="">
            <p:pic>
              <p:nvPicPr>
                <p:cNvPr id="15" name="Ink 43">
                  <a:extLst>
                    <a:ext uri="{FF2B5EF4-FFF2-40B4-BE49-F238E27FC236}">
                      <a16:creationId xmlns:a16="http://schemas.microsoft.com/office/drawing/2014/main" id="{D639CECE-05E5-4DF0-BA6B-F4B8B63509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45806" y="5347662"/>
                  <a:ext cx="303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44">
                  <a:extLst>
                    <a:ext uri="{FF2B5EF4-FFF2-40B4-BE49-F238E27FC236}">
                      <a16:creationId xmlns:a16="http://schemas.microsoft.com/office/drawing/2014/main" id="{C33FE446-0220-4CF6-94F7-81604A23B604}"/>
                    </a:ext>
                  </a:extLst>
                </p14:cNvPr>
                <p14:cNvContentPartPr/>
                <p14:nvPr/>
              </p14:nvContentPartPr>
              <p14:xfrm>
                <a:off x="11109926" y="5293662"/>
                <a:ext cx="214920" cy="73440"/>
              </p14:xfrm>
            </p:contentPart>
          </mc:Choice>
          <mc:Fallback xmlns="">
            <p:pic>
              <p:nvPicPr>
                <p:cNvPr id="16" name="Ink 44">
                  <a:extLst>
                    <a:ext uri="{FF2B5EF4-FFF2-40B4-BE49-F238E27FC236}">
                      <a16:creationId xmlns:a16="http://schemas.microsoft.com/office/drawing/2014/main" id="{C33FE446-0220-4CF6-94F7-81604A23B60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91926" y="5275750"/>
                  <a:ext cx="250560" cy="108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45">
                  <a:extLst>
                    <a:ext uri="{FF2B5EF4-FFF2-40B4-BE49-F238E27FC236}">
                      <a16:creationId xmlns:a16="http://schemas.microsoft.com/office/drawing/2014/main" id="{A90EFF2C-2A93-4CEF-8633-DACBCDBBA1F5}"/>
                    </a:ext>
                  </a:extLst>
                </p14:cNvPr>
                <p14:cNvContentPartPr/>
                <p14:nvPr/>
              </p14:nvContentPartPr>
              <p14:xfrm>
                <a:off x="10891406" y="5811342"/>
                <a:ext cx="294840" cy="8640"/>
              </p14:xfrm>
            </p:contentPart>
          </mc:Choice>
          <mc:Fallback xmlns="">
            <p:pic>
              <p:nvPicPr>
                <p:cNvPr id="17" name="Ink 45">
                  <a:extLst>
                    <a:ext uri="{FF2B5EF4-FFF2-40B4-BE49-F238E27FC236}">
                      <a16:creationId xmlns:a16="http://schemas.microsoft.com/office/drawing/2014/main" id="{A90EFF2C-2A93-4CEF-8633-DACBCDBBA1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73406" y="5794062"/>
                  <a:ext cx="330480" cy="42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46">
                  <a:extLst>
                    <a:ext uri="{FF2B5EF4-FFF2-40B4-BE49-F238E27FC236}">
                      <a16:creationId xmlns:a16="http://schemas.microsoft.com/office/drawing/2014/main" id="{E3DA768A-7371-49C7-BF7E-95771D440899}"/>
                    </a:ext>
                  </a:extLst>
                </p14:cNvPr>
                <p14:cNvContentPartPr/>
                <p14:nvPr/>
              </p14:nvContentPartPr>
              <p14:xfrm>
                <a:off x="10715366" y="5570142"/>
                <a:ext cx="360" cy="360"/>
              </p14:xfrm>
            </p:contentPart>
          </mc:Choice>
          <mc:Fallback xmlns="">
            <p:pic>
              <p:nvPicPr>
                <p:cNvPr id="18" name="Ink 46">
                  <a:extLst>
                    <a:ext uri="{FF2B5EF4-FFF2-40B4-BE49-F238E27FC236}">
                      <a16:creationId xmlns:a16="http://schemas.microsoft.com/office/drawing/2014/main" id="{E3DA768A-7371-49C7-BF7E-95771D4408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52366" y="55071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47">
                  <a:extLst>
                    <a:ext uri="{FF2B5EF4-FFF2-40B4-BE49-F238E27FC236}">
                      <a16:creationId xmlns:a16="http://schemas.microsoft.com/office/drawing/2014/main" id="{715038B5-2F7F-4BD0-B090-2A3D8756D483}"/>
                    </a:ext>
                  </a:extLst>
                </p14:cNvPr>
                <p14:cNvContentPartPr/>
                <p14:nvPr/>
              </p14:nvContentPartPr>
              <p14:xfrm>
                <a:off x="11188766" y="5525142"/>
                <a:ext cx="360" cy="360"/>
              </p14:xfrm>
            </p:contentPart>
          </mc:Choice>
          <mc:Fallback xmlns="">
            <p:pic>
              <p:nvPicPr>
                <p:cNvPr id="19" name="Ink 47">
                  <a:extLst>
                    <a:ext uri="{FF2B5EF4-FFF2-40B4-BE49-F238E27FC236}">
                      <a16:creationId xmlns:a16="http://schemas.microsoft.com/office/drawing/2014/main" id="{715038B5-2F7F-4BD0-B090-2A3D8756D4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25766" y="54621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48">
                  <a:extLst>
                    <a:ext uri="{FF2B5EF4-FFF2-40B4-BE49-F238E27FC236}">
                      <a16:creationId xmlns:a16="http://schemas.microsoft.com/office/drawing/2014/main" id="{143064C1-9036-48A4-A973-F063E567D77D}"/>
                    </a:ext>
                  </a:extLst>
                </p14:cNvPr>
                <p14:cNvContentPartPr/>
                <p14:nvPr/>
              </p14:nvContentPartPr>
              <p14:xfrm>
                <a:off x="11057006" y="5391942"/>
                <a:ext cx="304920" cy="287640"/>
              </p14:xfrm>
            </p:contentPart>
          </mc:Choice>
          <mc:Fallback xmlns="">
            <p:pic>
              <p:nvPicPr>
                <p:cNvPr id="20" name="Ink 48">
                  <a:extLst>
                    <a:ext uri="{FF2B5EF4-FFF2-40B4-BE49-F238E27FC236}">
                      <a16:creationId xmlns:a16="http://schemas.microsoft.com/office/drawing/2014/main" id="{143064C1-9036-48A4-A973-F063E567D7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48017" y="5382942"/>
                  <a:ext cx="322539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49">
                  <a:extLst>
                    <a:ext uri="{FF2B5EF4-FFF2-40B4-BE49-F238E27FC236}">
                      <a16:creationId xmlns:a16="http://schemas.microsoft.com/office/drawing/2014/main" id="{C1E95673-0B92-4D1D-A9DE-19C94E1328A6}"/>
                    </a:ext>
                  </a:extLst>
                </p14:cNvPr>
                <p14:cNvContentPartPr/>
                <p14:nvPr/>
              </p14:nvContentPartPr>
              <p14:xfrm>
                <a:off x="11364086" y="5490582"/>
                <a:ext cx="12600" cy="110520"/>
              </p14:xfrm>
            </p:contentPart>
          </mc:Choice>
          <mc:Fallback xmlns="">
            <p:pic>
              <p:nvPicPr>
                <p:cNvPr id="21" name="Ink 49">
                  <a:extLst>
                    <a:ext uri="{FF2B5EF4-FFF2-40B4-BE49-F238E27FC236}">
                      <a16:creationId xmlns:a16="http://schemas.microsoft.com/office/drawing/2014/main" id="{C1E95673-0B92-4D1D-A9DE-19C94E1328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354821" y="5481582"/>
                  <a:ext cx="30759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50">
                  <a:extLst>
                    <a:ext uri="{FF2B5EF4-FFF2-40B4-BE49-F238E27FC236}">
                      <a16:creationId xmlns:a16="http://schemas.microsoft.com/office/drawing/2014/main" id="{86BD9020-1DE1-489E-B2C2-6814D26DC136}"/>
                    </a:ext>
                  </a:extLst>
                </p14:cNvPr>
                <p14:cNvContentPartPr/>
                <p14:nvPr/>
              </p14:nvContentPartPr>
              <p14:xfrm>
                <a:off x="11401166" y="5540622"/>
                <a:ext cx="294120" cy="501840"/>
              </p14:xfrm>
            </p:contentPart>
          </mc:Choice>
          <mc:Fallback xmlns="">
            <p:pic>
              <p:nvPicPr>
                <p:cNvPr id="22" name="Ink 50">
                  <a:extLst>
                    <a:ext uri="{FF2B5EF4-FFF2-40B4-BE49-F238E27FC236}">
                      <a16:creationId xmlns:a16="http://schemas.microsoft.com/office/drawing/2014/main" id="{86BD9020-1DE1-489E-B2C2-6814D26DC1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392166" y="5531616"/>
                  <a:ext cx="311760" cy="519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51">
                  <a:extLst>
                    <a:ext uri="{FF2B5EF4-FFF2-40B4-BE49-F238E27FC236}">
                      <a16:creationId xmlns:a16="http://schemas.microsoft.com/office/drawing/2014/main" id="{63535EAD-8FB7-4031-9F0A-9606C15D90C6}"/>
                    </a:ext>
                  </a:extLst>
                </p14:cNvPr>
                <p14:cNvContentPartPr/>
                <p14:nvPr/>
              </p14:nvContentPartPr>
              <p14:xfrm>
                <a:off x="11396975" y="5533558"/>
                <a:ext cx="3240" cy="5040"/>
              </p14:xfrm>
            </p:contentPart>
          </mc:Choice>
          <mc:Fallback xmlns="">
            <p:pic>
              <p:nvPicPr>
                <p:cNvPr id="23" name="Ink 51">
                  <a:extLst>
                    <a:ext uri="{FF2B5EF4-FFF2-40B4-BE49-F238E27FC236}">
                      <a16:creationId xmlns:a16="http://schemas.microsoft.com/office/drawing/2014/main" id="{63535EAD-8FB7-4031-9F0A-9606C15D90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387975" y="5524558"/>
                  <a:ext cx="20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52">
                  <a:extLst>
                    <a:ext uri="{FF2B5EF4-FFF2-40B4-BE49-F238E27FC236}">
                      <a16:creationId xmlns:a16="http://schemas.microsoft.com/office/drawing/2014/main" id="{E8CAB68F-5BAE-42C5-9409-7B5849DF0F91}"/>
                    </a:ext>
                  </a:extLst>
                </p14:cNvPr>
                <p14:cNvContentPartPr/>
                <p14:nvPr/>
              </p14:nvContentPartPr>
              <p14:xfrm>
                <a:off x="10666895" y="5537558"/>
                <a:ext cx="19440" cy="26280"/>
              </p14:xfrm>
            </p:contentPart>
          </mc:Choice>
          <mc:Fallback xmlns="">
            <p:pic>
              <p:nvPicPr>
                <p:cNvPr id="24" name="Ink 52">
                  <a:extLst>
                    <a:ext uri="{FF2B5EF4-FFF2-40B4-BE49-F238E27FC236}">
                      <a16:creationId xmlns:a16="http://schemas.microsoft.com/office/drawing/2014/main" id="{E8CAB68F-5BAE-42C5-9409-7B5849DF0F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57895" y="5528558"/>
                  <a:ext cx="37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53">
                  <a:extLst>
                    <a:ext uri="{FF2B5EF4-FFF2-40B4-BE49-F238E27FC236}">
                      <a16:creationId xmlns:a16="http://schemas.microsoft.com/office/drawing/2014/main" id="{B4A9D208-EE77-4739-8CDA-D193CAA80F52}"/>
                    </a:ext>
                  </a:extLst>
                </p14:cNvPr>
                <p14:cNvContentPartPr/>
                <p14:nvPr/>
              </p14:nvContentPartPr>
              <p14:xfrm>
                <a:off x="10727375" y="5582428"/>
                <a:ext cx="42120" cy="43920"/>
              </p14:xfrm>
            </p:contentPart>
          </mc:Choice>
          <mc:Fallback xmlns="">
            <p:pic>
              <p:nvPicPr>
                <p:cNvPr id="25" name="Ink 53">
                  <a:extLst>
                    <a:ext uri="{FF2B5EF4-FFF2-40B4-BE49-F238E27FC236}">
                      <a16:creationId xmlns:a16="http://schemas.microsoft.com/office/drawing/2014/main" id="{B4A9D208-EE77-4739-8CDA-D193CAA80F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18375" y="5573428"/>
                  <a:ext cx="59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54">
                  <a:extLst>
                    <a:ext uri="{FF2B5EF4-FFF2-40B4-BE49-F238E27FC236}">
                      <a16:creationId xmlns:a16="http://schemas.microsoft.com/office/drawing/2014/main" id="{DE65CC13-9010-499E-A90D-146AFF1701D8}"/>
                    </a:ext>
                  </a:extLst>
                </p14:cNvPr>
                <p14:cNvContentPartPr/>
                <p14:nvPr/>
              </p14:nvContentPartPr>
              <p14:xfrm>
                <a:off x="11147495" y="5490628"/>
                <a:ext cx="23040" cy="25920"/>
              </p14:xfrm>
            </p:contentPart>
          </mc:Choice>
          <mc:Fallback xmlns="">
            <p:pic>
              <p:nvPicPr>
                <p:cNvPr id="26" name="Ink 54">
                  <a:extLst>
                    <a:ext uri="{FF2B5EF4-FFF2-40B4-BE49-F238E27FC236}">
                      <a16:creationId xmlns:a16="http://schemas.microsoft.com/office/drawing/2014/main" id="{DE65CC13-9010-499E-A90D-146AFF1701D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38495" y="5481628"/>
                  <a:ext cx="40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55">
                  <a:extLst>
                    <a:ext uri="{FF2B5EF4-FFF2-40B4-BE49-F238E27FC236}">
                      <a16:creationId xmlns:a16="http://schemas.microsoft.com/office/drawing/2014/main" id="{260B9EFC-536A-4C24-B2AC-45419CB8235A}"/>
                    </a:ext>
                  </a:extLst>
                </p14:cNvPr>
                <p14:cNvContentPartPr/>
                <p14:nvPr/>
              </p14:nvContentPartPr>
              <p14:xfrm>
                <a:off x="11198615" y="5531308"/>
                <a:ext cx="46800" cy="43200"/>
              </p14:xfrm>
            </p:contentPart>
          </mc:Choice>
          <mc:Fallback xmlns="">
            <p:pic>
              <p:nvPicPr>
                <p:cNvPr id="27" name="Ink 55">
                  <a:extLst>
                    <a:ext uri="{FF2B5EF4-FFF2-40B4-BE49-F238E27FC236}">
                      <a16:creationId xmlns:a16="http://schemas.microsoft.com/office/drawing/2014/main" id="{260B9EFC-536A-4C24-B2AC-45419CB823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189615" y="5522382"/>
                  <a:ext cx="64440" cy="60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56">
                  <a:extLst>
                    <a:ext uri="{FF2B5EF4-FFF2-40B4-BE49-F238E27FC236}">
                      <a16:creationId xmlns:a16="http://schemas.microsoft.com/office/drawing/2014/main" id="{BCB02ADC-6A01-4849-98C0-BDFFBBC5CE4E}"/>
                    </a:ext>
                  </a:extLst>
                </p14:cNvPr>
                <p14:cNvContentPartPr/>
                <p14:nvPr/>
              </p14:nvContentPartPr>
              <p14:xfrm>
                <a:off x="11147465" y="5484558"/>
                <a:ext cx="120600" cy="98280"/>
              </p14:xfrm>
            </p:contentPart>
          </mc:Choice>
          <mc:Fallback xmlns="">
            <p:pic>
              <p:nvPicPr>
                <p:cNvPr id="28" name="Ink 56">
                  <a:extLst>
                    <a:ext uri="{FF2B5EF4-FFF2-40B4-BE49-F238E27FC236}">
                      <a16:creationId xmlns:a16="http://schemas.microsoft.com/office/drawing/2014/main" id="{BCB02ADC-6A01-4849-98C0-BDFFBBC5CE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84465" y="5421558"/>
                  <a:ext cx="246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57">
                  <a:extLst>
                    <a:ext uri="{FF2B5EF4-FFF2-40B4-BE49-F238E27FC236}">
                      <a16:creationId xmlns:a16="http://schemas.microsoft.com/office/drawing/2014/main" id="{002DA9F1-F523-4BF1-A234-1622F8997EF6}"/>
                    </a:ext>
                  </a:extLst>
                </p14:cNvPr>
                <p14:cNvContentPartPr/>
                <p14:nvPr/>
              </p14:nvContentPartPr>
              <p14:xfrm>
                <a:off x="11153495" y="5433038"/>
                <a:ext cx="152640" cy="223560"/>
              </p14:xfrm>
            </p:contentPart>
          </mc:Choice>
          <mc:Fallback xmlns="">
            <p:pic>
              <p:nvPicPr>
                <p:cNvPr id="29" name="Ink 57">
                  <a:extLst>
                    <a:ext uri="{FF2B5EF4-FFF2-40B4-BE49-F238E27FC236}">
                      <a16:creationId xmlns:a16="http://schemas.microsoft.com/office/drawing/2014/main" id="{002DA9F1-F523-4BF1-A234-1622F8997E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44495" y="5424038"/>
                  <a:ext cx="170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58">
                  <a:extLst>
                    <a:ext uri="{FF2B5EF4-FFF2-40B4-BE49-F238E27FC236}">
                      <a16:creationId xmlns:a16="http://schemas.microsoft.com/office/drawing/2014/main" id="{691094E2-5FCF-4464-8794-DDBA37C354A4}"/>
                    </a:ext>
                  </a:extLst>
                </p14:cNvPr>
                <p14:cNvContentPartPr/>
                <p14:nvPr/>
              </p14:nvContentPartPr>
              <p14:xfrm>
                <a:off x="11153855" y="5654798"/>
                <a:ext cx="15480" cy="1080"/>
              </p14:xfrm>
            </p:contentPart>
          </mc:Choice>
          <mc:Fallback xmlns="">
            <p:pic>
              <p:nvPicPr>
                <p:cNvPr id="30" name="Ink 58">
                  <a:extLst>
                    <a:ext uri="{FF2B5EF4-FFF2-40B4-BE49-F238E27FC236}">
                      <a16:creationId xmlns:a16="http://schemas.microsoft.com/office/drawing/2014/main" id="{691094E2-5FCF-4464-8794-DDBA37C354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144641" y="5645798"/>
                  <a:ext cx="335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59">
                  <a:extLst>
                    <a:ext uri="{FF2B5EF4-FFF2-40B4-BE49-F238E27FC236}">
                      <a16:creationId xmlns:a16="http://schemas.microsoft.com/office/drawing/2014/main" id="{B2F3D4E7-4977-4CB9-B8FD-30D1789D7F6B}"/>
                    </a:ext>
                  </a:extLst>
                </p14:cNvPr>
                <p14:cNvContentPartPr/>
                <p14:nvPr/>
              </p14:nvContentPartPr>
              <p14:xfrm>
                <a:off x="11303615" y="5440238"/>
                <a:ext cx="4320" cy="5760"/>
              </p14:xfrm>
            </p:contentPart>
          </mc:Choice>
          <mc:Fallback xmlns="">
            <p:pic>
              <p:nvPicPr>
                <p:cNvPr id="31" name="Ink 59">
                  <a:extLst>
                    <a:ext uri="{FF2B5EF4-FFF2-40B4-BE49-F238E27FC236}">
                      <a16:creationId xmlns:a16="http://schemas.microsoft.com/office/drawing/2014/main" id="{B2F3D4E7-4977-4CB9-B8FD-30D1789D7F6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93797" y="5431238"/>
                  <a:ext cx="23564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64">
                  <a:extLst>
                    <a:ext uri="{FF2B5EF4-FFF2-40B4-BE49-F238E27FC236}">
                      <a16:creationId xmlns:a16="http://schemas.microsoft.com/office/drawing/2014/main" id="{0D0CC25A-A3F0-411B-9803-7D16C2937D97}"/>
                    </a:ext>
                  </a:extLst>
                </p14:cNvPr>
                <p14:cNvContentPartPr/>
                <p14:nvPr/>
              </p14:nvContentPartPr>
              <p14:xfrm>
                <a:off x="10747947" y="6344181"/>
                <a:ext cx="252000" cy="168840"/>
              </p14:xfrm>
            </p:contentPart>
          </mc:Choice>
          <mc:Fallback xmlns="">
            <p:pic>
              <p:nvPicPr>
                <p:cNvPr id="33" name="Ink 64">
                  <a:extLst>
                    <a:ext uri="{FF2B5EF4-FFF2-40B4-BE49-F238E27FC236}">
                      <a16:creationId xmlns:a16="http://schemas.microsoft.com/office/drawing/2014/main" id="{0D0CC25A-A3F0-411B-9803-7D16C2937D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29947" y="6326181"/>
                  <a:ext cx="287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62">
                  <a:extLst>
                    <a:ext uri="{FF2B5EF4-FFF2-40B4-BE49-F238E27FC236}">
                      <a16:creationId xmlns:a16="http://schemas.microsoft.com/office/drawing/2014/main" id="{EB14CD2F-8F6B-48F5-9A09-FB95F44C1284}"/>
                    </a:ext>
                  </a:extLst>
                </p14:cNvPr>
                <p14:cNvContentPartPr/>
                <p14:nvPr/>
              </p14:nvContentPartPr>
              <p14:xfrm>
                <a:off x="11050707" y="6516621"/>
                <a:ext cx="168840" cy="226080"/>
              </p14:xfrm>
            </p:contentPart>
          </mc:Choice>
          <mc:Fallback xmlns="">
            <p:pic>
              <p:nvPicPr>
                <p:cNvPr id="34" name="Ink 62">
                  <a:extLst>
                    <a:ext uri="{FF2B5EF4-FFF2-40B4-BE49-F238E27FC236}">
                      <a16:creationId xmlns:a16="http://schemas.microsoft.com/office/drawing/2014/main" id="{EB14CD2F-8F6B-48F5-9A09-FB95F44C12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32707" y="6498621"/>
                  <a:ext cx="204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63">
                  <a:extLst>
                    <a:ext uri="{FF2B5EF4-FFF2-40B4-BE49-F238E27FC236}">
                      <a16:creationId xmlns:a16="http://schemas.microsoft.com/office/drawing/2014/main" id="{5827BDD4-C200-409C-AAA4-CF8B9FD503D1}"/>
                    </a:ext>
                  </a:extLst>
                </p14:cNvPr>
                <p14:cNvContentPartPr/>
                <p14:nvPr/>
              </p14:nvContentPartPr>
              <p14:xfrm>
                <a:off x="10614415" y="5976278"/>
                <a:ext cx="304560" cy="133560"/>
              </p14:xfrm>
            </p:contentPart>
          </mc:Choice>
          <mc:Fallback xmlns="">
            <p:pic>
              <p:nvPicPr>
                <p:cNvPr id="35" name="Ink 63">
                  <a:extLst>
                    <a:ext uri="{FF2B5EF4-FFF2-40B4-BE49-F238E27FC236}">
                      <a16:creationId xmlns:a16="http://schemas.microsoft.com/office/drawing/2014/main" id="{5827BDD4-C200-409C-AAA4-CF8B9FD503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96415" y="5958229"/>
                  <a:ext cx="340200" cy="169296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5" name="Picture 98">
              <a:extLst>
                <a:ext uri="{FF2B5EF4-FFF2-40B4-BE49-F238E27FC236}">
                  <a16:creationId xmlns:a16="http://schemas.microsoft.com/office/drawing/2014/main" id="{E72E6AC3-D8DB-49D0-9447-FBE51054C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648148" y="2370136"/>
              <a:ext cx="4153989" cy="25175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put penna 3">
                  <a:extLst>
                    <a:ext uri="{FF2B5EF4-FFF2-40B4-BE49-F238E27FC236}">
                      <a16:creationId xmlns:a16="http://schemas.microsoft.com/office/drawing/2014/main" id="{06ED0181-D96D-4367-A0D4-0D284D986E6A}"/>
                    </a:ext>
                  </a:extLst>
                </p14:cNvPr>
                <p14:cNvContentPartPr/>
                <p14:nvPr/>
              </p14:nvContentPartPr>
              <p14:xfrm rot="19905607">
                <a:off x="9927028" y="4572992"/>
                <a:ext cx="304200" cy="680760"/>
              </p14:xfrm>
            </p:contentPart>
          </mc:Choice>
          <mc:Fallback xmlns="">
            <p:pic>
              <p:nvPicPr>
                <p:cNvPr id="40" name="Input penna 3">
                  <a:extLst>
                    <a:ext uri="{FF2B5EF4-FFF2-40B4-BE49-F238E27FC236}">
                      <a16:creationId xmlns:a16="http://schemas.microsoft.com/office/drawing/2014/main" id="{06ED0181-D96D-4367-A0D4-0D284D986E6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 rot="19905607">
                  <a:off x="9891028" y="4536992"/>
                  <a:ext cx="375840" cy="752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2" name="CasellaDiTesto 1">
              <a:extLst>
                <a:ext uri="{FF2B5EF4-FFF2-40B4-BE49-F238E27FC236}">
                  <a16:creationId xmlns:a16="http://schemas.microsoft.com/office/drawing/2014/main" id="{13A14015-874B-4C71-918D-ADA7E735D7A6}"/>
                </a:ext>
              </a:extLst>
            </p:cNvPr>
            <p:cNvSpPr txBox="1"/>
            <p:nvPr/>
          </p:nvSpPr>
          <p:spPr>
            <a:xfrm>
              <a:off x="7895774" y="2932449"/>
              <a:ext cx="4082713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err="1">
                  <a:solidFill>
                    <a:schemeClr val="bg1"/>
                  </a:solidFill>
                  <a:latin typeface="KIDsRegular" pitchFamily="2" charset="0"/>
                </a:rPr>
                <a:t>perche</a:t>
              </a:r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’ devo </a:t>
              </a:r>
              <a:r>
                <a:rPr lang="it-IT" sz="3600">
                  <a:solidFill>
                    <a:schemeClr val="bg1"/>
                  </a:solidFill>
                  <a:latin typeface="KIDsRegular" pitchFamily="2" charset="0"/>
                </a:rPr>
                <a:t>reinserire</a:t>
              </a:r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 un’altra volta il </a:t>
              </a:r>
              <a:r>
                <a:rPr lang="it-IT" sz="3600">
                  <a:solidFill>
                    <a:schemeClr val="bg1"/>
                  </a:solidFill>
                  <a:latin typeface="KIDsRegular" pitchFamily="2" charset="0"/>
                </a:rPr>
                <a:t>nome</a:t>
              </a:r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 alla</a:t>
              </a:r>
            </a:p>
            <a:p>
              <a:pPr algn="l"/>
              <a:r>
                <a:rPr lang="it-IT">
                  <a:solidFill>
                    <a:schemeClr val="bg1"/>
                  </a:solidFill>
                  <a:latin typeface="KIDsRegular" pitchFamily="2" charset="0"/>
                </a:rPr>
                <a:t>mia incubata</a:t>
              </a:r>
              <a:endParaRPr lang="it-IT" sz="3600">
                <a:solidFill>
                  <a:schemeClr val="bg1"/>
                </a:solidFill>
                <a:latin typeface="KIDsRegular" pitchFamily="2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put penna 4">
                  <a:extLst>
                    <a:ext uri="{FF2B5EF4-FFF2-40B4-BE49-F238E27FC236}">
                      <a16:creationId xmlns:a16="http://schemas.microsoft.com/office/drawing/2014/main" id="{04194E0E-D366-44EF-9B04-D6D144F0BF77}"/>
                    </a:ext>
                  </a:extLst>
                </p14:cNvPr>
                <p14:cNvContentPartPr/>
                <p14:nvPr/>
              </p14:nvContentPartPr>
              <p14:xfrm rot="19905607">
                <a:off x="9938488" y="4640338"/>
                <a:ext cx="192600" cy="517320"/>
              </p14:xfrm>
            </p:contentPart>
          </mc:Choice>
          <mc:Fallback xmlns="">
            <p:pic>
              <p:nvPicPr>
                <p:cNvPr id="43" name="Input penna 4">
                  <a:extLst>
                    <a:ext uri="{FF2B5EF4-FFF2-40B4-BE49-F238E27FC236}">
                      <a16:creationId xmlns:a16="http://schemas.microsoft.com/office/drawing/2014/main" id="{04194E0E-D366-44EF-9B04-D6D144F0BF7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 rot="19905607">
                  <a:off x="9902488" y="4604338"/>
                  <a:ext cx="264240" cy="58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C080193A-8839-4D3F-B721-08B8095D7D57}"/>
              </a:ext>
            </a:extLst>
          </p:cNvPr>
          <p:cNvGrpSpPr/>
          <p:nvPr/>
        </p:nvGrpSpPr>
        <p:grpSpPr>
          <a:xfrm rot="21219684">
            <a:off x="10307425" y="4909775"/>
            <a:ext cx="1472363" cy="625153"/>
            <a:chOff x="4386078" y="5403566"/>
            <a:chExt cx="1531533" cy="6636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37C5762E-05EF-401A-A393-3C2F9AEDFA85}"/>
                    </a:ext>
                  </a:extLst>
                </p14:cNvPr>
                <p14:cNvContentPartPr/>
                <p14:nvPr/>
              </p14:nvContentPartPr>
              <p14:xfrm rot="783154">
                <a:off x="4411815" y="5536740"/>
                <a:ext cx="698963" cy="517247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37C5762E-05EF-401A-A393-3C2F9AEDFA8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 rot="783154">
                  <a:off x="4393106" y="5517639"/>
                  <a:ext cx="736007" cy="555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2862D990-9935-4FAB-AA2B-5C56656197DC}"/>
                    </a:ext>
                  </a:extLst>
                </p14:cNvPr>
                <p14:cNvContentPartPr/>
                <p14:nvPr/>
              </p14:nvContentPartPr>
              <p14:xfrm rot="783154">
                <a:off x="4447086" y="5531398"/>
                <a:ext cx="584940" cy="535777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2862D990-9935-4FAB-AA2B-5C56656197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 rot="783154">
                  <a:off x="4428362" y="5512304"/>
                  <a:ext cx="622014" cy="57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AA006822-DAC5-4C16-ADD2-A7B6B5128FCC}"/>
                    </a:ext>
                  </a:extLst>
                </p14:cNvPr>
                <p14:cNvContentPartPr/>
                <p14:nvPr/>
              </p14:nvContentPartPr>
              <p14:xfrm rot="783154">
                <a:off x="4397747" y="5474260"/>
                <a:ext cx="709206" cy="548556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AA006822-DAC5-4C16-ADD2-A7B6B5128FC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 rot="783154">
                  <a:off x="4379025" y="5455160"/>
                  <a:ext cx="746276" cy="586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1BC509D1-3384-485C-AE0D-31BAD67E5CDA}"/>
                    </a:ext>
                  </a:extLst>
                </p14:cNvPr>
                <p14:cNvContentPartPr/>
                <p14:nvPr/>
              </p14:nvContentPartPr>
              <p14:xfrm rot="783154">
                <a:off x="4386078" y="5427896"/>
                <a:ext cx="732657" cy="447919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1BC509D1-3384-485C-AE0D-31BAD67E5CD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 rot="783154">
                  <a:off x="4367369" y="5408803"/>
                  <a:ext cx="769701" cy="485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67F1A740-192A-422A-B96F-C6FABB791D4A}"/>
                    </a:ext>
                  </a:extLst>
                </p14:cNvPr>
                <p14:cNvContentPartPr/>
                <p14:nvPr/>
              </p14:nvContentPartPr>
              <p14:xfrm rot="783154">
                <a:off x="4851355" y="5661507"/>
                <a:ext cx="934556" cy="174759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67F1A740-192A-422A-B96F-C6FABB791D4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 rot="783154">
                  <a:off x="4832641" y="5642429"/>
                  <a:ext cx="971609" cy="212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73FC8F0C-971E-42A0-81C2-9922A07FB234}"/>
                    </a:ext>
                  </a:extLst>
                </p14:cNvPr>
                <p14:cNvContentPartPr/>
                <p14:nvPr/>
              </p14:nvContentPartPr>
              <p14:xfrm rot="783154">
                <a:off x="5099809" y="5597809"/>
                <a:ext cx="726188" cy="233863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73FC8F0C-971E-42A0-81C2-9922A07FB23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 rot="783154">
                  <a:off x="5081093" y="5578703"/>
                  <a:ext cx="763246" cy="271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B6C0A6E8-011A-458E-8196-637CA3E9BEF0}"/>
                    </a:ext>
                  </a:extLst>
                </p14:cNvPr>
                <p14:cNvContentPartPr/>
                <p14:nvPr/>
              </p14:nvContentPartPr>
              <p14:xfrm rot="783154">
                <a:off x="5153012" y="5649300"/>
                <a:ext cx="726188" cy="199359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B6C0A6E8-011A-458E-8196-637CA3E9BEF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 rot="783154">
                  <a:off x="5134296" y="5630204"/>
                  <a:ext cx="763246" cy="237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B3DD060A-8F6A-4015-8C65-1D1674ED427D}"/>
                    </a:ext>
                  </a:extLst>
                </p14:cNvPr>
                <p14:cNvContentPartPr/>
                <p14:nvPr/>
              </p14:nvContentPartPr>
              <p14:xfrm rot="783154">
                <a:off x="5140454" y="5649306"/>
                <a:ext cx="742631" cy="299358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B3DD060A-8F6A-4015-8C65-1D1674ED427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 rot="783154">
                  <a:off x="5121739" y="5630214"/>
                  <a:ext cx="779688" cy="3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55B62EA3-8D5F-439A-A258-76BBD2104EA6}"/>
                    </a:ext>
                  </a:extLst>
                </p14:cNvPr>
                <p14:cNvContentPartPr/>
                <p14:nvPr/>
              </p14:nvContentPartPr>
              <p14:xfrm rot="783154">
                <a:off x="5096000" y="5548139"/>
                <a:ext cx="821611" cy="336098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55B62EA3-8D5F-439A-A258-76BBD2104EA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 rot="783154">
                  <a:off x="5077276" y="5529043"/>
                  <a:ext cx="858685" cy="373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B896541E-D7E8-4AC5-9F7D-E36DEE94C5AA}"/>
                    </a:ext>
                  </a:extLst>
                </p14:cNvPr>
                <p14:cNvContentPartPr/>
                <p14:nvPr/>
              </p14:nvContentPartPr>
              <p14:xfrm rot="783154">
                <a:off x="4492379" y="5619172"/>
                <a:ext cx="538846" cy="415012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B896541E-D7E8-4AC5-9F7D-E36DEE94C5A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 rot="783154">
                  <a:off x="4473669" y="5600082"/>
                  <a:ext cx="575892" cy="452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7326B486-E9DF-4E31-88C5-EDC1B27791DF}"/>
                    </a:ext>
                  </a:extLst>
                </p14:cNvPr>
                <p14:cNvContentPartPr/>
                <p14:nvPr/>
              </p14:nvContentPartPr>
              <p14:xfrm rot="783154">
                <a:off x="4402474" y="5403566"/>
                <a:ext cx="584131" cy="438973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7326B486-E9DF-4E31-88C5-EDC1B27791D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 rot="783154">
                  <a:off x="4383764" y="5384464"/>
                  <a:ext cx="621177" cy="4767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6967C926-9A6C-4B5C-9D89-2144CA45BEB9}"/>
                  </a:ext>
                </a:extLst>
              </p14:cNvPr>
              <p14:cNvContentPartPr/>
              <p14:nvPr/>
            </p14:nvContentPartPr>
            <p14:xfrm>
              <a:off x="10558573" y="5861501"/>
              <a:ext cx="36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6967C926-9A6C-4B5C-9D89-2144CA45BEB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540573" y="584350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43461CED-D6AC-4869-8ED5-3DDF1DD3CB10}"/>
                  </a:ext>
                </a:extLst>
              </p14:cNvPr>
              <p14:cNvContentPartPr/>
              <p14:nvPr/>
            </p14:nvContentPartPr>
            <p14:xfrm>
              <a:off x="10597453" y="5889941"/>
              <a:ext cx="360" cy="360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43461CED-D6AC-4869-8ED5-3DDF1DD3CB1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579453" y="58719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40EF28BB-5896-4979-8425-5B1A6EFF96AD}"/>
                  </a:ext>
                </a:extLst>
              </p14:cNvPr>
              <p14:cNvContentPartPr/>
              <p14:nvPr/>
            </p14:nvContentPartPr>
            <p14:xfrm>
              <a:off x="10542888" y="5842656"/>
              <a:ext cx="360" cy="36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40EF28BB-5896-4979-8425-5B1A6EFF96A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524888" y="58246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FD357CD-AE5F-4AB8-9570-212AE505F7DA}"/>
                  </a:ext>
                </a:extLst>
              </p14:cNvPr>
              <p14:cNvContentPartPr/>
              <p14:nvPr/>
            </p14:nvContentPartPr>
            <p14:xfrm>
              <a:off x="10683853" y="5928821"/>
              <a:ext cx="360" cy="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FD357CD-AE5F-4AB8-9570-212AE505F7D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665853" y="591082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EB7FAEF7-0696-4BCF-A628-02E7A0574125}"/>
                  </a:ext>
                </a:extLst>
              </p14:cNvPr>
              <p14:cNvContentPartPr/>
              <p14:nvPr/>
            </p14:nvContentPartPr>
            <p14:xfrm>
              <a:off x="10914973" y="6063461"/>
              <a:ext cx="3960" cy="3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EB7FAEF7-0696-4BCF-A628-02E7A057412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896973" y="6045461"/>
                <a:ext cx="39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D0E5D5F-6543-4ADB-BEF5-493F75FF3F15}"/>
                  </a:ext>
                </a:extLst>
              </p14:cNvPr>
              <p14:cNvContentPartPr/>
              <p14:nvPr/>
            </p14:nvContentPartPr>
            <p14:xfrm>
              <a:off x="11097853" y="6044381"/>
              <a:ext cx="36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D0E5D5F-6543-4ADB-BEF5-493F75FF3F1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079853" y="60263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B2E7AC4-93A6-4FCD-BD11-61AA7C7E93DA}"/>
                  </a:ext>
                </a:extLst>
              </p14:cNvPr>
              <p14:cNvContentPartPr/>
              <p14:nvPr/>
            </p14:nvContentPartPr>
            <p14:xfrm>
              <a:off x="10837933" y="6024941"/>
              <a:ext cx="36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B2E7AC4-93A6-4FCD-BD11-61AA7C7E93D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819933" y="60069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FD3D956-4A32-4017-A6FC-F269D58B31D4}"/>
                  </a:ext>
                </a:extLst>
              </p14:cNvPr>
              <p14:cNvContentPartPr/>
              <p14:nvPr/>
            </p14:nvContentPartPr>
            <p14:xfrm>
              <a:off x="10895533" y="5947901"/>
              <a:ext cx="36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FD3D956-4A32-4017-A6FC-F269D58B31D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877533" y="592990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00205E47-B685-4C41-9A52-7DD1117C8360}"/>
                  </a:ext>
                </a:extLst>
              </p14:cNvPr>
              <p14:cNvContentPartPr/>
              <p14:nvPr/>
            </p14:nvContentPartPr>
            <p14:xfrm>
              <a:off x="10789693" y="5947901"/>
              <a:ext cx="360" cy="36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00205E47-B685-4C41-9A52-7DD1117C836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771693" y="592990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CF8A7A24-9F65-4992-9B73-5A72C357680F}"/>
                  </a:ext>
                </a:extLst>
              </p14:cNvPr>
              <p14:cNvContentPartPr/>
              <p14:nvPr/>
            </p14:nvContentPartPr>
            <p14:xfrm>
              <a:off x="11039893" y="5967341"/>
              <a:ext cx="360" cy="36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CF8A7A24-9F65-4992-9B73-5A72C357680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021893" y="59493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325B3118-C293-4CD8-8055-ABB83F763451}"/>
                  </a:ext>
                </a:extLst>
              </p14:cNvPr>
              <p14:cNvContentPartPr/>
              <p14:nvPr/>
            </p14:nvContentPartPr>
            <p14:xfrm>
              <a:off x="10963213" y="5995781"/>
              <a:ext cx="360" cy="36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325B3118-C293-4CD8-8055-ABB83F76345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945213" y="59777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EFFD6484-9AF8-41C1-9C71-6C09A0EB7C47}"/>
                  </a:ext>
                </a:extLst>
              </p14:cNvPr>
              <p14:cNvContentPartPr/>
              <p14:nvPr/>
            </p14:nvContentPartPr>
            <p14:xfrm>
              <a:off x="11241853" y="6015581"/>
              <a:ext cx="360" cy="360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EFFD6484-9AF8-41C1-9C71-6C09A0EB7C4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223853" y="59975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759B5226-C99B-45E1-94CD-1236182654D7}"/>
                  </a:ext>
                </a:extLst>
              </p14:cNvPr>
              <p14:cNvContentPartPr/>
              <p14:nvPr/>
            </p14:nvContentPartPr>
            <p14:xfrm>
              <a:off x="10683853" y="5938541"/>
              <a:ext cx="360" cy="360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759B5226-C99B-45E1-94CD-1236182654D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665853" y="59205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37D87DF0-7B3C-4403-8320-239561344FD4}"/>
                  </a:ext>
                </a:extLst>
              </p14:cNvPr>
              <p14:cNvContentPartPr/>
              <p14:nvPr/>
            </p14:nvContentPartPr>
            <p14:xfrm>
              <a:off x="11045808" y="6043896"/>
              <a:ext cx="360" cy="36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37D87DF0-7B3C-4403-8320-239561344FD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027808" y="6025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EF628236-1035-4F65-8C20-7011D1DC51A4}"/>
                  </a:ext>
                </a:extLst>
              </p14:cNvPr>
              <p14:cNvContentPartPr/>
              <p14:nvPr/>
            </p14:nvContentPartPr>
            <p14:xfrm>
              <a:off x="11155608" y="6043896"/>
              <a:ext cx="360" cy="36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EF628236-1035-4F65-8C20-7011D1DC51A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137608" y="6025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1542A2B1-47A4-45D0-A2FF-BDFDFC381AF8}"/>
                  </a:ext>
                </a:extLst>
              </p14:cNvPr>
              <p14:cNvContentPartPr/>
              <p14:nvPr/>
            </p14:nvContentPartPr>
            <p14:xfrm>
              <a:off x="11174893" y="5899661"/>
              <a:ext cx="360" cy="36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1542A2B1-47A4-45D0-A2FF-BDFDFC381AF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156893" y="588166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ED7FC15E-74AD-405F-B962-28A493EE0343}"/>
                  </a:ext>
                </a:extLst>
              </p14:cNvPr>
              <p14:cNvContentPartPr/>
              <p14:nvPr/>
            </p14:nvContentPartPr>
            <p14:xfrm>
              <a:off x="11126653" y="5957621"/>
              <a:ext cx="360" cy="36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ED7FC15E-74AD-405F-B962-28A493EE034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108653" y="593962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3948E90D-CAED-4623-97A0-1E29D84A6221}"/>
                  </a:ext>
                </a:extLst>
              </p14:cNvPr>
              <p14:cNvContentPartPr/>
              <p14:nvPr/>
            </p14:nvContentPartPr>
            <p14:xfrm>
              <a:off x="11237688" y="5924736"/>
              <a:ext cx="360" cy="360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3948E90D-CAED-4623-97A0-1E29D84A622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219688" y="59067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4E9B3FF3-4071-43CD-BF16-571D4C5BB6DF}"/>
                  </a:ext>
                </a:extLst>
              </p14:cNvPr>
              <p14:cNvContentPartPr/>
              <p14:nvPr/>
            </p14:nvContentPartPr>
            <p14:xfrm>
              <a:off x="10844568" y="5869656"/>
              <a:ext cx="360" cy="36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4E9B3FF3-4071-43CD-BF16-571D4C5BB6D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826568" y="58516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25DFBFA8-08C5-4224-A7F1-FA7429CBEA9F}"/>
                  </a:ext>
                </a:extLst>
              </p14:cNvPr>
              <p14:cNvContentPartPr/>
              <p14:nvPr/>
            </p14:nvContentPartPr>
            <p14:xfrm>
              <a:off x="10726128" y="5869656"/>
              <a:ext cx="360" cy="36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25DFBFA8-08C5-4224-A7F1-FA7429CBEA9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708128" y="58516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3EFDB99D-FBB2-4FD7-8136-5A92E86A3123}"/>
                  </a:ext>
                </a:extLst>
              </p14:cNvPr>
              <p14:cNvContentPartPr/>
              <p14:nvPr/>
            </p14:nvContentPartPr>
            <p14:xfrm>
              <a:off x="10780488" y="5787936"/>
              <a:ext cx="360" cy="36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3EFDB99D-FBB2-4FD7-8136-5A92E86A312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762488" y="57699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DF1D3572-1B9D-44B6-80C8-499D93F6FA8F}"/>
                  </a:ext>
                </a:extLst>
              </p14:cNvPr>
              <p14:cNvContentPartPr/>
              <p14:nvPr/>
            </p14:nvContentPartPr>
            <p14:xfrm>
              <a:off x="10945368" y="5760576"/>
              <a:ext cx="360" cy="36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DF1D3572-1B9D-44B6-80C8-499D93F6FA8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927368" y="57425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332358FD-B569-4FE7-B5C5-A93CA8F239D2}"/>
                  </a:ext>
                </a:extLst>
              </p14:cNvPr>
              <p14:cNvContentPartPr/>
              <p14:nvPr/>
            </p14:nvContentPartPr>
            <p14:xfrm>
              <a:off x="11027808" y="5742216"/>
              <a:ext cx="3960" cy="36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332358FD-B569-4FE7-B5C5-A93CA8F239D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009808" y="5724216"/>
                <a:ext cx="39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09A9ACAC-B194-418B-AA42-480E1604206B}"/>
                  </a:ext>
                </a:extLst>
              </p14:cNvPr>
              <p14:cNvContentPartPr/>
              <p14:nvPr/>
            </p14:nvContentPartPr>
            <p14:xfrm>
              <a:off x="11173968" y="5778576"/>
              <a:ext cx="360" cy="36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09A9ACAC-B194-418B-AA42-480E1604206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155968" y="57605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920C5932-743E-43FA-9D40-5CFB627C487E}"/>
                  </a:ext>
                </a:extLst>
              </p14:cNvPr>
              <p14:cNvContentPartPr/>
              <p14:nvPr/>
            </p14:nvContentPartPr>
            <p14:xfrm>
              <a:off x="11247048" y="5778576"/>
              <a:ext cx="360" cy="36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920C5932-743E-43FA-9D40-5CFB627C487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229048" y="57605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4CF02032-5F90-40F8-95E1-BB5BC610E8A2}"/>
                  </a:ext>
                </a:extLst>
              </p14:cNvPr>
              <p14:cNvContentPartPr/>
              <p14:nvPr/>
            </p14:nvContentPartPr>
            <p14:xfrm>
              <a:off x="10679688" y="5833656"/>
              <a:ext cx="360" cy="36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4CF02032-5F90-40F8-95E1-BB5BC610E8A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661688" y="58156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9EC57187-1FAC-48CA-B728-28BD290C73A7}"/>
                  </a:ext>
                </a:extLst>
              </p14:cNvPr>
              <p14:cNvContentPartPr/>
              <p14:nvPr/>
            </p14:nvContentPartPr>
            <p14:xfrm>
              <a:off x="10707408" y="5970456"/>
              <a:ext cx="3960" cy="36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9EC57187-1FAC-48CA-B728-28BD290C73A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690908" y="5952456"/>
                <a:ext cx="3663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5" name="Input penna 94">
                <a:extLst>
                  <a:ext uri="{FF2B5EF4-FFF2-40B4-BE49-F238E27FC236}">
                    <a16:creationId xmlns:a16="http://schemas.microsoft.com/office/drawing/2014/main" id="{CDE75991-5435-48C2-96C6-5F9299CD09DA}"/>
                  </a:ext>
                </a:extLst>
              </p14:cNvPr>
              <p14:cNvContentPartPr/>
              <p14:nvPr/>
            </p14:nvContentPartPr>
            <p14:xfrm>
              <a:off x="10981728" y="5924736"/>
              <a:ext cx="360" cy="360"/>
            </p14:xfrm>
          </p:contentPart>
        </mc:Choice>
        <mc:Fallback xmlns="">
          <p:pic>
            <p:nvPicPr>
              <p:cNvPr id="95" name="Input penna 94">
                <a:extLst>
                  <a:ext uri="{FF2B5EF4-FFF2-40B4-BE49-F238E27FC236}">
                    <a16:creationId xmlns:a16="http://schemas.microsoft.com/office/drawing/2014/main" id="{CDE75991-5435-48C2-96C6-5F9299CD09D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963728" y="59067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96" name="Input penna 95">
                <a:extLst>
                  <a:ext uri="{FF2B5EF4-FFF2-40B4-BE49-F238E27FC236}">
                    <a16:creationId xmlns:a16="http://schemas.microsoft.com/office/drawing/2014/main" id="{765C06F7-4C74-4CEE-A6E8-F6538DBC6F2B}"/>
                  </a:ext>
                </a:extLst>
              </p14:cNvPr>
              <p14:cNvContentPartPr/>
              <p14:nvPr/>
            </p14:nvContentPartPr>
            <p14:xfrm>
              <a:off x="10908648" y="5979816"/>
              <a:ext cx="360" cy="360"/>
            </p14:xfrm>
          </p:contentPart>
        </mc:Choice>
        <mc:Fallback xmlns="">
          <p:pic>
            <p:nvPicPr>
              <p:cNvPr id="96" name="Input penna 95">
                <a:extLst>
                  <a:ext uri="{FF2B5EF4-FFF2-40B4-BE49-F238E27FC236}">
                    <a16:creationId xmlns:a16="http://schemas.microsoft.com/office/drawing/2014/main" id="{765C06F7-4C74-4CEE-A6E8-F6538DBC6F2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890648" y="59618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665A75DB-0C47-4907-B113-046F76952BEA}"/>
                  </a:ext>
                </a:extLst>
              </p14:cNvPr>
              <p14:cNvContentPartPr/>
              <p14:nvPr/>
            </p14:nvContentPartPr>
            <p14:xfrm>
              <a:off x="11639808" y="5769216"/>
              <a:ext cx="360" cy="36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665A75DB-0C47-4907-B113-046F76952BE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621808" y="575121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4E868FCE-B362-48E2-A962-EC8B353D23B6}"/>
              </a:ext>
            </a:extLst>
          </p:cNvPr>
          <p:cNvGrpSpPr/>
          <p:nvPr/>
        </p:nvGrpSpPr>
        <p:grpSpPr>
          <a:xfrm>
            <a:off x="11280733" y="5805936"/>
            <a:ext cx="359435" cy="156005"/>
            <a:chOff x="11280733" y="5805936"/>
            <a:chExt cx="359435" cy="1560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CDFAA7F2-4978-4221-8C95-EE7089E329C3}"/>
                    </a:ext>
                  </a:extLst>
                </p14:cNvPr>
                <p14:cNvContentPartPr/>
                <p14:nvPr/>
              </p14:nvContentPartPr>
              <p14:xfrm>
                <a:off x="11598253" y="5822981"/>
                <a:ext cx="360" cy="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CDFAA7F2-4978-4221-8C95-EE7089E329C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580253" y="580498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47556BD5-6A41-40E7-82B1-41EECC07F14C}"/>
                    </a:ext>
                  </a:extLst>
                </p14:cNvPr>
                <p14:cNvContentPartPr/>
                <p14:nvPr/>
              </p14:nvContentPartPr>
              <p14:xfrm>
                <a:off x="11598253" y="5928821"/>
                <a:ext cx="360" cy="3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47556BD5-6A41-40E7-82B1-41EECC07F14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580253" y="591082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C7939686-557D-4398-BBBD-42F91983F056}"/>
                    </a:ext>
                  </a:extLst>
                </p14:cNvPr>
                <p14:cNvContentPartPr/>
                <p14:nvPr/>
              </p14:nvContentPartPr>
              <p14:xfrm>
                <a:off x="11396293" y="5947901"/>
                <a:ext cx="360" cy="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C7939686-557D-4398-BBBD-42F91983F05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78293" y="592990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2F9344AF-032E-4052-B48B-FBA11F48113C}"/>
                    </a:ext>
                  </a:extLst>
                </p14:cNvPr>
                <p14:cNvContentPartPr/>
                <p14:nvPr/>
              </p14:nvContentPartPr>
              <p14:xfrm>
                <a:off x="11299813" y="5957621"/>
                <a:ext cx="4320" cy="432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2F9344AF-032E-4052-B48B-FBA11F48113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81813" y="5937985"/>
                  <a:ext cx="39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6C29D9F6-A0F0-4690-AA2B-BA373F9BD4DE}"/>
                    </a:ext>
                  </a:extLst>
                </p14:cNvPr>
                <p14:cNvContentPartPr/>
                <p14:nvPr/>
              </p14:nvContentPartPr>
              <p14:xfrm>
                <a:off x="11365848" y="5805936"/>
                <a:ext cx="360" cy="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6C29D9F6-A0F0-4690-AA2B-BA373F9BD4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47848" y="5787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6485FFCE-1C33-43B7-9E22-618B8CD9FEE9}"/>
                    </a:ext>
                  </a:extLst>
                </p14:cNvPr>
                <p14:cNvContentPartPr/>
                <p14:nvPr/>
              </p14:nvContentPartPr>
              <p14:xfrm>
                <a:off x="11405653" y="5870861"/>
                <a:ext cx="360" cy="3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6485FFCE-1C33-43B7-9E22-618B8CD9FE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87653" y="585286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5E995321-BDD3-402E-A3F5-1A17026A0DB8}"/>
                    </a:ext>
                  </a:extLst>
                </p14:cNvPr>
                <p14:cNvContentPartPr/>
                <p14:nvPr/>
              </p14:nvContentPartPr>
              <p14:xfrm>
                <a:off x="11473333" y="5899661"/>
                <a:ext cx="360" cy="3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5E995321-BDD3-402E-A3F5-1A17026A0DB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455333" y="588166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9EA71432-E683-4CF8-B152-44CE38DAB7A9}"/>
                    </a:ext>
                  </a:extLst>
                </p14:cNvPr>
                <p14:cNvContentPartPr/>
                <p14:nvPr/>
              </p14:nvContentPartPr>
              <p14:xfrm>
                <a:off x="11280733" y="5870861"/>
                <a:ext cx="360" cy="36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9EA71432-E683-4CF8-B152-44CE38DAB7A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262733" y="585286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17CCC60A-F5CE-4BD2-B9D1-01CE48C48D0F}"/>
                    </a:ext>
                  </a:extLst>
                </p14:cNvPr>
                <p14:cNvContentPartPr/>
                <p14:nvPr/>
              </p14:nvContentPartPr>
              <p14:xfrm>
                <a:off x="11338128" y="5888376"/>
                <a:ext cx="360" cy="3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17CCC60A-F5CE-4BD2-B9D1-01CE48C48D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20128" y="58703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60EF568B-ADBB-4CA1-AEE4-BB2A364656DE}"/>
                    </a:ext>
                  </a:extLst>
                </p14:cNvPr>
                <p14:cNvContentPartPr/>
                <p14:nvPr/>
              </p14:nvContentPartPr>
              <p14:xfrm>
                <a:off x="11438928" y="5824296"/>
                <a:ext cx="360" cy="3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60EF568B-ADBB-4CA1-AEE4-BB2A364656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420928" y="58062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71C5D6E0-4E0B-4617-814A-FC7CE778C68F}"/>
                    </a:ext>
                  </a:extLst>
                </p14:cNvPr>
                <p14:cNvContentPartPr/>
                <p14:nvPr/>
              </p14:nvContentPartPr>
              <p14:xfrm>
                <a:off x="11548728" y="5833656"/>
                <a:ext cx="360" cy="3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71C5D6E0-4E0B-4617-814A-FC7CE778C6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530728" y="5815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AE02415B-DAEA-4DE3-8A87-0BDDBBA53BA8}"/>
                    </a:ext>
                  </a:extLst>
                </p14:cNvPr>
                <p14:cNvContentPartPr/>
                <p14:nvPr/>
              </p14:nvContentPartPr>
              <p14:xfrm>
                <a:off x="11539368" y="5897376"/>
                <a:ext cx="360" cy="3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AE02415B-DAEA-4DE3-8A87-0BDDBBA53BA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521368" y="58793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EFD3AF1-A575-4BCA-AB36-894C4053AB1D}"/>
                    </a:ext>
                  </a:extLst>
                </p14:cNvPr>
                <p14:cNvContentPartPr/>
                <p14:nvPr/>
              </p14:nvContentPartPr>
              <p14:xfrm>
                <a:off x="11639808" y="5842656"/>
                <a:ext cx="360" cy="3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EFD3AF1-A575-4BCA-AB36-894C4053AB1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621808" y="5824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7" name="Input penna 106">
                <a:extLst>
                  <a:ext uri="{FF2B5EF4-FFF2-40B4-BE49-F238E27FC236}">
                    <a16:creationId xmlns:a16="http://schemas.microsoft.com/office/drawing/2014/main" id="{B5231DFF-8BDF-45CB-BB5E-578830707BA8}"/>
                  </a:ext>
                </a:extLst>
              </p14:cNvPr>
              <p14:cNvContentPartPr/>
              <p14:nvPr/>
            </p14:nvContentPartPr>
            <p14:xfrm>
              <a:off x="10643688" y="5824296"/>
              <a:ext cx="360" cy="360"/>
            </p14:xfrm>
          </p:contentPart>
        </mc:Choice>
        <mc:Fallback xmlns="">
          <p:pic>
            <p:nvPicPr>
              <p:cNvPr id="107" name="Input penna 106">
                <a:extLst>
                  <a:ext uri="{FF2B5EF4-FFF2-40B4-BE49-F238E27FC236}">
                    <a16:creationId xmlns:a16="http://schemas.microsoft.com/office/drawing/2014/main" id="{B5231DFF-8BDF-45CB-BB5E-578830707BA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625688" y="58062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9" name="Input penna 108">
                <a:extLst>
                  <a:ext uri="{FF2B5EF4-FFF2-40B4-BE49-F238E27FC236}">
                    <a16:creationId xmlns:a16="http://schemas.microsoft.com/office/drawing/2014/main" id="{4134D313-E771-4BB6-8464-48B2591711E0}"/>
                  </a:ext>
                </a:extLst>
              </p14:cNvPr>
              <p14:cNvContentPartPr/>
              <p14:nvPr/>
            </p14:nvContentPartPr>
            <p14:xfrm>
              <a:off x="10762128" y="6007176"/>
              <a:ext cx="360" cy="360"/>
            </p14:xfrm>
          </p:contentPart>
        </mc:Choice>
        <mc:Fallback xmlns="">
          <p:pic>
            <p:nvPicPr>
              <p:cNvPr id="109" name="Input penna 108">
                <a:extLst>
                  <a:ext uri="{FF2B5EF4-FFF2-40B4-BE49-F238E27FC236}">
                    <a16:creationId xmlns:a16="http://schemas.microsoft.com/office/drawing/2014/main" id="{4134D313-E771-4BB6-8464-48B2591711E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744128" y="59891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10" name="Input penna 109">
                <a:extLst>
                  <a:ext uri="{FF2B5EF4-FFF2-40B4-BE49-F238E27FC236}">
                    <a16:creationId xmlns:a16="http://schemas.microsoft.com/office/drawing/2014/main" id="{E462ABF0-FBBF-40DE-BE99-E6845D96A241}"/>
                  </a:ext>
                </a:extLst>
              </p14:cNvPr>
              <p14:cNvContentPartPr/>
              <p14:nvPr/>
            </p14:nvContentPartPr>
            <p14:xfrm>
              <a:off x="10927008" y="6052896"/>
              <a:ext cx="360" cy="360"/>
            </p14:xfrm>
          </p:contentPart>
        </mc:Choice>
        <mc:Fallback xmlns="">
          <p:pic>
            <p:nvPicPr>
              <p:cNvPr id="110" name="Input penna 109">
                <a:extLst>
                  <a:ext uri="{FF2B5EF4-FFF2-40B4-BE49-F238E27FC236}">
                    <a16:creationId xmlns:a16="http://schemas.microsoft.com/office/drawing/2014/main" id="{E462ABF0-FBBF-40DE-BE99-E6845D96A24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909008" y="6034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1" name="Input penna 110">
                <a:extLst>
                  <a:ext uri="{FF2B5EF4-FFF2-40B4-BE49-F238E27FC236}">
                    <a16:creationId xmlns:a16="http://schemas.microsoft.com/office/drawing/2014/main" id="{14EF8A24-2B4C-45D3-BBB8-5D10812807CC}"/>
                  </a:ext>
                </a:extLst>
              </p14:cNvPr>
              <p14:cNvContentPartPr/>
              <p14:nvPr/>
            </p14:nvContentPartPr>
            <p14:xfrm>
              <a:off x="11055168" y="5906736"/>
              <a:ext cx="360" cy="360"/>
            </p14:xfrm>
          </p:contentPart>
        </mc:Choice>
        <mc:Fallback xmlns="">
          <p:pic>
            <p:nvPicPr>
              <p:cNvPr id="111" name="Input penna 110">
                <a:extLst>
                  <a:ext uri="{FF2B5EF4-FFF2-40B4-BE49-F238E27FC236}">
                    <a16:creationId xmlns:a16="http://schemas.microsoft.com/office/drawing/2014/main" id="{14EF8A24-2B4C-45D3-BBB8-5D10812807C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037168" y="588873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EABB73D0-86E8-40AC-8107-BE8BAAF527A4}"/>
              </a:ext>
            </a:extLst>
          </p:cNvPr>
          <p:cNvGrpSpPr/>
          <p:nvPr/>
        </p:nvGrpSpPr>
        <p:grpSpPr>
          <a:xfrm>
            <a:off x="10597968" y="5888376"/>
            <a:ext cx="36720" cy="36720"/>
            <a:chOff x="10597968" y="5888376"/>
            <a:chExt cx="36720" cy="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A0392030-CEE2-4F22-BDBD-D142B050142A}"/>
                    </a:ext>
                  </a:extLst>
                </p14:cNvPr>
                <p14:cNvContentPartPr/>
                <p14:nvPr/>
              </p14:nvContentPartPr>
              <p14:xfrm>
                <a:off x="10597968" y="5921136"/>
                <a:ext cx="360" cy="39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A0392030-CEE2-4F22-BDBD-D142B050142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579968" y="5901336"/>
                  <a:ext cx="36000" cy="43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AEAC8AB2-F8D4-48BB-8C35-1BF5C158AFFF}"/>
                    </a:ext>
                  </a:extLst>
                </p14:cNvPr>
                <p14:cNvContentPartPr/>
                <p14:nvPr/>
              </p14:nvContentPartPr>
              <p14:xfrm>
                <a:off x="10634328" y="5888376"/>
                <a:ext cx="360" cy="36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AEAC8AB2-F8D4-48BB-8C35-1BF5C158AFF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16328" y="58703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3" name="Input penna 112">
                <a:extLst>
                  <a:ext uri="{FF2B5EF4-FFF2-40B4-BE49-F238E27FC236}">
                    <a16:creationId xmlns:a16="http://schemas.microsoft.com/office/drawing/2014/main" id="{86AA9950-CC80-4B37-AEFD-F4881070821E}"/>
                  </a:ext>
                </a:extLst>
              </p14:cNvPr>
              <p14:cNvContentPartPr/>
              <p14:nvPr/>
            </p14:nvContentPartPr>
            <p14:xfrm>
              <a:off x="10807848" y="5888376"/>
              <a:ext cx="360" cy="360"/>
            </p14:xfrm>
          </p:contentPart>
        </mc:Choice>
        <mc:Fallback xmlns="">
          <p:pic>
            <p:nvPicPr>
              <p:cNvPr id="113" name="Input penna 112">
                <a:extLst>
                  <a:ext uri="{FF2B5EF4-FFF2-40B4-BE49-F238E27FC236}">
                    <a16:creationId xmlns:a16="http://schemas.microsoft.com/office/drawing/2014/main" id="{86AA9950-CC80-4B37-AEFD-F4881070821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789848" y="58703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4" name="Input penna 113">
                <a:extLst>
                  <a:ext uri="{FF2B5EF4-FFF2-40B4-BE49-F238E27FC236}">
                    <a16:creationId xmlns:a16="http://schemas.microsoft.com/office/drawing/2014/main" id="{1A12DB15-F4F5-4C7A-AABA-BFA9F63D8DA1}"/>
                  </a:ext>
                </a:extLst>
              </p14:cNvPr>
              <p14:cNvContentPartPr/>
              <p14:nvPr/>
            </p14:nvContentPartPr>
            <p14:xfrm>
              <a:off x="11155608" y="5961456"/>
              <a:ext cx="360" cy="360"/>
            </p14:xfrm>
          </p:contentPart>
        </mc:Choice>
        <mc:Fallback xmlns="">
          <p:pic>
            <p:nvPicPr>
              <p:cNvPr id="114" name="Input penna 113">
                <a:extLst>
                  <a:ext uri="{FF2B5EF4-FFF2-40B4-BE49-F238E27FC236}">
                    <a16:creationId xmlns:a16="http://schemas.microsoft.com/office/drawing/2014/main" id="{1A12DB15-F4F5-4C7A-AABA-BFA9F63D8DA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137608" y="59434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5" name="Input penna 114">
                <a:extLst>
                  <a:ext uri="{FF2B5EF4-FFF2-40B4-BE49-F238E27FC236}">
                    <a16:creationId xmlns:a16="http://schemas.microsoft.com/office/drawing/2014/main" id="{70D7BD3E-2774-4A62-AFDD-3AFA2677451A}"/>
                  </a:ext>
                </a:extLst>
              </p14:cNvPr>
              <p14:cNvContentPartPr/>
              <p14:nvPr/>
            </p14:nvContentPartPr>
            <p14:xfrm>
              <a:off x="11219688" y="5997816"/>
              <a:ext cx="360" cy="360"/>
            </p14:xfrm>
          </p:contentPart>
        </mc:Choice>
        <mc:Fallback xmlns="">
          <p:pic>
            <p:nvPicPr>
              <p:cNvPr id="115" name="Input penna 114">
                <a:extLst>
                  <a:ext uri="{FF2B5EF4-FFF2-40B4-BE49-F238E27FC236}">
                    <a16:creationId xmlns:a16="http://schemas.microsoft.com/office/drawing/2014/main" id="{70D7BD3E-2774-4A62-AFDD-3AFA2677451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201688" y="59798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6" name="Input penna 115">
                <a:extLst>
                  <a:ext uri="{FF2B5EF4-FFF2-40B4-BE49-F238E27FC236}">
                    <a16:creationId xmlns:a16="http://schemas.microsoft.com/office/drawing/2014/main" id="{B054B179-7BD0-4D27-897A-4BDA513599DD}"/>
                  </a:ext>
                </a:extLst>
              </p14:cNvPr>
              <p14:cNvContentPartPr/>
              <p14:nvPr/>
            </p14:nvContentPartPr>
            <p14:xfrm>
              <a:off x="11347488" y="5997816"/>
              <a:ext cx="360" cy="360"/>
            </p14:xfrm>
          </p:contentPart>
        </mc:Choice>
        <mc:Fallback xmlns="">
          <p:pic>
            <p:nvPicPr>
              <p:cNvPr id="116" name="Input penna 115">
                <a:extLst>
                  <a:ext uri="{FF2B5EF4-FFF2-40B4-BE49-F238E27FC236}">
                    <a16:creationId xmlns:a16="http://schemas.microsoft.com/office/drawing/2014/main" id="{B054B179-7BD0-4D27-897A-4BDA513599D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329488" y="597981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459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01C90BC-CBB7-48FD-8715-D4B5242ABAA0}"/>
              </a:ext>
            </a:extLst>
          </p:cNvPr>
          <p:cNvSpPr txBox="1"/>
          <p:nvPr/>
        </p:nvSpPr>
        <p:spPr>
          <a:xfrm>
            <a:off x="3073376" y="576021"/>
            <a:ext cx="60452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>
                <a:latin typeface="BigKids" pitchFamily="2" charset="0"/>
              </a:rPr>
              <a:t>Grazie per </a:t>
            </a:r>
          </a:p>
          <a:p>
            <a:pPr algn="ctr"/>
            <a:r>
              <a:rPr lang="it-IT" sz="6600">
                <a:latin typeface="BigKids" pitchFamily="2" charset="0"/>
              </a:rPr>
              <a:t>L’attenzione</a:t>
            </a:r>
            <a:endParaRPr lang="en-IT" sz="6600">
              <a:latin typeface="BigKid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32B43-7D85-6444-8444-855C5ABB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419" y="3582300"/>
            <a:ext cx="4189157" cy="2699679"/>
          </a:xfrm>
          <a:prstGeom prst="rect">
            <a:avLst/>
          </a:prstGeom>
          <a:ln w="1270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595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15EC194-F665-E24B-9780-1878CDFAAF9F}"/>
              </a:ext>
            </a:extLst>
          </p:cNvPr>
          <p:cNvSpPr txBox="1"/>
          <p:nvPr/>
        </p:nvSpPr>
        <p:spPr>
          <a:xfrm>
            <a:off x="6266122" y="2256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DAE36AE-68BE-4341-B955-5CD459FD7D0F}"/>
                  </a:ext>
                </a:extLst>
              </p14:cNvPr>
              <p14:cNvContentPartPr/>
              <p14:nvPr/>
            </p14:nvContentPartPr>
            <p14:xfrm>
              <a:off x="3793590" y="4694298"/>
              <a:ext cx="1116360" cy="8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DAE36AE-68BE-4341-B955-5CD459FD7D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5590" y="4676298"/>
                <a:ext cx="1152000" cy="89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0C183B7-4CBD-2A44-9D5A-009FA43F129D}"/>
                  </a:ext>
                </a:extLst>
              </p14:cNvPr>
              <p14:cNvContentPartPr/>
              <p14:nvPr/>
            </p14:nvContentPartPr>
            <p14:xfrm>
              <a:off x="4346190" y="5570271"/>
              <a:ext cx="28080" cy="842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0C183B7-4CBD-2A44-9D5A-009FA43F12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8190" y="5552279"/>
                <a:ext cx="63720" cy="878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8BA05C-508F-9144-BDDC-585E3F6B26A1}"/>
                  </a:ext>
                </a:extLst>
              </p14:cNvPr>
              <p14:cNvContentPartPr/>
              <p14:nvPr/>
            </p14:nvContentPartPr>
            <p14:xfrm>
              <a:off x="4159710" y="5461191"/>
              <a:ext cx="172080" cy="447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8BA05C-508F-9144-BDDC-585E3F6B26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41672" y="5443191"/>
                <a:ext cx="207795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4CA9983-5C05-8A4B-8CD9-83134F5DCED7}"/>
                  </a:ext>
                </a:extLst>
              </p14:cNvPr>
              <p14:cNvContentPartPr/>
              <p14:nvPr/>
            </p14:nvContentPartPr>
            <p14:xfrm>
              <a:off x="4376070" y="5763231"/>
              <a:ext cx="320760" cy="335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4CA9983-5C05-8A4B-8CD9-83134F5DCE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58090" y="5745231"/>
                <a:ext cx="35636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E9C2DB1-D665-0940-A4EF-F6BB40C5FA2F}"/>
              </a:ext>
            </a:extLst>
          </p:cNvPr>
          <p:cNvGrpSpPr/>
          <p:nvPr/>
        </p:nvGrpSpPr>
        <p:grpSpPr>
          <a:xfrm>
            <a:off x="4204141" y="5032744"/>
            <a:ext cx="393120" cy="84960"/>
            <a:chOff x="5355540" y="4855312"/>
            <a:chExt cx="393120" cy="8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54D2D2-5ACE-F94A-9C61-E093118076D6}"/>
                    </a:ext>
                  </a:extLst>
                </p14:cNvPr>
                <p14:cNvContentPartPr/>
                <p14:nvPr/>
              </p14:nvContentPartPr>
              <p14:xfrm>
                <a:off x="5355540" y="4939912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54D2D2-5ACE-F94A-9C61-E093118076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92540" y="487691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DF4F4C-6BB1-C445-AE20-E7CCD503FB37}"/>
                    </a:ext>
                  </a:extLst>
                </p14:cNvPr>
                <p14:cNvContentPartPr/>
                <p14:nvPr/>
              </p14:nvContentPartPr>
              <p14:xfrm>
                <a:off x="5748300" y="4855312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DF4F4C-6BB1-C445-AE20-E7CCD503FB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5300" y="479231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3A789B3-F441-3144-BDDC-4F07F4158BE6}"/>
                  </a:ext>
                </a:extLst>
              </p14:cNvPr>
              <p14:cNvContentPartPr/>
              <p14:nvPr/>
            </p14:nvContentPartPr>
            <p14:xfrm>
              <a:off x="4162226" y="5073020"/>
              <a:ext cx="16920" cy="38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3A789B3-F441-3144-BDDC-4F07F4158B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3226" y="5064020"/>
                <a:ext cx="345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721DE3E-6E4B-CC41-A251-6C431D71C004}"/>
                  </a:ext>
                </a:extLst>
              </p14:cNvPr>
              <p14:cNvContentPartPr/>
              <p14:nvPr/>
            </p14:nvContentPartPr>
            <p14:xfrm>
              <a:off x="4230626" y="5121980"/>
              <a:ext cx="22680" cy="33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721DE3E-6E4B-CC41-A251-6C431D71C0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21626" y="5112980"/>
                <a:ext cx="403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1EBEB9C-906A-E44F-8A0A-EBEB4007F4C0}"/>
                  </a:ext>
                </a:extLst>
              </p14:cNvPr>
              <p14:cNvContentPartPr/>
              <p14:nvPr/>
            </p14:nvContentPartPr>
            <p14:xfrm>
              <a:off x="4560026" y="4994900"/>
              <a:ext cx="16200" cy="23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1EBEB9C-906A-E44F-8A0A-EBEB4007F4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51026" y="4985759"/>
                <a:ext cx="33840" cy="41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D003B59-39EE-D747-B18F-4BB8C27A1289}"/>
                  </a:ext>
                </a:extLst>
              </p14:cNvPr>
              <p14:cNvContentPartPr/>
              <p14:nvPr/>
            </p14:nvContentPartPr>
            <p14:xfrm>
              <a:off x="4245026" y="5118020"/>
              <a:ext cx="8640" cy="20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D003B59-39EE-D747-B18F-4BB8C27A12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6026" y="5109175"/>
                <a:ext cx="26280" cy="3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3C38CE3-84D1-2F4C-8543-D73978846DBA}"/>
                  </a:ext>
                </a:extLst>
              </p14:cNvPr>
              <p14:cNvContentPartPr/>
              <p14:nvPr/>
            </p14:nvContentPartPr>
            <p14:xfrm>
              <a:off x="4161866" y="5079860"/>
              <a:ext cx="10800" cy="32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3C38CE3-84D1-2F4C-8543-D73978846D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52866" y="5070860"/>
                <a:ext cx="284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0A44ED8-2357-F745-B07C-0CFE2AEAB635}"/>
                  </a:ext>
                </a:extLst>
              </p14:cNvPr>
              <p14:cNvContentPartPr/>
              <p14:nvPr/>
            </p14:nvContentPartPr>
            <p14:xfrm>
              <a:off x="4248986" y="5113700"/>
              <a:ext cx="7560" cy="24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0A44ED8-2357-F745-B07C-0CFE2AEAB6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39986" y="5104700"/>
                <a:ext cx="252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48C2491-1D1A-5C4E-857C-58BDD2500018}"/>
                  </a:ext>
                </a:extLst>
              </p14:cNvPr>
              <p14:cNvContentPartPr/>
              <p14:nvPr/>
            </p14:nvContentPartPr>
            <p14:xfrm>
              <a:off x="4599986" y="5042060"/>
              <a:ext cx="44280" cy="33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48C2491-1D1A-5C4E-857C-58BDD25000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90986" y="5033060"/>
                <a:ext cx="619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1C046E7-F226-0B46-B668-4EF8E9C10B74}"/>
                  </a:ext>
                </a:extLst>
              </p14:cNvPr>
              <p14:cNvContentPartPr/>
              <p14:nvPr/>
            </p14:nvContentPartPr>
            <p14:xfrm>
              <a:off x="4067906" y="4978700"/>
              <a:ext cx="150480" cy="60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1C046E7-F226-0B46-B668-4EF8E9C10B7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49906" y="4960700"/>
                <a:ext cx="1861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C868006-0409-1E49-8E7B-8771293D87F0}"/>
                  </a:ext>
                </a:extLst>
              </p14:cNvPr>
              <p14:cNvContentPartPr/>
              <p14:nvPr/>
            </p14:nvContentPartPr>
            <p14:xfrm>
              <a:off x="4491266" y="4895900"/>
              <a:ext cx="168840" cy="61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C868006-0409-1E49-8E7B-8771293D87F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73266" y="4877900"/>
                <a:ext cx="204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751F692-67C6-8B44-9203-6F0A19E0FA30}"/>
                  </a:ext>
                </a:extLst>
              </p14:cNvPr>
              <p14:cNvContentPartPr/>
              <p14:nvPr/>
            </p14:nvContentPartPr>
            <p14:xfrm>
              <a:off x="4349066" y="5312060"/>
              <a:ext cx="153720" cy="33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751F692-67C6-8B44-9203-6F0A19E0FA3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31024" y="5294060"/>
                <a:ext cx="189444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E068AC1-858E-5046-B9E5-E12846B0A332}"/>
                  </a:ext>
                </a:extLst>
              </p14:cNvPr>
              <p14:cNvContentPartPr/>
              <p14:nvPr/>
            </p14:nvContentPartPr>
            <p14:xfrm>
              <a:off x="6355945" y="4807177"/>
              <a:ext cx="1085760" cy="7318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E068AC1-858E-5046-B9E5-E12846B0A33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37945" y="4789177"/>
                <a:ext cx="1121400" cy="7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E2946E7-DFA1-C545-98B9-85131BD2EF5F}"/>
                  </a:ext>
                </a:extLst>
              </p14:cNvPr>
              <p14:cNvContentPartPr/>
              <p14:nvPr/>
            </p14:nvContentPartPr>
            <p14:xfrm>
              <a:off x="6908185" y="5540857"/>
              <a:ext cx="47520" cy="864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E2946E7-DFA1-C545-98B9-85131BD2EF5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90185" y="5522857"/>
                <a:ext cx="83160" cy="8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EA53D0D-364F-EC4F-BDE8-5F096B31B599}"/>
                  </a:ext>
                </a:extLst>
              </p14:cNvPr>
              <p14:cNvContentPartPr/>
              <p14:nvPr/>
            </p14:nvContentPartPr>
            <p14:xfrm>
              <a:off x="6477985" y="5670817"/>
              <a:ext cx="418320" cy="2790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EA53D0D-364F-EC4F-BDE8-5F096B31B59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59985" y="5652817"/>
                <a:ext cx="4539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6EF764C-B332-1D40-BA01-DC5D99F71BA2}"/>
                  </a:ext>
                </a:extLst>
              </p14:cNvPr>
              <p14:cNvContentPartPr/>
              <p14:nvPr/>
            </p14:nvContentPartPr>
            <p14:xfrm>
              <a:off x="6923305" y="5711137"/>
              <a:ext cx="451800" cy="306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6EF764C-B332-1D40-BA01-DC5D99F71BA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05305" y="5693137"/>
                <a:ext cx="4874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872C7DF-8A4E-A447-99BD-F22B358375A0}"/>
                  </a:ext>
                </a:extLst>
              </p14:cNvPr>
              <p14:cNvContentPartPr/>
              <p14:nvPr/>
            </p14:nvContentPartPr>
            <p14:xfrm>
              <a:off x="6402385" y="5661817"/>
              <a:ext cx="84600" cy="691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872C7DF-8A4E-A447-99BD-F22B358375A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84461" y="5643817"/>
                <a:ext cx="120089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34057AF-30A1-5B44-BE67-2586B381B67B}"/>
                  </a:ext>
                </a:extLst>
              </p14:cNvPr>
              <p14:cNvContentPartPr/>
              <p14:nvPr/>
            </p14:nvContentPartPr>
            <p14:xfrm>
              <a:off x="7331185" y="5687737"/>
              <a:ext cx="111960" cy="74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34057AF-30A1-5B44-BE67-2586B381B67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13185" y="5669824"/>
                <a:ext cx="147600" cy="109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7D40114-C1AC-0E47-B5D9-C09C0FA02B5D}"/>
                  </a:ext>
                </a:extLst>
              </p14:cNvPr>
              <p14:cNvContentPartPr/>
              <p14:nvPr/>
            </p14:nvContentPartPr>
            <p14:xfrm>
              <a:off x="6617281" y="5137495"/>
              <a:ext cx="44280" cy="47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7D40114-C1AC-0E47-B5D9-C09C0FA02B5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81281" y="5101495"/>
                <a:ext cx="11592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E996CD0-1E5D-984F-B110-20E6434FE628}"/>
              </a:ext>
            </a:extLst>
          </p:cNvPr>
          <p:cNvGrpSpPr/>
          <p:nvPr/>
        </p:nvGrpSpPr>
        <p:grpSpPr>
          <a:xfrm>
            <a:off x="6991321" y="5086735"/>
            <a:ext cx="52200" cy="53640"/>
            <a:chOff x="7961630" y="4677918"/>
            <a:chExt cx="52200" cy="5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B5197DB-1240-B446-90C3-59D4956765EB}"/>
                    </a:ext>
                  </a:extLst>
                </p14:cNvPr>
                <p14:cNvContentPartPr/>
                <p14:nvPr/>
              </p14:nvContentPartPr>
              <p14:xfrm>
                <a:off x="7966310" y="4677918"/>
                <a:ext cx="47520" cy="53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B5197DB-1240-B446-90C3-59D4956765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30310" y="4641918"/>
                  <a:ext cx="119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8AEA777-2B02-844D-A290-11C6A30DD308}"/>
                    </a:ext>
                  </a:extLst>
                </p14:cNvPr>
                <p14:cNvContentPartPr/>
                <p14:nvPr/>
              </p14:nvContentPartPr>
              <p14:xfrm>
                <a:off x="7976750" y="4710318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8AEA777-2B02-844D-A290-11C6A30DD30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40750" y="467431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DF7EB6E-8D3D-BD46-91E8-904DDB72909E}"/>
                    </a:ext>
                  </a:extLst>
                </p14:cNvPr>
                <p14:cNvContentPartPr/>
                <p14:nvPr/>
              </p14:nvContentPartPr>
              <p14:xfrm>
                <a:off x="7961630" y="4681878"/>
                <a:ext cx="15840" cy="47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DF7EB6E-8D3D-BD46-91E8-904DDB7290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25630" y="4645605"/>
                  <a:ext cx="87480" cy="12006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D60BBF2-8A83-B94F-AC03-415D62E0DC22}"/>
                  </a:ext>
                </a:extLst>
              </p14:cNvPr>
              <p14:cNvContentPartPr/>
              <p14:nvPr/>
            </p14:nvContentPartPr>
            <p14:xfrm>
              <a:off x="6596761" y="5112655"/>
              <a:ext cx="20520" cy="31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D60BBF2-8A83-B94F-AC03-415D62E0DC2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87761" y="5103655"/>
                <a:ext cx="38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44D841D-DA72-244B-BFDE-929B0102F309}"/>
                  </a:ext>
                </a:extLst>
              </p14:cNvPr>
              <p14:cNvContentPartPr/>
              <p14:nvPr/>
            </p14:nvContentPartPr>
            <p14:xfrm>
              <a:off x="6978361" y="5072335"/>
              <a:ext cx="18360" cy="29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44D841D-DA72-244B-BFDE-929B0102F30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69361" y="5063335"/>
                <a:ext cx="360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D7D6BC1-FCF4-7346-92F4-802B31867227}"/>
                  </a:ext>
                </a:extLst>
              </p14:cNvPr>
              <p14:cNvContentPartPr/>
              <p14:nvPr/>
            </p14:nvContentPartPr>
            <p14:xfrm>
              <a:off x="6641761" y="5180335"/>
              <a:ext cx="41040" cy="23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D7D6BC1-FCF4-7346-92F4-802B3186722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32761" y="5171335"/>
                <a:ext cx="586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7084838-AC8B-FC45-9805-5D1604BBC838}"/>
                  </a:ext>
                </a:extLst>
              </p14:cNvPr>
              <p14:cNvContentPartPr/>
              <p14:nvPr/>
            </p14:nvContentPartPr>
            <p14:xfrm>
              <a:off x="7028041" y="5127775"/>
              <a:ext cx="36360" cy="309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7084838-AC8B-FC45-9805-5D1604BBC83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19041" y="5118775"/>
                <a:ext cx="54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50EA478-B6FB-4848-B8E8-EC2F255B2017}"/>
                  </a:ext>
                </a:extLst>
              </p14:cNvPr>
              <p14:cNvContentPartPr/>
              <p14:nvPr/>
            </p14:nvContentPartPr>
            <p14:xfrm>
              <a:off x="6547756" y="5021204"/>
              <a:ext cx="114840" cy="432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50EA478-B6FB-4848-B8E8-EC2F255B201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29812" y="5003204"/>
                <a:ext cx="150369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F90136F-685D-0140-B9B9-1D7BB6D5ACAE}"/>
                  </a:ext>
                </a:extLst>
              </p14:cNvPr>
              <p14:cNvContentPartPr/>
              <p14:nvPr/>
            </p14:nvContentPartPr>
            <p14:xfrm>
              <a:off x="6963916" y="4956764"/>
              <a:ext cx="11592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F90136F-685D-0140-B9B9-1D7BB6D5ACA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45916" y="4938764"/>
                <a:ext cx="1515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B847DA9-9443-6F42-A0AE-4C0B9CBFBA43}"/>
              </a:ext>
            </a:extLst>
          </p:cNvPr>
          <p:cNvGrpSpPr/>
          <p:nvPr/>
        </p:nvGrpSpPr>
        <p:grpSpPr>
          <a:xfrm>
            <a:off x="6571196" y="5286195"/>
            <a:ext cx="117000" cy="30240"/>
            <a:chOff x="7541505" y="4877378"/>
            <a:chExt cx="117000" cy="3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79C6362-10E2-EF41-BEE4-1D0BD608A398}"/>
                    </a:ext>
                  </a:extLst>
                </p14:cNvPr>
                <p14:cNvContentPartPr/>
                <p14:nvPr/>
              </p14:nvContentPartPr>
              <p14:xfrm>
                <a:off x="7541505" y="4877378"/>
                <a:ext cx="32040" cy="14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79C6362-10E2-EF41-BEE4-1D0BD608A39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32505" y="4868147"/>
                  <a:ext cx="49680" cy="324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59C1488-FEB9-D54D-A82D-3A4D363B076A}"/>
                    </a:ext>
                  </a:extLst>
                </p14:cNvPr>
                <p14:cNvContentPartPr/>
                <p14:nvPr/>
              </p14:nvContentPartPr>
              <p14:xfrm>
                <a:off x="7585425" y="4877378"/>
                <a:ext cx="43560" cy="30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59C1488-FEB9-D54D-A82D-3A4D363B07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76499" y="4868378"/>
                  <a:ext cx="61055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0915996-58FF-AA42-B7A3-3DD16AF57EFB}"/>
                    </a:ext>
                  </a:extLst>
                </p14:cNvPr>
                <p14:cNvContentPartPr/>
                <p14:nvPr/>
              </p14:nvContentPartPr>
              <p14:xfrm>
                <a:off x="7640145" y="4889978"/>
                <a:ext cx="18360" cy="16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0915996-58FF-AA42-B7A3-3DD16AF57E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31145" y="4880782"/>
                  <a:ext cx="36000" cy="349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2AC53DC-39CB-1548-816E-DA66927CC7A9}"/>
              </a:ext>
            </a:extLst>
          </p:cNvPr>
          <p:cNvGrpSpPr/>
          <p:nvPr/>
        </p:nvGrpSpPr>
        <p:grpSpPr>
          <a:xfrm>
            <a:off x="7011116" y="5231115"/>
            <a:ext cx="105120" cy="34200"/>
            <a:chOff x="7981425" y="4822298"/>
            <a:chExt cx="10512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4F66754-7E7A-134A-86DB-5AAF404365F2}"/>
                    </a:ext>
                  </a:extLst>
                </p14:cNvPr>
                <p14:cNvContentPartPr/>
                <p14:nvPr/>
              </p14:nvContentPartPr>
              <p14:xfrm>
                <a:off x="7981425" y="4822298"/>
                <a:ext cx="36000" cy="18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4F66754-7E7A-134A-86DB-5AAF404365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72425" y="4813298"/>
                  <a:ext cx="53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7E7ABF-118F-8943-907A-43266D7DC079}"/>
                    </a:ext>
                  </a:extLst>
                </p14:cNvPr>
                <p14:cNvContentPartPr/>
                <p14:nvPr/>
              </p14:nvContentPartPr>
              <p14:xfrm>
                <a:off x="8035425" y="4830578"/>
                <a:ext cx="24120" cy="18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7E7ABF-118F-8943-907A-43266D7DC0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6425" y="4821578"/>
                  <a:ext cx="41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253FB77-166B-674E-BA5A-3841EC4C101A}"/>
                    </a:ext>
                  </a:extLst>
                </p14:cNvPr>
                <p14:cNvContentPartPr/>
                <p14:nvPr/>
              </p14:nvContentPartPr>
              <p14:xfrm>
                <a:off x="8072145" y="4843898"/>
                <a:ext cx="14400" cy="12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253FB77-166B-674E-BA5A-3841EC4C10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3145" y="4834898"/>
                  <a:ext cx="320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07ACCB4-8E86-B24A-BBC6-5B76B762B050}"/>
                  </a:ext>
                </a:extLst>
              </p14:cNvPr>
              <p14:cNvContentPartPr/>
              <p14:nvPr/>
            </p14:nvContentPartPr>
            <p14:xfrm>
              <a:off x="6804416" y="5361995"/>
              <a:ext cx="56520" cy="165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07ACCB4-8E86-B24A-BBC6-5B76B762B05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786416" y="5343995"/>
                <a:ext cx="92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5C24F90-9C7F-074D-9EC8-6821DBA79475}"/>
                  </a:ext>
                </a:extLst>
              </p14:cNvPr>
              <p14:cNvContentPartPr/>
              <p14:nvPr/>
            </p14:nvContentPartPr>
            <p14:xfrm>
              <a:off x="6376631" y="5652145"/>
              <a:ext cx="197640" cy="968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5C24F90-9C7F-074D-9EC8-6821DBA7947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58631" y="5634145"/>
                <a:ext cx="2332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5D8B91F-F563-D445-81BD-E8206315C9D4}"/>
                  </a:ext>
                </a:extLst>
              </p14:cNvPr>
              <p14:cNvContentPartPr/>
              <p14:nvPr/>
            </p14:nvContentPartPr>
            <p14:xfrm>
              <a:off x="7310031" y="5689585"/>
              <a:ext cx="32760" cy="216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5D8B91F-F563-D445-81BD-E8206315C9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92227" y="5671585"/>
                <a:ext cx="68013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FE1BAB2-D186-5D41-B897-E790C1EF9D1D}"/>
                  </a:ext>
                </a:extLst>
              </p14:cNvPr>
              <p14:cNvContentPartPr/>
              <p14:nvPr/>
            </p14:nvContentPartPr>
            <p14:xfrm>
              <a:off x="6621776" y="5519175"/>
              <a:ext cx="57240" cy="169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FE1BAB2-D186-5D41-B897-E790C1EF9D1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03776" y="5501175"/>
                <a:ext cx="928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4" name="Ink 179">
                <a:extLst>
                  <a:ext uri="{FF2B5EF4-FFF2-40B4-BE49-F238E27FC236}">
                    <a16:creationId xmlns:a16="http://schemas.microsoft.com/office/drawing/2014/main" id="{B87A86D4-E61C-4016-AD9F-A846955B72CC}"/>
                  </a:ext>
                </a:extLst>
              </p14:cNvPr>
              <p14:cNvContentPartPr/>
              <p14:nvPr/>
            </p14:nvContentPartPr>
            <p14:xfrm>
              <a:off x="7689520" y="4756382"/>
              <a:ext cx="1085760" cy="731880"/>
            </p14:xfrm>
          </p:contentPart>
        </mc:Choice>
        <mc:Fallback xmlns="">
          <p:pic>
            <p:nvPicPr>
              <p:cNvPr id="84" name="Ink 179">
                <a:extLst>
                  <a:ext uri="{FF2B5EF4-FFF2-40B4-BE49-F238E27FC236}">
                    <a16:creationId xmlns:a16="http://schemas.microsoft.com/office/drawing/2014/main" id="{B87A86D4-E61C-4016-AD9F-A846955B72C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71520" y="4738382"/>
                <a:ext cx="1121400" cy="7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5" name="Ink 112">
                <a:extLst>
                  <a:ext uri="{FF2B5EF4-FFF2-40B4-BE49-F238E27FC236}">
                    <a16:creationId xmlns:a16="http://schemas.microsoft.com/office/drawing/2014/main" id="{34241FF6-2B3B-4913-AC90-B87135E97DDF}"/>
                  </a:ext>
                </a:extLst>
              </p14:cNvPr>
              <p14:cNvContentPartPr/>
              <p14:nvPr/>
            </p14:nvContentPartPr>
            <p14:xfrm>
              <a:off x="8241760" y="5490062"/>
              <a:ext cx="47520" cy="864000"/>
            </p14:xfrm>
          </p:contentPart>
        </mc:Choice>
        <mc:Fallback xmlns="">
          <p:pic>
            <p:nvPicPr>
              <p:cNvPr id="85" name="Ink 112">
                <a:extLst>
                  <a:ext uri="{FF2B5EF4-FFF2-40B4-BE49-F238E27FC236}">
                    <a16:creationId xmlns:a16="http://schemas.microsoft.com/office/drawing/2014/main" id="{34241FF6-2B3B-4913-AC90-B87135E97DD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23760" y="5472062"/>
                <a:ext cx="83160" cy="8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6" name="Ink 117">
                <a:extLst>
                  <a:ext uri="{FF2B5EF4-FFF2-40B4-BE49-F238E27FC236}">
                    <a16:creationId xmlns:a16="http://schemas.microsoft.com/office/drawing/2014/main" id="{4D199AA4-6009-43A3-A141-8708C11F3876}"/>
                  </a:ext>
                </a:extLst>
              </p14:cNvPr>
              <p14:cNvContentPartPr/>
              <p14:nvPr/>
            </p14:nvContentPartPr>
            <p14:xfrm>
              <a:off x="7811560" y="5620022"/>
              <a:ext cx="418320" cy="279000"/>
            </p14:xfrm>
          </p:contentPart>
        </mc:Choice>
        <mc:Fallback xmlns="">
          <p:pic>
            <p:nvPicPr>
              <p:cNvPr id="86" name="Ink 117">
                <a:extLst>
                  <a:ext uri="{FF2B5EF4-FFF2-40B4-BE49-F238E27FC236}">
                    <a16:creationId xmlns:a16="http://schemas.microsoft.com/office/drawing/2014/main" id="{4D199AA4-6009-43A3-A141-8708C11F387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93560" y="5602022"/>
                <a:ext cx="4539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7" name="Ink 118">
                <a:extLst>
                  <a:ext uri="{FF2B5EF4-FFF2-40B4-BE49-F238E27FC236}">
                    <a16:creationId xmlns:a16="http://schemas.microsoft.com/office/drawing/2014/main" id="{D1D53B3E-28A1-4310-BB77-4374ACDF784A}"/>
                  </a:ext>
                </a:extLst>
              </p14:cNvPr>
              <p14:cNvContentPartPr/>
              <p14:nvPr/>
            </p14:nvContentPartPr>
            <p14:xfrm>
              <a:off x="8256880" y="5660342"/>
              <a:ext cx="451800" cy="306360"/>
            </p14:xfrm>
          </p:contentPart>
        </mc:Choice>
        <mc:Fallback xmlns="">
          <p:pic>
            <p:nvPicPr>
              <p:cNvPr id="87" name="Ink 118">
                <a:extLst>
                  <a:ext uri="{FF2B5EF4-FFF2-40B4-BE49-F238E27FC236}">
                    <a16:creationId xmlns:a16="http://schemas.microsoft.com/office/drawing/2014/main" id="{D1D53B3E-28A1-4310-BB77-4374ACDF784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38880" y="5642342"/>
                <a:ext cx="4874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8" name="Ink 119">
                <a:extLst>
                  <a:ext uri="{FF2B5EF4-FFF2-40B4-BE49-F238E27FC236}">
                    <a16:creationId xmlns:a16="http://schemas.microsoft.com/office/drawing/2014/main" id="{0092771F-23E3-4FD6-B45F-9DEA16148138}"/>
                  </a:ext>
                </a:extLst>
              </p14:cNvPr>
              <p14:cNvContentPartPr/>
              <p14:nvPr/>
            </p14:nvContentPartPr>
            <p14:xfrm>
              <a:off x="7735960" y="5611022"/>
              <a:ext cx="84600" cy="69120"/>
            </p14:xfrm>
          </p:contentPart>
        </mc:Choice>
        <mc:Fallback xmlns="">
          <p:pic>
            <p:nvPicPr>
              <p:cNvPr id="88" name="Ink 119">
                <a:extLst>
                  <a:ext uri="{FF2B5EF4-FFF2-40B4-BE49-F238E27FC236}">
                    <a16:creationId xmlns:a16="http://schemas.microsoft.com/office/drawing/2014/main" id="{0092771F-23E3-4FD6-B45F-9DEA1614813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18036" y="5593022"/>
                <a:ext cx="120089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9" name="Ink 120">
                <a:extLst>
                  <a:ext uri="{FF2B5EF4-FFF2-40B4-BE49-F238E27FC236}">
                    <a16:creationId xmlns:a16="http://schemas.microsoft.com/office/drawing/2014/main" id="{F89B091F-C8B1-443F-89CC-2341420B3F43}"/>
                  </a:ext>
                </a:extLst>
              </p14:cNvPr>
              <p14:cNvContentPartPr/>
              <p14:nvPr/>
            </p14:nvContentPartPr>
            <p14:xfrm>
              <a:off x="8664760" y="5636942"/>
              <a:ext cx="111960" cy="74160"/>
            </p14:xfrm>
          </p:contentPart>
        </mc:Choice>
        <mc:Fallback xmlns="">
          <p:pic>
            <p:nvPicPr>
              <p:cNvPr id="89" name="Ink 120">
                <a:extLst>
                  <a:ext uri="{FF2B5EF4-FFF2-40B4-BE49-F238E27FC236}">
                    <a16:creationId xmlns:a16="http://schemas.microsoft.com/office/drawing/2014/main" id="{F89B091F-C8B1-443F-89CC-2341420B3F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46760" y="5619029"/>
                <a:ext cx="147600" cy="109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0" name="Ink 131">
                <a:extLst>
                  <a:ext uri="{FF2B5EF4-FFF2-40B4-BE49-F238E27FC236}">
                    <a16:creationId xmlns:a16="http://schemas.microsoft.com/office/drawing/2014/main" id="{B3526178-6B7B-4058-B8A3-5B5F5BF8574D}"/>
                  </a:ext>
                </a:extLst>
              </p14:cNvPr>
              <p14:cNvContentPartPr/>
              <p14:nvPr/>
            </p14:nvContentPartPr>
            <p14:xfrm>
              <a:off x="7950856" y="5086700"/>
              <a:ext cx="44280" cy="47520"/>
            </p14:xfrm>
          </p:contentPart>
        </mc:Choice>
        <mc:Fallback xmlns="">
          <p:pic>
            <p:nvPicPr>
              <p:cNvPr id="90" name="Ink 131">
                <a:extLst>
                  <a:ext uri="{FF2B5EF4-FFF2-40B4-BE49-F238E27FC236}">
                    <a16:creationId xmlns:a16="http://schemas.microsoft.com/office/drawing/2014/main" id="{B3526178-6B7B-4058-B8A3-5B5F5BF857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14856" y="5050700"/>
                <a:ext cx="11592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141">
            <a:extLst>
              <a:ext uri="{FF2B5EF4-FFF2-40B4-BE49-F238E27FC236}">
                <a16:creationId xmlns:a16="http://schemas.microsoft.com/office/drawing/2014/main" id="{7C630E56-912D-46CF-8FE6-6595F1E7620C}"/>
              </a:ext>
            </a:extLst>
          </p:cNvPr>
          <p:cNvGrpSpPr/>
          <p:nvPr/>
        </p:nvGrpSpPr>
        <p:grpSpPr>
          <a:xfrm>
            <a:off x="8324896" y="5035940"/>
            <a:ext cx="52200" cy="53640"/>
            <a:chOff x="7961630" y="4677918"/>
            <a:chExt cx="52200" cy="5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Ink 137">
                  <a:extLst>
                    <a:ext uri="{FF2B5EF4-FFF2-40B4-BE49-F238E27FC236}">
                      <a16:creationId xmlns:a16="http://schemas.microsoft.com/office/drawing/2014/main" id="{A3157890-482D-4BD9-B972-55BE25A51E54}"/>
                    </a:ext>
                  </a:extLst>
                </p14:cNvPr>
                <p14:cNvContentPartPr/>
                <p14:nvPr/>
              </p14:nvContentPartPr>
              <p14:xfrm>
                <a:off x="7966310" y="4677918"/>
                <a:ext cx="47520" cy="53640"/>
              </p14:xfrm>
            </p:contentPart>
          </mc:Choice>
          <mc:Fallback xmlns="">
            <p:pic>
              <p:nvPicPr>
                <p:cNvPr id="92" name="Ink 137">
                  <a:extLst>
                    <a:ext uri="{FF2B5EF4-FFF2-40B4-BE49-F238E27FC236}">
                      <a16:creationId xmlns:a16="http://schemas.microsoft.com/office/drawing/2014/main" id="{A3157890-482D-4BD9-B972-55BE25A51E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30310" y="4641918"/>
                  <a:ext cx="119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3" name="Ink 138">
                  <a:extLst>
                    <a:ext uri="{FF2B5EF4-FFF2-40B4-BE49-F238E27FC236}">
                      <a16:creationId xmlns:a16="http://schemas.microsoft.com/office/drawing/2014/main" id="{656DB1FE-A19A-4154-90FD-9CE9405B2C51}"/>
                    </a:ext>
                  </a:extLst>
                </p14:cNvPr>
                <p14:cNvContentPartPr/>
                <p14:nvPr/>
              </p14:nvContentPartPr>
              <p14:xfrm>
                <a:off x="7976750" y="4710318"/>
                <a:ext cx="360" cy="360"/>
              </p14:xfrm>
            </p:contentPart>
          </mc:Choice>
          <mc:Fallback xmlns="">
            <p:pic>
              <p:nvPicPr>
                <p:cNvPr id="93" name="Ink 138">
                  <a:extLst>
                    <a:ext uri="{FF2B5EF4-FFF2-40B4-BE49-F238E27FC236}">
                      <a16:creationId xmlns:a16="http://schemas.microsoft.com/office/drawing/2014/main" id="{656DB1FE-A19A-4154-90FD-9CE9405B2C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40750" y="467431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4" name="Ink 140">
                  <a:extLst>
                    <a:ext uri="{FF2B5EF4-FFF2-40B4-BE49-F238E27FC236}">
                      <a16:creationId xmlns:a16="http://schemas.microsoft.com/office/drawing/2014/main" id="{9E731CE7-E6E9-48EA-BEF0-A496025B8564}"/>
                    </a:ext>
                  </a:extLst>
                </p14:cNvPr>
                <p14:cNvContentPartPr/>
                <p14:nvPr/>
              </p14:nvContentPartPr>
              <p14:xfrm>
                <a:off x="7961630" y="4681878"/>
                <a:ext cx="15840" cy="47880"/>
              </p14:xfrm>
            </p:contentPart>
          </mc:Choice>
          <mc:Fallback xmlns="">
            <p:pic>
              <p:nvPicPr>
                <p:cNvPr id="94" name="Ink 140">
                  <a:extLst>
                    <a:ext uri="{FF2B5EF4-FFF2-40B4-BE49-F238E27FC236}">
                      <a16:creationId xmlns:a16="http://schemas.microsoft.com/office/drawing/2014/main" id="{9E731CE7-E6E9-48EA-BEF0-A496025B85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25630" y="4645605"/>
                  <a:ext cx="87480" cy="12006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5" name="Ink 142">
                <a:extLst>
                  <a:ext uri="{FF2B5EF4-FFF2-40B4-BE49-F238E27FC236}">
                    <a16:creationId xmlns:a16="http://schemas.microsoft.com/office/drawing/2014/main" id="{FAF1FAEA-1FF7-4684-96A1-1E0D321B5120}"/>
                  </a:ext>
                </a:extLst>
              </p14:cNvPr>
              <p14:cNvContentPartPr/>
              <p14:nvPr/>
            </p14:nvContentPartPr>
            <p14:xfrm>
              <a:off x="7930336" y="5061860"/>
              <a:ext cx="20520" cy="31320"/>
            </p14:xfrm>
          </p:contentPart>
        </mc:Choice>
        <mc:Fallback xmlns="">
          <p:pic>
            <p:nvPicPr>
              <p:cNvPr id="95" name="Ink 142">
                <a:extLst>
                  <a:ext uri="{FF2B5EF4-FFF2-40B4-BE49-F238E27FC236}">
                    <a16:creationId xmlns:a16="http://schemas.microsoft.com/office/drawing/2014/main" id="{FAF1FAEA-1FF7-4684-96A1-1E0D321B512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21336" y="5052860"/>
                <a:ext cx="38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6" name="Ink 143">
                <a:extLst>
                  <a:ext uri="{FF2B5EF4-FFF2-40B4-BE49-F238E27FC236}">
                    <a16:creationId xmlns:a16="http://schemas.microsoft.com/office/drawing/2014/main" id="{B5B9B25A-B5CC-4489-B4CE-5B1BFF4E1599}"/>
                  </a:ext>
                </a:extLst>
              </p14:cNvPr>
              <p14:cNvContentPartPr/>
              <p14:nvPr/>
            </p14:nvContentPartPr>
            <p14:xfrm>
              <a:off x="8311936" y="5021540"/>
              <a:ext cx="18360" cy="29520"/>
            </p14:xfrm>
          </p:contentPart>
        </mc:Choice>
        <mc:Fallback xmlns="">
          <p:pic>
            <p:nvPicPr>
              <p:cNvPr id="96" name="Ink 143">
                <a:extLst>
                  <a:ext uri="{FF2B5EF4-FFF2-40B4-BE49-F238E27FC236}">
                    <a16:creationId xmlns:a16="http://schemas.microsoft.com/office/drawing/2014/main" id="{B5B9B25A-B5CC-4489-B4CE-5B1BFF4E159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02936" y="5012540"/>
                <a:ext cx="360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7" name="Ink 145">
                <a:extLst>
                  <a:ext uri="{FF2B5EF4-FFF2-40B4-BE49-F238E27FC236}">
                    <a16:creationId xmlns:a16="http://schemas.microsoft.com/office/drawing/2014/main" id="{8221770C-235B-48B7-8C91-8E99B64448F7}"/>
                  </a:ext>
                </a:extLst>
              </p14:cNvPr>
              <p14:cNvContentPartPr/>
              <p14:nvPr/>
            </p14:nvContentPartPr>
            <p14:xfrm>
              <a:off x="7975336" y="5129540"/>
              <a:ext cx="41040" cy="23760"/>
            </p14:xfrm>
          </p:contentPart>
        </mc:Choice>
        <mc:Fallback xmlns="">
          <p:pic>
            <p:nvPicPr>
              <p:cNvPr id="97" name="Ink 145">
                <a:extLst>
                  <a:ext uri="{FF2B5EF4-FFF2-40B4-BE49-F238E27FC236}">
                    <a16:creationId xmlns:a16="http://schemas.microsoft.com/office/drawing/2014/main" id="{8221770C-235B-48B7-8C91-8E99B64448F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966336" y="5120540"/>
                <a:ext cx="586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98" name="Ink 146">
                <a:extLst>
                  <a:ext uri="{FF2B5EF4-FFF2-40B4-BE49-F238E27FC236}">
                    <a16:creationId xmlns:a16="http://schemas.microsoft.com/office/drawing/2014/main" id="{07C7F0F2-C685-455C-99BD-452171361F42}"/>
                  </a:ext>
                </a:extLst>
              </p14:cNvPr>
              <p14:cNvContentPartPr/>
              <p14:nvPr/>
            </p14:nvContentPartPr>
            <p14:xfrm>
              <a:off x="8361616" y="5076980"/>
              <a:ext cx="36360" cy="30960"/>
            </p14:xfrm>
          </p:contentPart>
        </mc:Choice>
        <mc:Fallback xmlns="">
          <p:pic>
            <p:nvPicPr>
              <p:cNvPr id="98" name="Ink 146">
                <a:extLst>
                  <a:ext uri="{FF2B5EF4-FFF2-40B4-BE49-F238E27FC236}">
                    <a16:creationId xmlns:a16="http://schemas.microsoft.com/office/drawing/2014/main" id="{07C7F0F2-C685-455C-99BD-452171361F4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52616" y="5067980"/>
                <a:ext cx="54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9" name="Ink 148">
                <a:extLst>
                  <a:ext uri="{FF2B5EF4-FFF2-40B4-BE49-F238E27FC236}">
                    <a16:creationId xmlns:a16="http://schemas.microsoft.com/office/drawing/2014/main" id="{8D601BC4-4883-4B07-82B4-41838CC0BFF7}"/>
                  </a:ext>
                </a:extLst>
              </p14:cNvPr>
              <p14:cNvContentPartPr/>
              <p14:nvPr/>
            </p14:nvContentPartPr>
            <p14:xfrm>
              <a:off x="7881331" y="4970409"/>
              <a:ext cx="114840" cy="43200"/>
            </p14:xfrm>
          </p:contentPart>
        </mc:Choice>
        <mc:Fallback xmlns="">
          <p:pic>
            <p:nvPicPr>
              <p:cNvPr id="99" name="Ink 148">
                <a:extLst>
                  <a:ext uri="{FF2B5EF4-FFF2-40B4-BE49-F238E27FC236}">
                    <a16:creationId xmlns:a16="http://schemas.microsoft.com/office/drawing/2014/main" id="{8D601BC4-4883-4B07-82B4-41838CC0BFF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63387" y="4952409"/>
                <a:ext cx="150369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0" name="Ink 156">
                <a:extLst>
                  <a:ext uri="{FF2B5EF4-FFF2-40B4-BE49-F238E27FC236}">
                    <a16:creationId xmlns:a16="http://schemas.microsoft.com/office/drawing/2014/main" id="{13D6542A-EAC6-4B80-A23C-E4C0C7372673}"/>
                  </a:ext>
                </a:extLst>
              </p14:cNvPr>
              <p14:cNvContentPartPr/>
              <p14:nvPr/>
            </p14:nvContentPartPr>
            <p14:xfrm>
              <a:off x="8297491" y="4905969"/>
              <a:ext cx="115920" cy="360"/>
            </p14:xfrm>
          </p:contentPart>
        </mc:Choice>
        <mc:Fallback xmlns="">
          <p:pic>
            <p:nvPicPr>
              <p:cNvPr id="100" name="Ink 156">
                <a:extLst>
                  <a:ext uri="{FF2B5EF4-FFF2-40B4-BE49-F238E27FC236}">
                    <a16:creationId xmlns:a16="http://schemas.microsoft.com/office/drawing/2014/main" id="{13D6542A-EAC6-4B80-A23C-E4C0C737267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79491" y="4887969"/>
                <a:ext cx="1515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64">
            <a:extLst>
              <a:ext uri="{FF2B5EF4-FFF2-40B4-BE49-F238E27FC236}">
                <a16:creationId xmlns:a16="http://schemas.microsoft.com/office/drawing/2014/main" id="{185A0812-6EF0-4493-B428-38704C471323}"/>
              </a:ext>
            </a:extLst>
          </p:cNvPr>
          <p:cNvGrpSpPr/>
          <p:nvPr/>
        </p:nvGrpSpPr>
        <p:grpSpPr>
          <a:xfrm>
            <a:off x="7904771" y="5235400"/>
            <a:ext cx="117000" cy="30240"/>
            <a:chOff x="7541505" y="4877378"/>
            <a:chExt cx="117000" cy="3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2" name="Ink 157">
                  <a:extLst>
                    <a:ext uri="{FF2B5EF4-FFF2-40B4-BE49-F238E27FC236}">
                      <a16:creationId xmlns:a16="http://schemas.microsoft.com/office/drawing/2014/main" id="{F0DC19DA-0CAE-40B0-A828-A9A2D3F93A72}"/>
                    </a:ext>
                  </a:extLst>
                </p14:cNvPr>
                <p14:cNvContentPartPr/>
                <p14:nvPr/>
              </p14:nvContentPartPr>
              <p14:xfrm>
                <a:off x="7541505" y="4877378"/>
                <a:ext cx="32040" cy="14400"/>
              </p14:xfrm>
            </p:contentPart>
          </mc:Choice>
          <mc:Fallback xmlns="">
            <p:pic>
              <p:nvPicPr>
                <p:cNvPr id="102" name="Ink 157">
                  <a:extLst>
                    <a:ext uri="{FF2B5EF4-FFF2-40B4-BE49-F238E27FC236}">
                      <a16:creationId xmlns:a16="http://schemas.microsoft.com/office/drawing/2014/main" id="{F0DC19DA-0CAE-40B0-A828-A9A2D3F93A7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32505" y="4868147"/>
                  <a:ext cx="49680" cy="324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3" name="Ink 158">
                  <a:extLst>
                    <a:ext uri="{FF2B5EF4-FFF2-40B4-BE49-F238E27FC236}">
                      <a16:creationId xmlns:a16="http://schemas.microsoft.com/office/drawing/2014/main" id="{0E50F066-F73C-4371-92FE-11A807DD6DBE}"/>
                    </a:ext>
                  </a:extLst>
                </p14:cNvPr>
                <p14:cNvContentPartPr/>
                <p14:nvPr/>
              </p14:nvContentPartPr>
              <p14:xfrm>
                <a:off x="7585425" y="4877378"/>
                <a:ext cx="43560" cy="30240"/>
              </p14:xfrm>
            </p:contentPart>
          </mc:Choice>
          <mc:Fallback xmlns="">
            <p:pic>
              <p:nvPicPr>
                <p:cNvPr id="103" name="Ink 158">
                  <a:extLst>
                    <a:ext uri="{FF2B5EF4-FFF2-40B4-BE49-F238E27FC236}">
                      <a16:creationId xmlns:a16="http://schemas.microsoft.com/office/drawing/2014/main" id="{0E50F066-F73C-4371-92FE-11A807DD6D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76499" y="4868378"/>
                  <a:ext cx="61055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4" name="Ink 163">
                  <a:extLst>
                    <a:ext uri="{FF2B5EF4-FFF2-40B4-BE49-F238E27FC236}">
                      <a16:creationId xmlns:a16="http://schemas.microsoft.com/office/drawing/2014/main" id="{4C0C695C-CDE4-4853-B9DA-7EC9C00320A9}"/>
                    </a:ext>
                  </a:extLst>
                </p14:cNvPr>
                <p14:cNvContentPartPr/>
                <p14:nvPr/>
              </p14:nvContentPartPr>
              <p14:xfrm>
                <a:off x="7640145" y="4889978"/>
                <a:ext cx="18360" cy="16920"/>
              </p14:xfrm>
            </p:contentPart>
          </mc:Choice>
          <mc:Fallback xmlns="">
            <p:pic>
              <p:nvPicPr>
                <p:cNvPr id="104" name="Ink 163">
                  <a:extLst>
                    <a:ext uri="{FF2B5EF4-FFF2-40B4-BE49-F238E27FC236}">
                      <a16:creationId xmlns:a16="http://schemas.microsoft.com/office/drawing/2014/main" id="{4C0C695C-CDE4-4853-B9DA-7EC9C00320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31145" y="4880782"/>
                  <a:ext cx="36000" cy="349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66">
            <a:extLst>
              <a:ext uri="{FF2B5EF4-FFF2-40B4-BE49-F238E27FC236}">
                <a16:creationId xmlns:a16="http://schemas.microsoft.com/office/drawing/2014/main" id="{5DB9274E-77D5-4EEE-B62B-070AF557A171}"/>
              </a:ext>
            </a:extLst>
          </p:cNvPr>
          <p:cNvGrpSpPr/>
          <p:nvPr/>
        </p:nvGrpSpPr>
        <p:grpSpPr>
          <a:xfrm>
            <a:off x="8344691" y="5180320"/>
            <a:ext cx="105120" cy="34200"/>
            <a:chOff x="7981425" y="4822298"/>
            <a:chExt cx="10512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6" name="Ink 160">
                  <a:extLst>
                    <a:ext uri="{FF2B5EF4-FFF2-40B4-BE49-F238E27FC236}">
                      <a16:creationId xmlns:a16="http://schemas.microsoft.com/office/drawing/2014/main" id="{5E35DBFD-478A-402B-AE23-CF153F2BA9C9}"/>
                    </a:ext>
                  </a:extLst>
                </p14:cNvPr>
                <p14:cNvContentPartPr/>
                <p14:nvPr/>
              </p14:nvContentPartPr>
              <p14:xfrm>
                <a:off x="7981425" y="4822298"/>
                <a:ext cx="36000" cy="18720"/>
              </p14:xfrm>
            </p:contentPart>
          </mc:Choice>
          <mc:Fallback xmlns="">
            <p:pic>
              <p:nvPicPr>
                <p:cNvPr id="106" name="Ink 160">
                  <a:extLst>
                    <a:ext uri="{FF2B5EF4-FFF2-40B4-BE49-F238E27FC236}">
                      <a16:creationId xmlns:a16="http://schemas.microsoft.com/office/drawing/2014/main" id="{5E35DBFD-478A-402B-AE23-CF153F2BA9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72425" y="4813298"/>
                  <a:ext cx="53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7" name="Ink 161">
                  <a:extLst>
                    <a:ext uri="{FF2B5EF4-FFF2-40B4-BE49-F238E27FC236}">
                      <a16:creationId xmlns:a16="http://schemas.microsoft.com/office/drawing/2014/main" id="{B7539C79-7C40-45A1-AAC0-1107753DA44A}"/>
                    </a:ext>
                  </a:extLst>
                </p14:cNvPr>
                <p14:cNvContentPartPr/>
                <p14:nvPr/>
              </p14:nvContentPartPr>
              <p14:xfrm>
                <a:off x="8035425" y="4830578"/>
                <a:ext cx="24120" cy="18360"/>
              </p14:xfrm>
            </p:contentPart>
          </mc:Choice>
          <mc:Fallback xmlns="">
            <p:pic>
              <p:nvPicPr>
                <p:cNvPr id="107" name="Ink 161">
                  <a:extLst>
                    <a:ext uri="{FF2B5EF4-FFF2-40B4-BE49-F238E27FC236}">
                      <a16:creationId xmlns:a16="http://schemas.microsoft.com/office/drawing/2014/main" id="{B7539C79-7C40-45A1-AAC0-1107753DA4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6425" y="4821578"/>
                  <a:ext cx="41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8" name="Ink 165">
                  <a:extLst>
                    <a:ext uri="{FF2B5EF4-FFF2-40B4-BE49-F238E27FC236}">
                      <a16:creationId xmlns:a16="http://schemas.microsoft.com/office/drawing/2014/main" id="{9243EAB9-C880-43C3-8F97-112BDA616181}"/>
                    </a:ext>
                  </a:extLst>
                </p14:cNvPr>
                <p14:cNvContentPartPr/>
                <p14:nvPr/>
              </p14:nvContentPartPr>
              <p14:xfrm>
                <a:off x="8072145" y="4843898"/>
                <a:ext cx="14400" cy="12600"/>
              </p14:xfrm>
            </p:contentPart>
          </mc:Choice>
          <mc:Fallback xmlns="">
            <p:pic>
              <p:nvPicPr>
                <p:cNvPr id="108" name="Ink 165">
                  <a:extLst>
                    <a:ext uri="{FF2B5EF4-FFF2-40B4-BE49-F238E27FC236}">
                      <a16:creationId xmlns:a16="http://schemas.microsoft.com/office/drawing/2014/main" id="{9243EAB9-C880-43C3-8F97-112BDA61618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3145" y="4834898"/>
                  <a:ext cx="320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9" name="Ink 173">
                <a:extLst>
                  <a:ext uri="{FF2B5EF4-FFF2-40B4-BE49-F238E27FC236}">
                    <a16:creationId xmlns:a16="http://schemas.microsoft.com/office/drawing/2014/main" id="{730F2E34-DF2A-4A91-85D9-3BE75E6F1215}"/>
                  </a:ext>
                </a:extLst>
              </p14:cNvPr>
              <p14:cNvContentPartPr/>
              <p14:nvPr/>
            </p14:nvContentPartPr>
            <p14:xfrm>
              <a:off x="8137991" y="5311200"/>
              <a:ext cx="56520" cy="16560"/>
            </p14:xfrm>
          </p:contentPart>
        </mc:Choice>
        <mc:Fallback xmlns="">
          <p:pic>
            <p:nvPicPr>
              <p:cNvPr id="109" name="Ink 173">
                <a:extLst>
                  <a:ext uri="{FF2B5EF4-FFF2-40B4-BE49-F238E27FC236}">
                    <a16:creationId xmlns:a16="http://schemas.microsoft.com/office/drawing/2014/main" id="{730F2E34-DF2A-4A91-85D9-3BE75E6F121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19991" y="5293200"/>
                <a:ext cx="92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0" name="Ink 176">
                <a:extLst>
                  <a:ext uri="{FF2B5EF4-FFF2-40B4-BE49-F238E27FC236}">
                    <a16:creationId xmlns:a16="http://schemas.microsoft.com/office/drawing/2014/main" id="{80521BE3-E471-448F-B8E1-1F61DF6B7F43}"/>
                  </a:ext>
                </a:extLst>
              </p14:cNvPr>
              <p14:cNvContentPartPr/>
              <p14:nvPr/>
            </p14:nvContentPartPr>
            <p14:xfrm>
              <a:off x="7710206" y="5601350"/>
              <a:ext cx="197640" cy="96840"/>
            </p14:xfrm>
          </p:contentPart>
        </mc:Choice>
        <mc:Fallback xmlns="">
          <p:pic>
            <p:nvPicPr>
              <p:cNvPr id="110" name="Ink 176">
                <a:extLst>
                  <a:ext uri="{FF2B5EF4-FFF2-40B4-BE49-F238E27FC236}">
                    <a16:creationId xmlns:a16="http://schemas.microsoft.com/office/drawing/2014/main" id="{80521BE3-E471-448F-B8E1-1F61DF6B7F4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92206" y="5583350"/>
                <a:ext cx="2332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1" name="Ink 177">
                <a:extLst>
                  <a:ext uri="{FF2B5EF4-FFF2-40B4-BE49-F238E27FC236}">
                    <a16:creationId xmlns:a16="http://schemas.microsoft.com/office/drawing/2014/main" id="{DAC617C2-5A4B-4162-A329-C7930F212C6B}"/>
                  </a:ext>
                </a:extLst>
              </p14:cNvPr>
              <p14:cNvContentPartPr/>
              <p14:nvPr/>
            </p14:nvContentPartPr>
            <p14:xfrm>
              <a:off x="8643606" y="5638790"/>
              <a:ext cx="32760" cy="21600"/>
            </p14:xfrm>
          </p:contentPart>
        </mc:Choice>
        <mc:Fallback xmlns="">
          <p:pic>
            <p:nvPicPr>
              <p:cNvPr id="111" name="Ink 177">
                <a:extLst>
                  <a:ext uri="{FF2B5EF4-FFF2-40B4-BE49-F238E27FC236}">
                    <a16:creationId xmlns:a16="http://schemas.microsoft.com/office/drawing/2014/main" id="{DAC617C2-5A4B-4162-A329-C7930F212C6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25802" y="5620790"/>
                <a:ext cx="68013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2" name="Ink 180">
                <a:extLst>
                  <a:ext uri="{FF2B5EF4-FFF2-40B4-BE49-F238E27FC236}">
                    <a16:creationId xmlns:a16="http://schemas.microsoft.com/office/drawing/2014/main" id="{EE219237-82F2-4036-8E16-6E3B8D769D77}"/>
                  </a:ext>
                </a:extLst>
              </p14:cNvPr>
              <p14:cNvContentPartPr/>
              <p14:nvPr/>
            </p14:nvContentPartPr>
            <p14:xfrm>
              <a:off x="7955351" y="5468380"/>
              <a:ext cx="57240" cy="16920"/>
            </p14:xfrm>
          </p:contentPart>
        </mc:Choice>
        <mc:Fallback xmlns="">
          <p:pic>
            <p:nvPicPr>
              <p:cNvPr id="112" name="Ink 180">
                <a:extLst>
                  <a:ext uri="{FF2B5EF4-FFF2-40B4-BE49-F238E27FC236}">
                    <a16:creationId xmlns:a16="http://schemas.microsoft.com/office/drawing/2014/main" id="{EE219237-82F2-4036-8E16-6E3B8D769D7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37351" y="5450380"/>
                <a:ext cx="928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5AB6C24F-BA40-44E2-BD26-28707177E90D}"/>
                  </a:ext>
                </a:extLst>
              </p14:cNvPr>
              <p14:cNvContentPartPr/>
              <p14:nvPr/>
            </p14:nvContentPartPr>
            <p14:xfrm>
              <a:off x="7926960" y="4559223"/>
              <a:ext cx="191880" cy="5292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5AB6C24F-BA40-44E2-BD26-28707177E90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90960" y="4523223"/>
                <a:ext cx="26352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BA3637A9-5CF2-409B-B86E-15B043E68196}"/>
              </a:ext>
            </a:extLst>
          </p:cNvPr>
          <p:cNvGrpSpPr/>
          <p:nvPr/>
        </p:nvGrpSpPr>
        <p:grpSpPr>
          <a:xfrm>
            <a:off x="7479670" y="4529574"/>
            <a:ext cx="1578960" cy="1581120"/>
            <a:chOff x="7235830" y="4499094"/>
            <a:chExt cx="1578960" cy="15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47A17967-CA35-4E4C-B8D6-26E80BF9BA57}"/>
                    </a:ext>
                  </a:extLst>
                </p14:cNvPr>
                <p14:cNvContentPartPr/>
                <p14:nvPr/>
              </p14:nvContentPartPr>
              <p14:xfrm>
                <a:off x="7235830" y="4539774"/>
                <a:ext cx="503640" cy="63324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47A17967-CA35-4E4C-B8D6-26E80BF9BA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99830" y="4503774"/>
                  <a:ext cx="57528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17E43E96-B433-4FD7-9AC7-9E196F41AFB5}"/>
                    </a:ext>
                  </a:extLst>
                </p14:cNvPr>
                <p14:cNvContentPartPr/>
                <p14:nvPr/>
              </p14:nvContentPartPr>
              <p14:xfrm>
                <a:off x="7257790" y="5423574"/>
                <a:ext cx="573840" cy="5857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17E43E96-B433-4FD7-9AC7-9E196F41AFB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21767" y="5387552"/>
                  <a:ext cx="645525" cy="657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60051D1B-F259-4C1D-BF54-EBEADB50DA48}"/>
                    </a:ext>
                  </a:extLst>
                </p14:cNvPr>
                <p14:cNvContentPartPr/>
                <p14:nvPr/>
              </p14:nvContentPartPr>
              <p14:xfrm>
                <a:off x="7818310" y="4499094"/>
                <a:ext cx="887400" cy="4748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60051D1B-F259-4C1D-BF54-EBEADB50DA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82310" y="4463094"/>
                  <a:ext cx="95904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E4928CB2-2907-4066-A0B8-2A9D515D3976}"/>
                    </a:ext>
                  </a:extLst>
                </p14:cNvPr>
                <p14:cNvContentPartPr/>
                <p14:nvPr/>
              </p14:nvContentPartPr>
              <p14:xfrm>
                <a:off x="8162470" y="4960254"/>
                <a:ext cx="652320" cy="11199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E4928CB2-2907-4066-A0B8-2A9D515D397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26470" y="4924242"/>
                  <a:ext cx="723960" cy="119162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98ED6-7233-AD41-ADA2-31532E62E12F}"/>
              </a:ext>
            </a:extLst>
          </p:cNvPr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5995100" y="2250446"/>
            <a:ext cx="3250698" cy="197012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93372930-5DE6-B940-B55D-826B53803158}"/>
              </a:ext>
            </a:extLst>
          </p:cNvPr>
          <p:cNvSpPr/>
          <p:nvPr/>
        </p:nvSpPr>
        <p:spPr>
          <a:xfrm>
            <a:off x="6678058" y="2678515"/>
            <a:ext cx="200247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pc="100">
                <a:solidFill>
                  <a:schemeClr val="bg1"/>
                </a:solidFill>
                <a:latin typeface="KIDsRegular" pitchFamily="2" charset="0"/>
              </a:rPr>
              <a:t>NON SAPPIAMO </a:t>
            </a:r>
          </a:p>
          <a:p>
            <a:pPr algn="ctr"/>
            <a:r>
              <a:rPr lang="it-IT" spc="100">
                <a:solidFill>
                  <a:schemeClr val="bg1"/>
                </a:solidFill>
                <a:latin typeface="KIDsRegular" pitchFamily="2" charset="0"/>
              </a:rPr>
              <a:t>NEMMENO</a:t>
            </a:r>
          </a:p>
          <a:p>
            <a:pPr algn="ctr"/>
            <a:r>
              <a:rPr lang="it-IT" sz="2800" spc="100">
                <a:solidFill>
                  <a:schemeClr val="bg1"/>
                </a:solidFill>
                <a:latin typeface="KIDsRegular" pitchFamily="2" charset="0"/>
              </a:rPr>
              <a:t>COSA SIA</a:t>
            </a:r>
            <a:r>
              <a:rPr lang="it-IT" spc="100">
                <a:solidFill>
                  <a:schemeClr val="bg1"/>
                </a:solidFill>
                <a:latin typeface="KIDsRegular" pitchFamily="2" charset="0"/>
              </a:rPr>
              <a:t>…</a:t>
            </a:r>
            <a:endParaRPr lang="en-IT" spc="100">
              <a:solidFill>
                <a:schemeClr val="bg1"/>
              </a:solidFill>
              <a:latin typeface="KIDsRegular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AAFEFAB-038F-CD44-AD35-431886C7DB95}"/>
                  </a:ext>
                </a:extLst>
              </p14:cNvPr>
              <p14:cNvContentPartPr/>
              <p14:nvPr/>
            </p14:nvContentPartPr>
            <p14:xfrm>
              <a:off x="3090804" y="3627996"/>
              <a:ext cx="343080" cy="544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AAFEFAB-038F-CD44-AD35-431886C7DB9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072804" y="3610008"/>
                <a:ext cx="378720" cy="579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DF58C4C-ECF7-4F41-85B3-325DD11FBC97}"/>
                  </a:ext>
                </a:extLst>
              </p14:cNvPr>
              <p14:cNvContentPartPr/>
              <p14:nvPr/>
            </p14:nvContentPartPr>
            <p14:xfrm>
              <a:off x="3074604" y="3689196"/>
              <a:ext cx="288360" cy="599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DF58C4C-ECF7-4F41-85B3-325DD11FBC9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056581" y="3671185"/>
                <a:ext cx="324045" cy="634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93A5653-EDB5-9543-94C4-B47FAD03FDC4}"/>
                  </a:ext>
                </a:extLst>
              </p14:cNvPr>
              <p14:cNvContentPartPr/>
              <p14:nvPr/>
            </p14:nvContentPartPr>
            <p14:xfrm>
              <a:off x="3239124" y="3594876"/>
              <a:ext cx="263880" cy="511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93A5653-EDB5-9543-94C4-B47FAD03FDC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221124" y="3576876"/>
                <a:ext cx="29952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0A5466E-E1AE-5448-B3E6-B7C4F5CBA1F0}"/>
                  </a:ext>
                </a:extLst>
              </p14:cNvPr>
              <p14:cNvContentPartPr/>
              <p14:nvPr/>
            </p14:nvContentPartPr>
            <p14:xfrm>
              <a:off x="3461789" y="4387830"/>
              <a:ext cx="158040" cy="126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0A5466E-E1AE-5448-B3E6-B7C4F5CBA1F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443789" y="4369778"/>
                <a:ext cx="193680" cy="161742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55627982-009F-4F4A-9F35-EBF94112FBC6}"/>
              </a:ext>
            </a:extLst>
          </p:cNvPr>
          <p:cNvGrpSpPr/>
          <p:nvPr/>
        </p:nvGrpSpPr>
        <p:grpSpPr>
          <a:xfrm>
            <a:off x="3364764" y="4125876"/>
            <a:ext cx="284225" cy="510354"/>
            <a:chOff x="2848832" y="4524094"/>
            <a:chExt cx="284225" cy="5103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3AC218A-1E5C-D048-A7FF-E3FA0BB8729F}"/>
                    </a:ext>
                  </a:extLst>
                </p14:cNvPr>
                <p14:cNvContentPartPr/>
                <p14:nvPr/>
              </p14:nvContentPartPr>
              <p14:xfrm>
                <a:off x="2848832" y="4631014"/>
                <a:ext cx="142920" cy="57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3AC218A-1E5C-D048-A7FF-E3FA0BB8729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30832" y="4613014"/>
                  <a:ext cx="178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940D72-D318-D34F-87DB-461A8D642CE5}"/>
                    </a:ext>
                  </a:extLst>
                </p14:cNvPr>
                <p14:cNvContentPartPr/>
                <p14:nvPr/>
              </p14:nvContentPartPr>
              <p14:xfrm>
                <a:off x="2863952" y="4524094"/>
                <a:ext cx="127440" cy="92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940D72-D318-D34F-87DB-461A8D642CE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45952" y="4506094"/>
                  <a:ext cx="163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C143497-6893-7F4D-B6C9-5AA2FCAB4F49}"/>
                    </a:ext>
                  </a:extLst>
                </p14:cNvPr>
                <p14:cNvContentPartPr/>
                <p14:nvPr/>
              </p14:nvContentPartPr>
              <p14:xfrm>
                <a:off x="2895817" y="4751488"/>
                <a:ext cx="237240" cy="282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C143497-6893-7F4D-B6C9-5AA2FCAB4F4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877817" y="4733465"/>
                  <a:ext cx="272880" cy="31864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A60F8B3-26B1-3E4D-85EC-36D0061782EA}"/>
              </a:ext>
            </a:extLst>
          </p:cNvPr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 rot="1066793">
            <a:off x="2287075" y="1226936"/>
            <a:ext cx="3674231" cy="2226807"/>
          </a:xfrm>
          <a:prstGeom prst="rect">
            <a:avLst/>
          </a:prstGeom>
          <a:noFill/>
        </p:spPr>
      </p:pic>
      <p:sp>
        <p:nvSpPr>
          <p:cNvPr id="131" name="Rettangolo 2">
            <a:extLst>
              <a:ext uri="{FF2B5EF4-FFF2-40B4-BE49-F238E27FC236}">
                <a16:creationId xmlns:a16="http://schemas.microsoft.com/office/drawing/2014/main" id="{4C5C057D-3073-EE45-B78F-AFEFD0208E46}"/>
              </a:ext>
            </a:extLst>
          </p:cNvPr>
          <p:cNvSpPr/>
          <p:nvPr/>
        </p:nvSpPr>
        <p:spPr>
          <a:xfrm>
            <a:off x="2784440" y="1649173"/>
            <a:ext cx="27174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spc="100">
                <a:solidFill>
                  <a:schemeClr val="bg1"/>
                </a:solidFill>
                <a:latin typeface="KIDsRegular" pitchFamily="2" charset="0"/>
              </a:rPr>
              <a:t>RAGA</a:t>
            </a:r>
            <a:r>
              <a:rPr lang="it-IT" sz="2400" spc="100">
                <a:solidFill>
                  <a:schemeClr val="bg1"/>
                </a:solidFill>
                <a:latin typeface="Chalkboard" panose="03050602040202020205" pitchFamily="66" charset="77"/>
              </a:rPr>
              <a:t>, </a:t>
            </a:r>
            <a:r>
              <a:rPr lang="it-IT" spc="100">
                <a:solidFill>
                  <a:schemeClr val="bg1"/>
                </a:solidFill>
                <a:latin typeface="KIDsRegular" pitchFamily="2" charset="0"/>
              </a:rPr>
              <a:t>CHE NE DITE </a:t>
            </a:r>
          </a:p>
          <a:p>
            <a:pPr algn="ctr"/>
            <a:r>
              <a:rPr lang="it-IT" spc="100">
                <a:solidFill>
                  <a:schemeClr val="bg1"/>
                </a:solidFill>
                <a:latin typeface="KIDsRegular" pitchFamily="2" charset="0"/>
              </a:rPr>
              <a:t>DI ANDARE DI </a:t>
            </a:r>
            <a:r>
              <a:rPr lang="it-IT" sz="3600" spc="100">
                <a:solidFill>
                  <a:schemeClr val="bg1"/>
                </a:solidFill>
                <a:latin typeface="KIDsRegular" pitchFamily="2" charset="0"/>
              </a:rPr>
              <a:t>CBL</a:t>
            </a:r>
            <a:r>
              <a:rPr lang="it-IT" sz="3600" spc="100">
                <a:solidFill>
                  <a:schemeClr val="bg1"/>
                </a:solidFill>
                <a:latin typeface="Chalkboard" panose="03050602040202020205" pitchFamily="66" charset="77"/>
              </a:rPr>
              <a:t>?</a:t>
            </a:r>
            <a:endParaRPr lang="en-IT" sz="3600" spc="100">
              <a:solidFill>
                <a:schemeClr val="bg1"/>
              </a:solidFill>
              <a:latin typeface="Chalkboard" panose="03050602040202020205" pitchFamily="66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1E8E03-A4B8-F042-A99D-3031F5D0CD45}"/>
              </a:ext>
            </a:extLst>
          </p:cNvPr>
          <p:cNvSpPr txBox="1"/>
          <p:nvPr/>
        </p:nvSpPr>
        <p:spPr>
          <a:xfrm>
            <a:off x="4572000" y="34594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C106FE42-6B17-4C79-8202-4C7D626965AD}"/>
                  </a:ext>
                </a:extLst>
              </p14:cNvPr>
              <p14:cNvContentPartPr/>
              <p14:nvPr/>
            </p14:nvContentPartPr>
            <p14:xfrm>
              <a:off x="6245486" y="3766482"/>
              <a:ext cx="304200" cy="6807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C106FE42-6B17-4C79-8202-4C7D626965A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209486" y="3730482"/>
                <a:ext cx="37584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5AC5091F-8818-424E-8B16-F94918734841}"/>
                  </a:ext>
                </a:extLst>
              </p14:cNvPr>
              <p14:cNvContentPartPr/>
              <p14:nvPr/>
            </p14:nvContentPartPr>
            <p14:xfrm>
              <a:off x="6273206" y="3832002"/>
              <a:ext cx="192600" cy="51732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5AC5091F-8818-424E-8B16-F94918734841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237206" y="3796002"/>
                <a:ext cx="26424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EBE04AC6-6585-4C84-8351-69E10D80EA59}"/>
                  </a:ext>
                </a:extLst>
              </p14:cNvPr>
              <p14:cNvContentPartPr/>
              <p14:nvPr/>
            </p14:nvContentPartPr>
            <p14:xfrm>
              <a:off x="4769486" y="3340602"/>
              <a:ext cx="441000" cy="56124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EBE04AC6-6585-4C84-8351-69E10D80EA5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733486" y="3304579"/>
                <a:ext cx="512640" cy="63292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po 62">
            <a:extLst>
              <a:ext uri="{FF2B5EF4-FFF2-40B4-BE49-F238E27FC236}">
                <a16:creationId xmlns:a16="http://schemas.microsoft.com/office/drawing/2014/main" id="{2BD4E1B6-CEBE-4846-B1F1-3871A9AE1021}"/>
              </a:ext>
            </a:extLst>
          </p:cNvPr>
          <p:cNvGrpSpPr/>
          <p:nvPr/>
        </p:nvGrpSpPr>
        <p:grpSpPr>
          <a:xfrm>
            <a:off x="4910966" y="3329082"/>
            <a:ext cx="295200" cy="545760"/>
            <a:chOff x="4910966" y="3329082"/>
            <a:chExt cx="29520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651F8B2C-33DA-4A1F-A5E3-6A33797CA0BC}"/>
                    </a:ext>
                  </a:extLst>
                </p14:cNvPr>
                <p14:cNvContentPartPr/>
                <p14:nvPr/>
              </p14:nvContentPartPr>
              <p14:xfrm>
                <a:off x="4910966" y="3329082"/>
                <a:ext cx="295200" cy="54576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651F8B2C-33DA-4A1F-A5E3-6A33797CA0B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74966" y="3293082"/>
                  <a:ext cx="3668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14F45275-CF99-48AB-926A-0A83910B335A}"/>
                    </a:ext>
                  </a:extLst>
                </p14:cNvPr>
                <p14:cNvContentPartPr/>
                <p14:nvPr/>
              </p14:nvContentPartPr>
              <p14:xfrm>
                <a:off x="4916006" y="3408642"/>
                <a:ext cx="81000" cy="70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14F45275-CF99-48AB-926A-0A83910B335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80165" y="3372642"/>
                  <a:ext cx="152323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6F0B0604-7C01-4C4F-9ABC-D6D719F82E68}"/>
              </a:ext>
            </a:extLst>
          </p:cNvPr>
          <p:cNvGrpSpPr/>
          <p:nvPr/>
        </p:nvGrpSpPr>
        <p:grpSpPr>
          <a:xfrm>
            <a:off x="6390947" y="4109722"/>
            <a:ext cx="360" cy="360"/>
            <a:chOff x="6390947" y="410972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365A4F81-432E-42E1-B4BB-70A9A4E36873}"/>
                    </a:ext>
                  </a:extLst>
                </p14:cNvPr>
                <p14:cNvContentPartPr/>
                <p14:nvPr/>
              </p14:nvContentPartPr>
              <p14:xfrm>
                <a:off x="6390947" y="4109722"/>
                <a:ext cx="360" cy="36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365A4F81-432E-42E1-B4BB-70A9A4E3687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54947" y="40737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35EF1889-32D5-4F42-A3C2-212859024285}"/>
                    </a:ext>
                  </a:extLst>
                </p14:cNvPr>
                <p14:cNvContentPartPr/>
                <p14:nvPr/>
              </p14:nvContentPartPr>
              <p14:xfrm>
                <a:off x="6390947" y="4109722"/>
                <a:ext cx="360" cy="36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35EF1889-32D5-4F42-A3C2-21285902428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54947" y="40737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82C3D075-2AAC-4A73-B68D-EB28E02EE996}"/>
                    </a:ext>
                  </a:extLst>
                </p14:cNvPr>
                <p14:cNvContentPartPr/>
                <p14:nvPr/>
              </p14:nvContentPartPr>
              <p14:xfrm>
                <a:off x="6390947" y="4109722"/>
                <a:ext cx="360" cy="36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82C3D075-2AAC-4A73-B68D-EB28E02EE99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54947" y="40737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CFD1F492-479D-4CF6-9AFD-02CED9C2F776}"/>
              </a:ext>
            </a:extLst>
          </p:cNvPr>
          <p:cNvGrpSpPr/>
          <p:nvPr/>
        </p:nvGrpSpPr>
        <p:grpSpPr>
          <a:xfrm>
            <a:off x="3750945" y="4630831"/>
            <a:ext cx="1144911" cy="441470"/>
            <a:chOff x="264960" y="4692888"/>
            <a:chExt cx="2039040" cy="7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62F67F25-68B3-408C-88C1-EEA35210CA09}"/>
                    </a:ext>
                  </a:extLst>
                </p14:cNvPr>
                <p14:cNvContentPartPr/>
                <p14:nvPr/>
              </p14:nvContentPartPr>
              <p14:xfrm>
                <a:off x="340560" y="4875768"/>
                <a:ext cx="933480" cy="58284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62F67F25-68B3-408C-88C1-EEA35210CA0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08504" y="4843709"/>
                  <a:ext cx="996952" cy="646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DBE661DE-E3C2-4241-AD14-99B229674F4C}"/>
                    </a:ext>
                  </a:extLst>
                </p14:cNvPr>
                <p14:cNvContentPartPr/>
                <p14:nvPr/>
              </p14:nvContentPartPr>
              <p14:xfrm>
                <a:off x="389520" y="4875408"/>
                <a:ext cx="781200" cy="60372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DBE661DE-E3C2-4241-AD14-99B229674F4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7477" y="4843363"/>
                  <a:ext cx="844644" cy="667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40BDE442-BD20-47F9-A9E3-37908D8614D8}"/>
                    </a:ext>
                  </a:extLst>
                </p14:cNvPr>
                <p14:cNvContentPartPr/>
                <p14:nvPr/>
              </p14:nvContentPartPr>
              <p14:xfrm>
                <a:off x="308520" y="4809168"/>
                <a:ext cx="947160" cy="6181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40BDE442-BD20-47F9-A9E3-37908D8614D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76478" y="4777108"/>
                  <a:ext cx="1010603" cy="681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738E9464-D2EE-4A5E-9A34-344531435DC3}"/>
                    </a:ext>
                  </a:extLst>
                </p14:cNvPr>
                <p14:cNvContentPartPr/>
                <p14:nvPr/>
              </p14:nvContentPartPr>
              <p14:xfrm>
                <a:off x="264960" y="4759848"/>
                <a:ext cx="978480" cy="50472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738E9464-D2EE-4A5E-9A34-344531435DC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32921" y="4727782"/>
                  <a:ext cx="1041918" cy="568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8B6BD70E-7E69-4ACF-B78C-E8FD7E5EEB8A}"/>
                    </a:ext>
                  </a:extLst>
                </p14:cNvPr>
                <p14:cNvContentPartPr/>
                <p14:nvPr/>
              </p14:nvContentPartPr>
              <p14:xfrm>
                <a:off x="895680" y="4869648"/>
                <a:ext cx="1248120" cy="19692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8B6BD70E-7E69-4ACF-B78C-E8FD7E5EEB8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63628" y="4837680"/>
                  <a:ext cx="1311584" cy="260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DC89F66B-C66B-4A10-9EAA-FEBC8352D2DB}"/>
                    </a:ext>
                  </a:extLst>
                </p14:cNvPr>
                <p14:cNvContentPartPr/>
                <p14:nvPr/>
              </p14:nvContentPartPr>
              <p14:xfrm>
                <a:off x="1212840" y="4760568"/>
                <a:ext cx="969840" cy="26352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DC89F66B-C66B-4A10-9EAA-FEBC8352D2D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80811" y="4728510"/>
                  <a:ext cx="1033258" cy="326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F082D69D-83B2-4EF2-8516-5CC81FAAB1A4}"/>
                    </a:ext>
                  </a:extLst>
                </p14:cNvPr>
                <p14:cNvContentPartPr/>
                <p14:nvPr/>
              </p14:nvContentPartPr>
              <p14:xfrm>
                <a:off x="1292040" y="4803408"/>
                <a:ext cx="969840" cy="22464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F082D69D-83B2-4EF2-8516-5CC81FAAB1A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260011" y="4771408"/>
                  <a:ext cx="1033258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BB14E1E3-217A-440F-8F86-3522D2FDB14E}"/>
                    </a:ext>
                  </a:extLst>
                </p14:cNvPr>
                <p14:cNvContentPartPr/>
                <p14:nvPr/>
              </p14:nvContentPartPr>
              <p14:xfrm>
                <a:off x="1289880" y="4803048"/>
                <a:ext cx="991800" cy="33732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BB14E1E3-217A-440F-8F86-3522D2FDB14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257824" y="4771044"/>
                  <a:ext cx="1055270" cy="400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97E74152-AFB5-4C03-BAE4-5F81E85E9C42}"/>
                    </a:ext>
                  </a:extLst>
                </p14:cNvPr>
                <p14:cNvContentPartPr/>
                <p14:nvPr/>
              </p14:nvContentPartPr>
              <p14:xfrm>
                <a:off x="1206720" y="4692888"/>
                <a:ext cx="1097280" cy="37872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97E74152-AFB5-4C03-BAE4-5F81E85E9C4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74655" y="4660847"/>
                  <a:ext cx="1160770" cy="4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8A6CDD6B-4D9F-4EFA-ADB5-787137C020B9}"/>
                    </a:ext>
                  </a:extLst>
                </p14:cNvPr>
                <p14:cNvContentPartPr/>
                <p14:nvPr/>
              </p14:nvContentPartPr>
              <p14:xfrm>
                <a:off x="457200" y="4967568"/>
                <a:ext cx="719640" cy="46764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8A6CDD6B-4D9F-4EFA-ADB5-787137C020B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5159" y="4935538"/>
                  <a:ext cx="783081" cy="531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664B1EAD-D92F-4935-99DC-C53B82CCFA1B}"/>
                    </a:ext>
                  </a:extLst>
                </p14:cNvPr>
                <p14:cNvContentPartPr/>
                <p14:nvPr/>
              </p14:nvContentPartPr>
              <p14:xfrm>
                <a:off x="280440" y="4748688"/>
                <a:ext cx="780120" cy="49464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664B1EAD-D92F-4935-99DC-C53B82CCFA1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48389" y="4716652"/>
                  <a:ext cx="843581" cy="5580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po 198">
            <a:extLst>
              <a:ext uri="{FF2B5EF4-FFF2-40B4-BE49-F238E27FC236}">
                <a16:creationId xmlns:a16="http://schemas.microsoft.com/office/drawing/2014/main" id="{D0F9A027-70CC-40A5-8581-A8B71DE95132}"/>
              </a:ext>
            </a:extLst>
          </p:cNvPr>
          <p:cNvGrpSpPr/>
          <p:nvPr/>
        </p:nvGrpSpPr>
        <p:grpSpPr>
          <a:xfrm>
            <a:off x="3919720" y="5172640"/>
            <a:ext cx="889200" cy="304920"/>
            <a:chOff x="3919720" y="5172640"/>
            <a:chExt cx="88920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C552E5E3-39CD-4AFF-B48D-FACD6D7A60B4}"/>
                    </a:ext>
                  </a:extLst>
                </p14:cNvPr>
                <p14:cNvContentPartPr/>
                <p14:nvPr/>
              </p14:nvContentPartPr>
              <p14:xfrm>
                <a:off x="3919720" y="5274160"/>
                <a:ext cx="360" cy="3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C552E5E3-39CD-4AFF-B48D-FACD6D7A60B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01720" y="5256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9A403041-C700-4EBB-BDE2-444D78F12B93}"/>
                    </a:ext>
                  </a:extLst>
                </p14:cNvPr>
                <p14:cNvContentPartPr/>
                <p14:nvPr/>
              </p14:nvContentPartPr>
              <p14:xfrm>
                <a:off x="4504000" y="5452000"/>
                <a:ext cx="360" cy="36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9A403041-C700-4EBB-BDE2-444D78F12B9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86000" y="54340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58966E57-D909-42F6-8277-1D29F18EEBF7}"/>
                    </a:ext>
                  </a:extLst>
                </p14:cNvPr>
                <p14:cNvContentPartPr/>
                <p14:nvPr/>
              </p14:nvContentPartPr>
              <p14:xfrm>
                <a:off x="4300960" y="5325280"/>
                <a:ext cx="360" cy="3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58966E57-D909-42F6-8277-1D29F18EEBF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282960" y="5307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FEAC6BE3-2F00-46DF-8A32-E75BC27ABB5C}"/>
                    </a:ext>
                  </a:extLst>
                </p14:cNvPr>
                <p14:cNvContentPartPr/>
                <p14:nvPr/>
              </p14:nvContentPartPr>
              <p14:xfrm>
                <a:off x="4410760" y="5426800"/>
                <a:ext cx="360" cy="3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FEAC6BE3-2F00-46DF-8A32-E75BC27ABB5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392760" y="54088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1B9F7387-BC0E-45E8-83F9-E5B068488616}"/>
                    </a:ext>
                  </a:extLst>
                </p14:cNvPr>
                <p14:cNvContentPartPr/>
                <p14:nvPr/>
              </p14:nvContentPartPr>
              <p14:xfrm>
                <a:off x="4546120" y="5443720"/>
                <a:ext cx="9000" cy="540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1B9F7387-BC0E-45E8-83F9-E5B06848861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28120" y="5424434"/>
                  <a:ext cx="44640" cy="43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E42442EA-EDFA-4018-9978-ABB50524A3CE}"/>
                    </a:ext>
                  </a:extLst>
                </p14:cNvPr>
                <p14:cNvContentPartPr/>
                <p14:nvPr/>
              </p14:nvContentPartPr>
              <p14:xfrm>
                <a:off x="4478440" y="5460640"/>
                <a:ext cx="360" cy="36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E42442EA-EDFA-4018-9978-ABB50524A3C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60440" y="54426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EBFD237B-F041-41A4-A329-716198E25C28}"/>
                    </a:ext>
                  </a:extLst>
                </p14:cNvPr>
                <p14:cNvContentPartPr/>
                <p14:nvPr/>
              </p14:nvContentPartPr>
              <p14:xfrm>
                <a:off x="4419400" y="5477200"/>
                <a:ext cx="360" cy="36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EBFD237B-F041-41A4-A329-716198E25C2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01400" y="54592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C2DD6FD2-051D-4530-8F0F-19BA9BB6DC4C}"/>
                    </a:ext>
                  </a:extLst>
                </p14:cNvPr>
                <p14:cNvContentPartPr/>
                <p14:nvPr/>
              </p14:nvContentPartPr>
              <p14:xfrm>
                <a:off x="3996040" y="5316640"/>
                <a:ext cx="360" cy="3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C2DD6FD2-051D-4530-8F0F-19BA9BB6DC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78040" y="52986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40983D68-5808-4957-9C25-1A5A657A40FF}"/>
                    </a:ext>
                  </a:extLst>
                </p14:cNvPr>
                <p14:cNvContentPartPr/>
                <p14:nvPr/>
              </p14:nvContentPartPr>
              <p14:xfrm>
                <a:off x="4105840" y="5341840"/>
                <a:ext cx="360" cy="36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40983D68-5808-4957-9C25-1A5A657A40F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87840" y="53238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11E2ECF-B174-4722-A81F-F27542FFBBE1}"/>
                    </a:ext>
                  </a:extLst>
                </p14:cNvPr>
                <p14:cNvContentPartPr/>
                <p14:nvPr/>
              </p14:nvContentPartPr>
              <p14:xfrm>
                <a:off x="4182160" y="5409520"/>
                <a:ext cx="360" cy="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11E2ECF-B174-4722-A81F-F27542FFBBE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64160" y="53915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C0F70B7F-DA69-4AFF-9F15-20AB21CADD31}"/>
                    </a:ext>
                  </a:extLst>
                </p14:cNvPr>
                <p14:cNvContentPartPr/>
                <p14:nvPr/>
              </p14:nvContentPartPr>
              <p14:xfrm>
                <a:off x="4063720" y="5426800"/>
                <a:ext cx="360" cy="3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C0F70B7F-DA69-4AFF-9F15-20AB21CADD3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45720" y="54088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39D63A86-566B-4357-A50B-17FD285A2034}"/>
                    </a:ext>
                  </a:extLst>
                </p14:cNvPr>
                <p14:cNvContentPartPr/>
                <p14:nvPr/>
              </p14:nvContentPartPr>
              <p14:xfrm>
                <a:off x="4249840" y="5341840"/>
                <a:ext cx="360" cy="36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39D63A86-566B-4357-A50B-17FD285A203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231840" y="53238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9E3842A3-1D9D-4C58-B1D7-9E7397108977}"/>
                    </a:ext>
                  </a:extLst>
                </p14:cNvPr>
                <p14:cNvContentPartPr/>
                <p14:nvPr/>
              </p14:nvContentPartPr>
              <p14:xfrm>
                <a:off x="4326160" y="5401600"/>
                <a:ext cx="360" cy="3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9E3842A3-1D9D-4C58-B1D7-9E739710897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308160" y="53836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0CF05E57-9727-4CDF-86DC-6D7CDA449E1E}"/>
                    </a:ext>
                  </a:extLst>
                </p14:cNvPr>
                <p14:cNvContentPartPr/>
                <p14:nvPr/>
              </p14:nvContentPartPr>
              <p14:xfrm>
                <a:off x="4249840" y="5443720"/>
                <a:ext cx="360" cy="36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0CF05E57-9727-4CDF-86DC-6D7CDA449E1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231840" y="54257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37FC53A7-BE4F-45BB-8A3D-104F5994000A}"/>
                    </a:ext>
                  </a:extLst>
                </p14:cNvPr>
                <p14:cNvContentPartPr/>
                <p14:nvPr/>
              </p14:nvContentPartPr>
              <p14:xfrm>
                <a:off x="4089280" y="5325280"/>
                <a:ext cx="360" cy="36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37FC53A7-BE4F-45BB-8A3D-104F5994000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71280" y="5307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1E5FE621-3334-49EA-BE20-492579024F45}"/>
                    </a:ext>
                  </a:extLst>
                </p14:cNvPr>
                <p14:cNvContentPartPr/>
                <p14:nvPr/>
              </p14:nvContentPartPr>
              <p14:xfrm>
                <a:off x="4114480" y="5401600"/>
                <a:ext cx="360" cy="36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1E5FE621-3334-49EA-BE20-492579024F4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96480" y="53836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BA6D04E-236D-40E9-9B28-29F005300546}"/>
                    </a:ext>
                  </a:extLst>
                </p14:cNvPr>
                <p14:cNvContentPartPr/>
                <p14:nvPr/>
              </p14:nvContentPartPr>
              <p14:xfrm>
                <a:off x="4029520" y="5376040"/>
                <a:ext cx="360" cy="36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BA6D04E-236D-40E9-9B28-29F00530054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11520" y="53580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BF3C36B4-8B2D-4E09-8EFA-A7038C8A5B54}"/>
                    </a:ext>
                  </a:extLst>
                </p14:cNvPr>
                <p14:cNvContentPartPr/>
                <p14:nvPr/>
              </p14:nvContentPartPr>
              <p14:xfrm>
                <a:off x="4190800" y="5367400"/>
                <a:ext cx="360" cy="36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BF3C36B4-8B2D-4E09-8EFA-A7038C8A5B5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72800" y="53494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3A005FD2-11C8-4D72-BBFB-99E1679F0B3E}"/>
                    </a:ext>
                  </a:extLst>
                </p14:cNvPr>
                <p14:cNvContentPartPr/>
                <p14:nvPr/>
              </p14:nvContentPartPr>
              <p14:xfrm>
                <a:off x="4284040" y="5325280"/>
                <a:ext cx="360" cy="3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3A005FD2-11C8-4D72-BBFB-99E1679F0B3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266040" y="5307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D3D21EAF-EA76-497D-8959-B285552C8D06}"/>
                    </a:ext>
                  </a:extLst>
                </p14:cNvPr>
                <p14:cNvContentPartPr/>
                <p14:nvPr/>
              </p14:nvContentPartPr>
              <p14:xfrm>
                <a:off x="4182160" y="5460640"/>
                <a:ext cx="360" cy="3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D3D21EAF-EA76-497D-8959-B285552C8D0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64160" y="54426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43DBC6C9-9172-4B2F-A3CC-716E76164C80}"/>
                    </a:ext>
                  </a:extLst>
                </p14:cNvPr>
                <p14:cNvContentPartPr/>
                <p14:nvPr/>
              </p14:nvContentPartPr>
              <p14:xfrm>
                <a:off x="4072360" y="5409520"/>
                <a:ext cx="360" cy="36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43DBC6C9-9172-4B2F-A3CC-716E76164C8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54360" y="53915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85697C4F-7349-40D8-9F5F-D07BCE345D0D}"/>
                    </a:ext>
                  </a:extLst>
                </p14:cNvPr>
                <p14:cNvContentPartPr/>
                <p14:nvPr/>
              </p14:nvContentPartPr>
              <p14:xfrm>
                <a:off x="4009360" y="5384320"/>
                <a:ext cx="3960" cy="3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85697C4F-7349-40D8-9F5F-D07BCE345D0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89560" y="5366320"/>
                  <a:ext cx="43164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F640CFD6-0A89-4FF2-BF18-5C3329D6679D}"/>
                    </a:ext>
                  </a:extLst>
                </p14:cNvPr>
                <p14:cNvContentPartPr/>
                <p14:nvPr/>
              </p14:nvContentPartPr>
              <p14:xfrm>
                <a:off x="3928360" y="5333920"/>
                <a:ext cx="360" cy="36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F640CFD6-0A89-4FF2-BF18-5C3329D6679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10360" y="53159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09562745-50A7-405A-BF4A-801276AF13BF}"/>
                    </a:ext>
                  </a:extLst>
                </p14:cNvPr>
                <p14:cNvContentPartPr/>
                <p14:nvPr/>
              </p14:nvContentPartPr>
              <p14:xfrm>
                <a:off x="4156960" y="5358760"/>
                <a:ext cx="360" cy="36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09562745-50A7-405A-BF4A-801276AF13B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38960" y="53407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5B9D9CBF-4C63-4AAD-8A9F-5D98BB082D50}"/>
                    </a:ext>
                  </a:extLst>
                </p14:cNvPr>
                <p14:cNvContentPartPr/>
                <p14:nvPr/>
              </p14:nvContentPartPr>
              <p14:xfrm>
                <a:off x="4258480" y="5376040"/>
                <a:ext cx="360" cy="36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5B9D9CBF-4C63-4AAD-8A9F-5D98BB082D5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240480" y="53580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EACFD688-70DF-4CD4-B441-589F4D992D96}"/>
                    </a:ext>
                  </a:extLst>
                </p14:cNvPr>
                <p14:cNvContentPartPr/>
                <p14:nvPr/>
              </p14:nvContentPartPr>
              <p14:xfrm>
                <a:off x="4275400" y="5376040"/>
                <a:ext cx="9000" cy="36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EACFD688-70DF-4CD4-B441-589F4D992D9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56650" y="5358040"/>
                  <a:ext cx="46125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90C6A8D8-2988-4F1B-AC14-D4A8C0AFDAA7}"/>
                    </a:ext>
                  </a:extLst>
                </p14:cNvPr>
                <p14:cNvContentPartPr/>
                <p14:nvPr/>
              </p14:nvContentPartPr>
              <p14:xfrm>
                <a:off x="4478440" y="5248960"/>
                <a:ext cx="360" cy="3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90C6A8D8-2988-4F1B-AC14-D4A8C0AFDAA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60440" y="52309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89279CCE-8905-4803-8B79-D234BDF265FE}"/>
                    </a:ext>
                  </a:extLst>
                </p14:cNvPr>
                <p14:cNvContentPartPr/>
                <p14:nvPr/>
              </p14:nvContentPartPr>
              <p14:xfrm>
                <a:off x="4673200" y="5232040"/>
                <a:ext cx="360" cy="36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89279CCE-8905-4803-8B79-D234BDF265F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55200" y="52140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B7725633-B3EE-4F92-9757-7410A3C06D2B}"/>
                    </a:ext>
                  </a:extLst>
                </p14:cNvPr>
                <p14:cNvContentPartPr/>
                <p14:nvPr/>
              </p14:nvContentPartPr>
              <p14:xfrm>
                <a:off x="4605520" y="5316640"/>
                <a:ext cx="360" cy="3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B7725633-B3EE-4F92-9757-7410A3C06D2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587520" y="52986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1BE6FF53-CB74-43E3-9AD2-B1F5C817C6A2}"/>
                    </a:ext>
                  </a:extLst>
                </p14:cNvPr>
                <p14:cNvContentPartPr/>
                <p14:nvPr/>
              </p14:nvContentPartPr>
              <p14:xfrm>
                <a:off x="4554760" y="5376040"/>
                <a:ext cx="360" cy="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1BE6FF53-CB74-43E3-9AD2-B1F5C817C6A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536760" y="53580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DF75A305-0E4C-4857-9535-9A77BE2D41F2}"/>
                    </a:ext>
                  </a:extLst>
                </p14:cNvPr>
                <p14:cNvContentPartPr/>
                <p14:nvPr/>
              </p14:nvContentPartPr>
              <p14:xfrm>
                <a:off x="4681840" y="5325280"/>
                <a:ext cx="360" cy="3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DF75A305-0E4C-4857-9535-9A77BE2D41F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63840" y="5307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3DEF8B4E-97A7-49BE-A87F-87A452728C95}"/>
                    </a:ext>
                  </a:extLst>
                </p14:cNvPr>
                <p14:cNvContentPartPr/>
                <p14:nvPr/>
              </p14:nvContentPartPr>
              <p14:xfrm>
                <a:off x="4740880" y="5232040"/>
                <a:ext cx="360" cy="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3DEF8B4E-97A7-49BE-A87F-87A452728C9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22880" y="52140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11744294-E94F-491D-93B6-3AC315ACD308}"/>
                    </a:ext>
                  </a:extLst>
                </p14:cNvPr>
                <p14:cNvContentPartPr/>
                <p14:nvPr/>
              </p14:nvContentPartPr>
              <p14:xfrm>
                <a:off x="4588960" y="5232040"/>
                <a:ext cx="360" cy="3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11744294-E94F-491D-93B6-3AC315ACD30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570960" y="52140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C08402D-51E9-4EB5-A446-364C63C41229}"/>
                    </a:ext>
                  </a:extLst>
                </p14:cNvPr>
                <p14:cNvContentPartPr/>
                <p14:nvPr/>
              </p14:nvContentPartPr>
              <p14:xfrm>
                <a:off x="4546120" y="5282800"/>
                <a:ext cx="360" cy="3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C08402D-51E9-4EB5-A446-364C63C4122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528120" y="52648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80109959-EE7E-4E56-8182-E634ABCDFB65}"/>
                    </a:ext>
                  </a:extLst>
                </p14:cNvPr>
                <p14:cNvContentPartPr/>
                <p14:nvPr/>
              </p14:nvContentPartPr>
              <p14:xfrm>
                <a:off x="4529200" y="5341840"/>
                <a:ext cx="360" cy="3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80109959-EE7E-4E56-8182-E634ABCDFB6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511200" y="53238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423167ED-FC66-40FD-94AE-4758478C137D}"/>
                    </a:ext>
                  </a:extLst>
                </p14:cNvPr>
                <p14:cNvContentPartPr/>
                <p14:nvPr/>
              </p14:nvContentPartPr>
              <p14:xfrm>
                <a:off x="4461520" y="5350480"/>
                <a:ext cx="360" cy="3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423167ED-FC66-40FD-94AE-4758478C137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43520" y="53324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6051AF5C-D59E-4E8E-AC7C-C70FC339CA13}"/>
                    </a:ext>
                  </a:extLst>
                </p14:cNvPr>
                <p14:cNvContentPartPr/>
                <p14:nvPr/>
              </p14:nvContentPartPr>
              <p14:xfrm>
                <a:off x="4402480" y="5232040"/>
                <a:ext cx="360" cy="36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6051AF5C-D59E-4E8E-AC7C-C70FC339CA1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384480" y="52140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71E36128-F5CF-4507-BAB3-488FF334CD75}"/>
                    </a:ext>
                  </a:extLst>
                </p14:cNvPr>
                <p14:cNvContentPartPr/>
                <p14:nvPr/>
              </p14:nvContentPartPr>
              <p14:xfrm>
                <a:off x="4563400" y="5232040"/>
                <a:ext cx="360" cy="3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71E36128-F5CF-4507-BAB3-488FF334CD7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545400" y="52140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5D49C207-D960-4BBB-B150-7FF643C27DC9}"/>
                    </a:ext>
                  </a:extLst>
                </p14:cNvPr>
                <p14:cNvContentPartPr/>
                <p14:nvPr/>
              </p14:nvContentPartPr>
              <p14:xfrm>
                <a:off x="4648000" y="5215120"/>
                <a:ext cx="360" cy="3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5D49C207-D960-4BBB-B150-7FF643C27DC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30000" y="51971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442FBFE0-6BED-4587-A6DD-093F05B2DDF7}"/>
                    </a:ext>
                  </a:extLst>
                </p14:cNvPr>
                <p14:cNvContentPartPr/>
                <p14:nvPr/>
              </p14:nvContentPartPr>
              <p14:xfrm>
                <a:off x="4792000" y="5197840"/>
                <a:ext cx="360" cy="3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442FBFE0-6BED-4587-A6DD-093F05B2DDF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74000" y="51798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41CE744D-B900-4077-AD7C-4A6327F5853C}"/>
                    </a:ext>
                  </a:extLst>
                </p14:cNvPr>
                <p14:cNvContentPartPr/>
                <p14:nvPr/>
              </p14:nvContentPartPr>
              <p14:xfrm>
                <a:off x="4681840" y="5248960"/>
                <a:ext cx="360" cy="3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41CE744D-B900-4077-AD7C-4A6327F5853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63840" y="52309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F891E159-4274-4812-9BB8-4E1B4DD50B9D}"/>
                    </a:ext>
                  </a:extLst>
                </p14:cNvPr>
                <p14:cNvContentPartPr/>
                <p14:nvPr/>
              </p14:nvContentPartPr>
              <p14:xfrm>
                <a:off x="4622440" y="5291080"/>
                <a:ext cx="360" cy="36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F891E159-4274-4812-9BB8-4E1B4DD50B9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04440" y="5273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94EBEEAD-6ACE-4999-A0AF-E807BEB796E4}"/>
                    </a:ext>
                  </a:extLst>
                </p14:cNvPr>
                <p14:cNvContentPartPr/>
                <p14:nvPr/>
              </p14:nvContentPartPr>
              <p14:xfrm>
                <a:off x="4596880" y="5384320"/>
                <a:ext cx="360" cy="3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94EBEEAD-6ACE-4999-A0AF-E807BEB796E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578880" y="53663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D9EF54B3-4B3B-4D25-850A-12A5152375A9}"/>
                    </a:ext>
                  </a:extLst>
                </p14:cNvPr>
                <p14:cNvContentPartPr/>
                <p14:nvPr/>
              </p14:nvContentPartPr>
              <p14:xfrm>
                <a:off x="4419400" y="5384320"/>
                <a:ext cx="360" cy="3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D9EF54B3-4B3B-4D25-850A-12A5152375A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01400" y="53663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7657A378-FE65-4434-B6D2-39A3A83DD210}"/>
                    </a:ext>
                  </a:extLst>
                </p14:cNvPr>
                <p14:cNvContentPartPr/>
                <p14:nvPr/>
              </p14:nvContentPartPr>
              <p14:xfrm>
                <a:off x="4427680" y="5384320"/>
                <a:ext cx="3960" cy="3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7657A378-FE65-4434-B6D2-39A3A83DD21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09680" y="5366320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BBCC7B91-C797-4283-B61D-798A1AD0968F}"/>
                    </a:ext>
                  </a:extLst>
                </p14:cNvPr>
                <p14:cNvContentPartPr/>
                <p14:nvPr/>
              </p14:nvContentPartPr>
              <p14:xfrm>
                <a:off x="4537840" y="5330320"/>
                <a:ext cx="63000" cy="5436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BBCC7B91-C797-4283-B61D-798A1AD0968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519737" y="5312200"/>
                  <a:ext cx="98845" cy="90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7605416B-3F5C-445E-B124-57402C4AB45E}"/>
                    </a:ext>
                  </a:extLst>
                </p14:cNvPr>
                <p14:cNvContentPartPr/>
                <p14:nvPr/>
              </p14:nvContentPartPr>
              <p14:xfrm>
                <a:off x="4664560" y="5293240"/>
                <a:ext cx="10440" cy="684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7605416B-3F5C-445E-B124-57402C4AB45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646560" y="5276140"/>
                  <a:ext cx="46080" cy="40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2690BB37-A65A-42A7-9CB2-9B8F5FDE75A7}"/>
                    </a:ext>
                  </a:extLst>
                </p14:cNvPr>
                <p14:cNvContentPartPr/>
                <p14:nvPr/>
              </p14:nvContentPartPr>
              <p14:xfrm>
                <a:off x="4775080" y="5223400"/>
                <a:ext cx="360" cy="36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2690BB37-A65A-42A7-9CB2-9B8F5FDE75A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57080" y="52054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D877A12B-E958-4701-8673-D19D32EC439A}"/>
                    </a:ext>
                  </a:extLst>
                </p14:cNvPr>
                <p14:cNvContentPartPr/>
                <p14:nvPr/>
              </p14:nvContentPartPr>
              <p14:xfrm>
                <a:off x="4720720" y="5189920"/>
                <a:ext cx="3960" cy="36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D877A12B-E958-4701-8673-D19D32EC439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00920" y="5171920"/>
                  <a:ext cx="43164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543B1E2E-59AF-4874-BD5E-5BE3FBD25794}"/>
                    </a:ext>
                  </a:extLst>
                </p14:cNvPr>
                <p14:cNvContentPartPr/>
                <p14:nvPr/>
              </p14:nvContentPartPr>
              <p14:xfrm>
                <a:off x="4783360" y="5181280"/>
                <a:ext cx="360" cy="36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543B1E2E-59AF-4874-BD5E-5BE3FBD2579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65360" y="5163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1767829A-50C7-4AF2-A345-98FCAF3FC081}"/>
                    </a:ext>
                  </a:extLst>
                </p14:cNvPr>
                <p14:cNvContentPartPr/>
                <p14:nvPr/>
              </p14:nvContentPartPr>
              <p14:xfrm>
                <a:off x="4808560" y="5172640"/>
                <a:ext cx="360" cy="36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1767829A-50C7-4AF2-A345-98FCAF3FC0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90560" y="51546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BB9CD727-D222-4BFE-ABE1-3E7ED402E923}"/>
                    </a:ext>
                  </a:extLst>
                </p14:cNvPr>
                <p14:cNvContentPartPr/>
                <p14:nvPr/>
              </p14:nvContentPartPr>
              <p14:xfrm>
                <a:off x="4199080" y="5291080"/>
                <a:ext cx="360" cy="36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BB9CD727-D222-4BFE-ABE1-3E7ED402E92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81080" y="5273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BA6B3D70-0A61-44B2-AE03-88FBE05FEE9D}"/>
                    </a:ext>
                  </a:extLst>
                </p14:cNvPr>
                <p14:cNvContentPartPr/>
                <p14:nvPr/>
              </p14:nvContentPartPr>
              <p14:xfrm>
                <a:off x="4182160" y="5333920"/>
                <a:ext cx="360" cy="3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BA6B3D70-0A61-44B2-AE03-88FBE05FEE9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64160" y="53159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BCDE1ECD-8046-4B31-A8A1-F48E6D06874A}"/>
                    </a:ext>
                  </a:extLst>
                </p14:cNvPr>
                <p14:cNvContentPartPr/>
                <p14:nvPr/>
              </p14:nvContentPartPr>
              <p14:xfrm>
                <a:off x="4334440" y="5282800"/>
                <a:ext cx="360" cy="36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BCDE1ECD-8046-4B31-A8A1-F48E6D06874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316440" y="52648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CD7C687E-09A9-4464-A1FA-3D7090875672}"/>
                    </a:ext>
                  </a:extLst>
                </p14:cNvPr>
                <p14:cNvContentPartPr/>
                <p14:nvPr/>
              </p14:nvContentPartPr>
              <p14:xfrm>
                <a:off x="4664560" y="5240320"/>
                <a:ext cx="360" cy="36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CD7C687E-09A9-4464-A1FA-3D709087567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46560" y="52223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0CFB68E8-69C7-4546-960D-B34FB4521139}"/>
                    </a:ext>
                  </a:extLst>
                </p14:cNvPr>
                <p14:cNvContentPartPr/>
                <p14:nvPr/>
              </p14:nvContentPartPr>
              <p14:xfrm>
                <a:off x="4749520" y="5291080"/>
                <a:ext cx="360" cy="36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0CFB68E8-69C7-4546-960D-B34FB452113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31520" y="5273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00" name="Input penna 199">
                <a:extLst>
                  <a:ext uri="{FF2B5EF4-FFF2-40B4-BE49-F238E27FC236}">
                    <a16:creationId xmlns:a16="http://schemas.microsoft.com/office/drawing/2014/main" id="{E9991C29-20CB-46A6-BC3E-3F7196A0C4BF}"/>
                  </a:ext>
                </a:extLst>
              </p14:cNvPr>
              <p14:cNvContentPartPr/>
              <p14:nvPr/>
            </p14:nvContentPartPr>
            <p14:xfrm>
              <a:off x="4224640" y="5469280"/>
              <a:ext cx="360" cy="360"/>
            </p14:xfrm>
          </p:contentPart>
        </mc:Choice>
        <mc:Fallback xmlns="">
          <p:pic>
            <p:nvPicPr>
              <p:cNvPr id="200" name="Input penna 199">
                <a:extLst>
                  <a:ext uri="{FF2B5EF4-FFF2-40B4-BE49-F238E27FC236}">
                    <a16:creationId xmlns:a16="http://schemas.microsoft.com/office/drawing/2014/main" id="{E9991C29-20CB-46A6-BC3E-3F7196A0C4BF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206640" y="54512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01" name="Input penna 200">
                <a:extLst>
                  <a:ext uri="{FF2B5EF4-FFF2-40B4-BE49-F238E27FC236}">
                    <a16:creationId xmlns:a16="http://schemas.microsoft.com/office/drawing/2014/main" id="{175F5F9C-64E4-49CC-98B0-45503C4FE1C4}"/>
                  </a:ext>
                </a:extLst>
              </p14:cNvPr>
              <p14:cNvContentPartPr/>
              <p14:nvPr/>
            </p14:nvContentPartPr>
            <p14:xfrm>
              <a:off x="4122760" y="5469280"/>
              <a:ext cx="360" cy="360"/>
            </p14:xfrm>
          </p:contentPart>
        </mc:Choice>
        <mc:Fallback xmlns="">
          <p:pic>
            <p:nvPicPr>
              <p:cNvPr id="201" name="Input penna 200">
                <a:extLst>
                  <a:ext uri="{FF2B5EF4-FFF2-40B4-BE49-F238E27FC236}">
                    <a16:creationId xmlns:a16="http://schemas.microsoft.com/office/drawing/2014/main" id="{175F5F9C-64E4-49CC-98B0-45503C4FE1C4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104760" y="54512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04" name="Input penna 203">
                <a:extLst>
                  <a:ext uri="{FF2B5EF4-FFF2-40B4-BE49-F238E27FC236}">
                    <a16:creationId xmlns:a16="http://schemas.microsoft.com/office/drawing/2014/main" id="{02BAC268-B8C5-416C-85C9-CE0074EBFDFB}"/>
                  </a:ext>
                </a:extLst>
              </p14:cNvPr>
              <p14:cNvContentPartPr/>
              <p14:nvPr/>
            </p14:nvContentPartPr>
            <p14:xfrm>
              <a:off x="7940080" y="5056360"/>
              <a:ext cx="1440" cy="1440"/>
            </p14:xfrm>
          </p:contentPart>
        </mc:Choice>
        <mc:Fallback xmlns="">
          <p:pic>
            <p:nvPicPr>
              <p:cNvPr id="204" name="Input penna 203">
                <a:extLst>
                  <a:ext uri="{FF2B5EF4-FFF2-40B4-BE49-F238E27FC236}">
                    <a16:creationId xmlns:a16="http://schemas.microsoft.com/office/drawing/2014/main" id="{02BAC268-B8C5-416C-85C9-CE0074EBFDF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922080" y="5041960"/>
                <a:ext cx="37080" cy="29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06" name="Input penna 205">
                <a:extLst>
                  <a:ext uri="{FF2B5EF4-FFF2-40B4-BE49-F238E27FC236}">
                    <a16:creationId xmlns:a16="http://schemas.microsoft.com/office/drawing/2014/main" id="{FE9420B5-BAAB-4D15-B4FD-3AEB92988308}"/>
                  </a:ext>
                </a:extLst>
              </p14:cNvPr>
              <p14:cNvContentPartPr/>
              <p14:nvPr/>
            </p14:nvContentPartPr>
            <p14:xfrm>
              <a:off x="7490440" y="5224480"/>
              <a:ext cx="42480" cy="218880"/>
            </p14:xfrm>
          </p:contentPart>
        </mc:Choice>
        <mc:Fallback xmlns="">
          <p:pic>
            <p:nvPicPr>
              <p:cNvPr id="206" name="Input penna 205">
                <a:extLst>
                  <a:ext uri="{FF2B5EF4-FFF2-40B4-BE49-F238E27FC236}">
                    <a16:creationId xmlns:a16="http://schemas.microsoft.com/office/drawing/2014/main" id="{FE9420B5-BAAB-4D15-B4FD-3AEB9298830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472440" y="5206480"/>
                <a:ext cx="78120" cy="2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Gruppo 394">
            <a:extLst>
              <a:ext uri="{FF2B5EF4-FFF2-40B4-BE49-F238E27FC236}">
                <a16:creationId xmlns:a16="http://schemas.microsoft.com/office/drawing/2014/main" id="{90EDD7C6-24B8-4F48-B2D5-9791D5370BCF}"/>
              </a:ext>
            </a:extLst>
          </p:cNvPr>
          <p:cNvGrpSpPr/>
          <p:nvPr/>
        </p:nvGrpSpPr>
        <p:grpSpPr>
          <a:xfrm>
            <a:off x="6383440" y="4796080"/>
            <a:ext cx="1032840" cy="623880"/>
            <a:chOff x="6383440" y="4796080"/>
            <a:chExt cx="1032840" cy="6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3A46EA5A-6417-4BC7-8BC3-4CC629A590D9}"/>
                    </a:ext>
                  </a:extLst>
                </p14:cNvPr>
                <p14:cNvContentPartPr/>
                <p14:nvPr/>
              </p14:nvContentPartPr>
              <p14:xfrm>
                <a:off x="7076440" y="4796080"/>
                <a:ext cx="234720" cy="3744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3A46EA5A-6417-4BC7-8BC3-4CC629A590D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58440" y="4778080"/>
                  <a:ext cx="270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E909BBBD-2E3C-4524-A657-BD0D0ED7FDD2}"/>
                    </a:ext>
                  </a:extLst>
                </p14:cNvPr>
                <p14:cNvContentPartPr/>
                <p14:nvPr/>
              </p14:nvContentPartPr>
              <p14:xfrm>
                <a:off x="6475960" y="4840360"/>
                <a:ext cx="147240" cy="6084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E909BBBD-2E3C-4524-A657-BD0D0ED7FDD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57960" y="4822466"/>
                  <a:ext cx="182880" cy="96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465DD637-F72E-4B66-BF82-ED62FD20C413}"/>
                    </a:ext>
                  </a:extLst>
                </p14:cNvPr>
                <p14:cNvContentPartPr/>
                <p14:nvPr/>
              </p14:nvContentPartPr>
              <p14:xfrm>
                <a:off x="6383440" y="5102800"/>
                <a:ext cx="77760" cy="31716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465DD637-F72E-4B66-BF82-ED62FD20C41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65440" y="5084800"/>
                  <a:ext cx="113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9B97C1A6-53E0-4C35-AFF7-B5A2D3E07034}"/>
                    </a:ext>
                  </a:extLst>
                </p14:cNvPr>
                <p14:cNvContentPartPr/>
                <p14:nvPr/>
              </p14:nvContentPartPr>
              <p14:xfrm>
                <a:off x="7388560" y="4897960"/>
                <a:ext cx="27720" cy="2916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9B97C1A6-53E0-4C35-AFF7-B5A2D3E0703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70560" y="4879960"/>
                  <a:ext cx="6336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91" name="Input penna 190">
                <a:extLst>
                  <a:ext uri="{FF2B5EF4-FFF2-40B4-BE49-F238E27FC236}">
                    <a16:creationId xmlns:a16="http://schemas.microsoft.com/office/drawing/2014/main" id="{605C48F5-A618-42A0-80FF-43AB10322866}"/>
                  </a:ext>
                </a:extLst>
              </p14:cNvPr>
              <p14:cNvContentPartPr/>
              <p14:nvPr/>
            </p14:nvContentPartPr>
            <p14:xfrm>
              <a:off x="6227993" y="4750772"/>
              <a:ext cx="540360" cy="749880"/>
            </p14:xfrm>
          </p:contentPart>
        </mc:Choice>
        <mc:Fallback xmlns="">
          <p:pic>
            <p:nvPicPr>
              <p:cNvPr id="191" name="Input penna 190">
                <a:extLst>
                  <a:ext uri="{FF2B5EF4-FFF2-40B4-BE49-F238E27FC236}">
                    <a16:creationId xmlns:a16="http://schemas.microsoft.com/office/drawing/2014/main" id="{605C48F5-A618-42A0-80FF-43AB1032286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209993" y="4732772"/>
                <a:ext cx="57600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92" name="Input penna 191">
                <a:extLst>
                  <a:ext uri="{FF2B5EF4-FFF2-40B4-BE49-F238E27FC236}">
                    <a16:creationId xmlns:a16="http://schemas.microsoft.com/office/drawing/2014/main" id="{5F43DD16-5584-4558-A213-D587873DAE3D}"/>
                  </a:ext>
                </a:extLst>
              </p14:cNvPr>
              <p14:cNvContentPartPr/>
              <p14:nvPr/>
            </p14:nvContentPartPr>
            <p14:xfrm>
              <a:off x="6805793" y="4683452"/>
              <a:ext cx="671400" cy="236160"/>
            </p14:xfrm>
          </p:contentPart>
        </mc:Choice>
        <mc:Fallback xmlns="">
          <p:pic>
            <p:nvPicPr>
              <p:cNvPr id="192" name="Input penna 191">
                <a:extLst>
                  <a:ext uri="{FF2B5EF4-FFF2-40B4-BE49-F238E27FC236}">
                    <a16:creationId xmlns:a16="http://schemas.microsoft.com/office/drawing/2014/main" id="{5F43DD16-5584-4558-A213-D587873DAE3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787783" y="4665479"/>
                <a:ext cx="707059" cy="271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96" name="Input penna 395">
                <a:extLst>
                  <a:ext uri="{FF2B5EF4-FFF2-40B4-BE49-F238E27FC236}">
                    <a16:creationId xmlns:a16="http://schemas.microsoft.com/office/drawing/2014/main" id="{CEA7870F-E313-446A-91FC-ED9473396845}"/>
                  </a:ext>
                </a:extLst>
              </p14:cNvPr>
              <p14:cNvContentPartPr/>
              <p14:nvPr/>
            </p14:nvContentPartPr>
            <p14:xfrm>
              <a:off x="6617513" y="4636652"/>
              <a:ext cx="868680" cy="160560"/>
            </p14:xfrm>
          </p:contentPart>
        </mc:Choice>
        <mc:Fallback xmlns="">
          <p:pic>
            <p:nvPicPr>
              <p:cNvPr id="396" name="Input penna 395">
                <a:extLst>
                  <a:ext uri="{FF2B5EF4-FFF2-40B4-BE49-F238E27FC236}">
                    <a16:creationId xmlns:a16="http://schemas.microsoft.com/office/drawing/2014/main" id="{CEA7870F-E313-446A-91FC-ED947339684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599520" y="4618692"/>
                <a:ext cx="904305" cy="1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10" name="Input penna 409">
                <a:extLst>
                  <a:ext uri="{FF2B5EF4-FFF2-40B4-BE49-F238E27FC236}">
                    <a16:creationId xmlns:a16="http://schemas.microsoft.com/office/drawing/2014/main" id="{30896825-9BF4-4ABA-B38F-EE44BFA8CE18}"/>
                  </a:ext>
                </a:extLst>
              </p14:cNvPr>
              <p14:cNvContentPartPr/>
              <p14:nvPr/>
            </p14:nvContentPartPr>
            <p14:xfrm>
              <a:off x="7022873" y="4599572"/>
              <a:ext cx="479520" cy="216360"/>
            </p14:xfrm>
          </p:contentPart>
        </mc:Choice>
        <mc:Fallback xmlns="">
          <p:pic>
            <p:nvPicPr>
              <p:cNvPr id="410" name="Input penna 409">
                <a:extLst>
                  <a:ext uri="{FF2B5EF4-FFF2-40B4-BE49-F238E27FC236}">
                    <a16:creationId xmlns:a16="http://schemas.microsoft.com/office/drawing/2014/main" id="{30896825-9BF4-4ABA-B38F-EE44BFA8CE1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004873" y="4581572"/>
                <a:ext cx="515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16" name="Input penna 415">
                <a:extLst>
                  <a:ext uri="{FF2B5EF4-FFF2-40B4-BE49-F238E27FC236}">
                    <a16:creationId xmlns:a16="http://schemas.microsoft.com/office/drawing/2014/main" id="{823F4944-D38B-4627-B026-5C314E256342}"/>
                  </a:ext>
                </a:extLst>
              </p14:cNvPr>
              <p14:cNvContentPartPr/>
              <p14:nvPr/>
            </p14:nvContentPartPr>
            <p14:xfrm>
              <a:off x="6489713" y="4561772"/>
              <a:ext cx="590040" cy="125640"/>
            </p14:xfrm>
          </p:contentPart>
        </mc:Choice>
        <mc:Fallback xmlns="">
          <p:pic>
            <p:nvPicPr>
              <p:cNvPr id="416" name="Input penna 415">
                <a:extLst>
                  <a:ext uri="{FF2B5EF4-FFF2-40B4-BE49-F238E27FC236}">
                    <a16:creationId xmlns:a16="http://schemas.microsoft.com/office/drawing/2014/main" id="{823F4944-D38B-4627-B026-5C314E25634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471713" y="4543772"/>
                <a:ext cx="62568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9" name="Gruppo 418">
            <a:extLst>
              <a:ext uri="{FF2B5EF4-FFF2-40B4-BE49-F238E27FC236}">
                <a16:creationId xmlns:a16="http://schemas.microsoft.com/office/drawing/2014/main" id="{36515EB2-5D5D-42CB-A1B8-E03DFFAC5FF2}"/>
              </a:ext>
            </a:extLst>
          </p:cNvPr>
          <p:cNvGrpSpPr/>
          <p:nvPr/>
        </p:nvGrpSpPr>
        <p:grpSpPr>
          <a:xfrm>
            <a:off x="6143753" y="4626932"/>
            <a:ext cx="1353240" cy="1071000"/>
            <a:chOff x="6143753" y="4626932"/>
            <a:chExt cx="1353240" cy="10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3AF6A2F8-71F9-4CA3-BE8F-C661D6199FF3}"/>
                    </a:ext>
                  </a:extLst>
                </p14:cNvPr>
                <p14:cNvContentPartPr/>
                <p14:nvPr/>
              </p14:nvContentPartPr>
              <p14:xfrm>
                <a:off x="6143753" y="4655372"/>
                <a:ext cx="643680" cy="76428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3AF6A2F8-71F9-4CA3-BE8F-C661D6199FF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25753" y="4637372"/>
                  <a:ext cx="67932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FA6655CD-870E-4155-848B-9267A190BC52}"/>
                    </a:ext>
                  </a:extLst>
                </p14:cNvPr>
                <p14:cNvContentPartPr/>
                <p14:nvPr/>
              </p14:nvContentPartPr>
              <p14:xfrm>
                <a:off x="6229433" y="4939412"/>
                <a:ext cx="152280" cy="6217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FA6655CD-870E-4155-848B-9267A190BC5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11433" y="4921412"/>
                  <a:ext cx="18792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B4F28F6A-9215-4669-B567-AC982251F700}"/>
                    </a:ext>
                  </a:extLst>
                </p14:cNvPr>
                <p14:cNvContentPartPr/>
                <p14:nvPr/>
              </p14:nvContentPartPr>
              <p14:xfrm>
                <a:off x="6278033" y="5071172"/>
                <a:ext cx="235440" cy="53280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B4F28F6A-9215-4669-B567-AC982251F70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60033" y="5053172"/>
                  <a:ext cx="27108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38AF1404-5298-4385-9C46-699CDB27577F}"/>
                    </a:ext>
                  </a:extLst>
                </p14:cNvPr>
                <p14:cNvContentPartPr/>
                <p14:nvPr/>
              </p14:nvContentPartPr>
              <p14:xfrm>
                <a:off x="6570353" y="5551772"/>
                <a:ext cx="70200" cy="14616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38AF1404-5298-4385-9C46-699CDB27577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52353" y="5533772"/>
                  <a:ext cx="105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0959674D-E9F8-4B91-BA0C-31E79A89CF76}"/>
                    </a:ext>
                  </a:extLst>
                </p14:cNvPr>
                <p14:cNvContentPartPr/>
                <p14:nvPr/>
              </p14:nvContentPartPr>
              <p14:xfrm>
                <a:off x="6720833" y="5561492"/>
                <a:ext cx="20160" cy="11268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0959674D-E9F8-4B91-BA0C-31E79A89CF7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03149" y="5543492"/>
                  <a:ext cx="55175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46" name="Input penna 345">
                  <a:extLst>
                    <a:ext uri="{FF2B5EF4-FFF2-40B4-BE49-F238E27FC236}">
                      <a16:creationId xmlns:a16="http://schemas.microsoft.com/office/drawing/2014/main" id="{458E68DD-3199-4BD4-9C61-631D45B6207E}"/>
                    </a:ext>
                  </a:extLst>
                </p14:cNvPr>
                <p14:cNvContentPartPr/>
                <p14:nvPr/>
              </p14:nvContentPartPr>
              <p14:xfrm>
                <a:off x="7247873" y="5193932"/>
                <a:ext cx="201600" cy="389520"/>
              </p14:xfrm>
            </p:contentPart>
          </mc:Choice>
          <mc:Fallback xmlns="">
            <p:pic>
              <p:nvPicPr>
                <p:cNvPr id="346" name="Input penna 345">
                  <a:extLst>
                    <a:ext uri="{FF2B5EF4-FFF2-40B4-BE49-F238E27FC236}">
                      <a16:creationId xmlns:a16="http://schemas.microsoft.com/office/drawing/2014/main" id="{458E68DD-3199-4BD4-9C61-631D45B6207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29873" y="5175932"/>
                  <a:ext cx="2372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620418E1-DB70-4193-954A-40079E0045E7}"/>
                    </a:ext>
                  </a:extLst>
                </p14:cNvPr>
                <p14:cNvContentPartPr/>
                <p14:nvPr/>
              </p14:nvContentPartPr>
              <p14:xfrm>
                <a:off x="7098113" y="5494892"/>
                <a:ext cx="48960" cy="19044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620418E1-DB70-4193-954A-40079E0045E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80113" y="5476892"/>
                  <a:ext cx="84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73E2103C-CFA5-4EF6-91E2-3F7713974381}"/>
                    </a:ext>
                  </a:extLst>
                </p14:cNvPr>
                <p14:cNvContentPartPr/>
                <p14:nvPr/>
              </p14:nvContentPartPr>
              <p14:xfrm>
                <a:off x="6964553" y="5533052"/>
                <a:ext cx="58680" cy="11268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73E2103C-CFA5-4EF6-91E2-3F771397438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46442" y="5515052"/>
                  <a:ext cx="945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7A1FACC2-9D32-4017-9635-328E33E5C16D}"/>
                    </a:ext>
                  </a:extLst>
                </p14:cNvPr>
                <p14:cNvContentPartPr/>
                <p14:nvPr/>
              </p14:nvContentPartPr>
              <p14:xfrm>
                <a:off x="7373153" y="5184572"/>
                <a:ext cx="65520" cy="34776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7A1FACC2-9D32-4017-9635-328E33E5C16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55153" y="5166572"/>
                  <a:ext cx="1011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05FA1032-36EC-4BF1-80B2-A9B3AEF93B40}"/>
                    </a:ext>
                  </a:extLst>
                </p14:cNvPr>
                <p14:cNvContentPartPr/>
                <p14:nvPr/>
              </p14:nvContentPartPr>
              <p14:xfrm>
                <a:off x="6183353" y="4656812"/>
                <a:ext cx="396720" cy="96084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05FA1032-36EC-4BF1-80B2-A9B3AEF93B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65353" y="4638812"/>
                  <a:ext cx="432360" cy="9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B584CCA5-58E8-4BE9-BE99-3A4916C9C619}"/>
                    </a:ext>
                  </a:extLst>
                </p14:cNvPr>
                <p14:cNvContentPartPr/>
                <p14:nvPr/>
              </p14:nvContentPartPr>
              <p14:xfrm>
                <a:off x="6796433" y="4711532"/>
                <a:ext cx="700560" cy="12420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B584CCA5-58E8-4BE9-BE99-3A4916C9C61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78424" y="4693532"/>
                  <a:ext cx="736218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8F967C5E-4B81-4FE4-804C-1996FCC55FD0}"/>
                    </a:ext>
                  </a:extLst>
                </p14:cNvPr>
                <p14:cNvContentPartPr/>
                <p14:nvPr/>
              </p14:nvContentPartPr>
              <p14:xfrm>
                <a:off x="6348593" y="4779212"/>
                <a:ext cx="306720" cy="1008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8F967C5E-4B81-4FE4-804C-1996FCC55F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30593" y="4761212"/>
                  <a:ext cx="342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03" name="Input penna 402">
                  <a:extLst>
                    <a:ext uri="{FF2B5EF4-FFF2-40B4-BE49-F238E27FC236}">
                      <a16:creationId xmlns:a16="http://schemas.microsoft.com/office/drawing/2014/main" id="{E298FAAA-7DB1-4178-A1A4-7AF0A1A8F82C}"/>
                    </a:ext>
                  </a:extLst>
                </p14:cNvPr>
                <p14:cNvContentPartPr/>
                <p14:nvPr/>
              </p14:nvContentPartPr>
              <p14:xfrm>
                <a:off x="6280553" y="4807292"/>
                <a:ext cx="751680" cy="209880"/>
              </p14:xfrm>
            </p:contentPart>
          </mc:Choice>
          <mc:Fallback xmlns="">
            <p:pic>
              <p:nvPicPr>
                <p:cNvPr id="403" name="Input penna 402">
                  <a:extLst>
                    <a:ext uri="{FF2B5EF4-FFF2-40B4-BE49-F238E27FC236}">
                      <a16:creationId xmlns:a16="http://schemas.microsoft.com/office/drawing/2014/main" id="{E298FAAA-7DB1-4178-A1A4-7AF0A1A8F8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62553" y="4789292"/>
                  <a:ext cx="787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10E3D0C9-C185-43FA-AB0A-9DED6BEF8B57}"/>
                    </a:ext>
                  </a:extLst>
                </p14:cNvPr>
                <p14:cNvContentPartPr/>
                <p14:nvPr/>
              </p14:nvContentPartPr>
              <p14:xfrm>
                <a:off x="6363713" y="4712972"/>
                <a:ext cx="395280" cy="18036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10E3D0C9-C185-43FA-AB0A-9DED6BEF8B5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45697" y="4694972"/>
                  <a:ext cx="430952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08" name="Input penna 407">
                  <a:extLst>
                    <a:ext uri="{FF2B5EF4-FFF2-40B4-BE49-F238E27FC236}">
                      <a16:creationId xmlns:a16="http://schemas.microsoft.com/office/drawing/2014/main" id="{86AF5626-4B80-4FE9-9279-E47DBFBE3DAE}"/>
                    </a:ext>
                  </a:extLst>
                </p14:cNvPr>
                <p14:cNvContentPartPr/>
                <p14:nvPr/>
              </p14:nvContentPartPr>
              <p14:xfrm>
                <a:off x="6382433" y="4826372"/>
                <a:ext cx="357840" cy="198360"/>
              </p14:xfrm>
            </p:contentPart>
          </mc:Choice>
          <mc:Fallback xmlns="">
            <p:pic>
              <p:nvPicPr>
                <p:cNvPr id="408" name="Input penna 407">
                  <a:extLst>
                    <a:ext uri="{FF2B5EF4-FFF2-40B4-BE49-F238E27FC236}">
                      <a16:creationId xmlns:a16="http://schemas.microsoft.com/office/drawing/2014/main" id="{86AF5626-4B80-4FE9-9279-E47DBFBE3DA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64415" y="4808372"/>
                  <a:ext cx="393516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18" name="Input penna 417">
                  <a:extLst>
                    <a:ext uri="{FF2B5EF4-FFF2-40B4-BE49-F238E27FC236}">
                      <a16:creationId xmlns:a16="http://schemas.microsoft.com/office/drawing/2014/main" id="{802922A4-264B-4F91-871C-C6DAC72B0CCB}"/>
                    </a:ext>
                  </a:extLst>
                </p14:cNvPr>
                <p14:cNvContentPartPr/>
                <p14:nvPr/>
              </p14:nvContentPartPr>
              <p14:xfrm>
                <a:off x="6702113" y="4626932"/>
                <a:ext cx="223920" cy="11160"/>
              </p14:xfrm>
            </p:contentPart>
          </mc:Choice>
          <mc:Fallback xmlns="">
            <p:pic>
              <p:nvPicPr>
                <p:cNvPr id="418" name="Input penna 417">
                  <a:extLst>
                    <a:ext uri="{FF2B5EF4-FFF2-40B4-BE49-F238E27FC236}">
                      <a16:creationId xmlns:a16="http://schemas.microsoft.com/office/drawing/2014/main" id="{802922A4-264B-4F91-871C-C6DAC72B0CC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84113" y="4608932"/>
                  <a:ext cx="259560" cy="4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962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F67949F-5CC1-E34D-AF14-61C5943F4FCD}"/>
              </a:ext>
            </a:extLst>
          </p:cNvPr>
          <p:cNvSpPr/>
          <p:nvPr/>
        </p:nvSpPr>
        <p:spPr>
          <a:xfrm>
            <a:off x="2695432" y="404077"/>
            <a:ext cx="6451421" cy="1551895"/>
          </a:xfrm>
          <a:custGeom>
            <a:avLst/>
            <a:gdLst>
              <a:gd name="connsiteX0" fmla="*/ 0 w 6451421"/>
              <a:gd name="connsiteY0" fmla="*/ 382027 h 1551895"/>
              <a:gd name="connsiteX1" fmla="*/ 226821 w 6451421"/>
              <a:gd name="connsiteY1" fmla="*/ 54430 h 1551895"/>
              <a:gd name="connsiteX2" fmla="*/ 652141 w 6451421"/>
              <a:gd name="connsiteY2" fmla="*/ 54430 h 1551895"/>
              <a:gd name="connsiteX3" fmla="*/ 1094821 w 6451421"/>
              <a:gd name="connsiteY3" fmla="*/ 54430 h 1551895"/>
              <a:gd name="connsiteX4" fmla="*/ 1094821 w 6451421"/>
              <a:gd name="connsiteY4" fmla="*/ 54430 h 1551895"/>
              <a:gd name="connsiteX5" fmla="*/ 1679893 w 6451421"/>
              <a:gd name="connsiteY5" fmla="*/ 36287 h 1551895"/>
              <a:gd name="connsiteX6" fmla="*/ 2264965 w 6451421"/>
              <a:gd name="connsiteY6" fmla="*/ 18143 h 1551895"/>
              <a:gd name="connsiteX7" fmla="*/ 2850037 w 6451421"/>
              <a:gd name="connsiteY7" fmla="*/ 0 h 1551895"/>
              <a:gd name="connsiteX8" fmla="*/ 3413971 w 6451421"/>
              <a:gd name="connsiteY8" fmla="*/ 9072 h 1551895"/>
              <a:gd name="connsiteX9" fmla="*/ 4011740 w 6451421"/>
              <a:gd name="connsiteY9" fmla="*/ 18688 h 1551895"/>
              <a:gd name="connsiteX10" fmla="*/ 4508002 w 6451421"/>
              <a:gd name="connsiteY10" fmla="*/ 26671 h 1551895"/>
              <a:gd name="connsiteX11" fmla="*/ 5071936 w 6451421"/>
              <a:gd name="connsiteY11" fmla="*/ 35742 h 1551895"/>
              <a:gd name="connsiteX12" fmla="*/ 5534361 w 6451421"/>
              <a:gd name="connsiteY12" fmla="*/ 43181 h 1551895"/>
              <a:gd name="connsiteX13" fmla="*/ 6233639 w 6451421"/>
              <a:gd name="connsiteY13" fmla="*/ 54430 h 1551895"/>
              <a:gd name="connsiteX14" fmla="*/ 6451421 w 6451421"/>
              <a:gd name="connsiteY14" fmla="*/ 186084 h 1551895"/>
              <a:gd name="connsiteX15" fmla="*/ 6442020 w 6451421"/>
              <a:gd name="connsiteY15" fmla="*/ 555345 h 1551895"/>
              <a:gd name="connsiteX16" fmla="*/ 6433343 w 6451421"/>
              <a:gd name="connsiteY16" fmla="*/ 896202 h 1551895"/>
              <a:gd name="connsiteX17" fmla="*/ 6433343 w 6451421"/>
              <a:gd name="connsiteY17" fmla="*/ 896202 h 1551895"/>
              <a:gd name="connsiteX18" fmla="*/ 6433343 w 6451421"/>
              <a:gd name="connsiteY18" fmla="*/ 1256961 h 1551895"/>
              <a:gd name="connsiteX19" fmla="*/ 6433343 w 6451421"/>
              <a:gd name="connsiteY19" fmla="*/ 1256956 h 1551895"/>
              <a:gd name="connsiteX20" fmla="*/ 6107096 w 6451421"/>
              <a:gd name="connsiteY20" fmla="*/ 1551895 h 1551895"/>
              <a:gd name="connsiteX21" fmla="*/ 5504536 w 6451421"/>
              <a:gd name="connsiteY21" fmla="*/ 1542279 h 1551895"/>
              <a:gd name="connsiteX22" fmla="*/ 4970190 w 6451421"/>
              <a:gd name="connsiteY22" fmla="*/ 1533752 h 1551895"/>
              <a:gd name="connsiteX23" fmla="*/ 4435844 w 6451421"/>
              <a:gd name="connsiteY23" fmla="*/ 1525225 h 1551895"/>
              <a:gd name="connsiteX24" fmla="*/ 3901498 w 6451421"/>
              <a:gd name="connsiteY24" fmla="*/ 1516698 h 1551895"/>
              <a:gd name="connsiteX25" fmla="*/ 3367153 w 6451421"/>
              <a:gd name="connsiteY25" fmla="*/ 1508171 h 1551895"/>
              <a:gd name="connsiteX26" fmla="*/ 2696378 w 6451421"/>
              <a:gd name="connsiteY26" fmla="*/ 1497467 h 1551895"/>
              <a:gd name="connsiteX27" fmla="*/ 2301932 w 6451421"/>
              <a:gd name="connsiteY27" fmla="*/ 1509076 h 1551895"/>
              <a:gd name="connsiteX28" fmla="*/ 1907485 w 6451421"/>
              <a:gd name="connsiteY28" fmla="*/ 1520685 h 1551895"/>
              <a:gd name="connsiteX29" fmla="*/ 1509280 w 6451421"/>
              <a:gd name="connsiteY29" fmla="*/ 1509308 h 1551895"/>
              <a:gd name="connsiteX30" fmla="*/ 1094821 w 6451421"/>
              <a:gd name="connsiteY30" fmla="*/ 1497467 h 1551895"/>
              <a:gd name="connsiteX31" fmla="*/ 669501 w 6451421"/>
              <a:gd name="connsiteY31" fmla="*/ 1497467 h 1551895"/>
              <a:gd name="connsiteX32" fmla="*/ 226821 w 6451421"/>
              <a:gd name="connsiteY32" fmla="*/ 1497467 h 1551895"/>
              <a:gd name="connsiteX33" fmla="*/ 27117 w 6451421"/>
              <a:gd name="connsiteY33" fmla="*/ 1256956 h 1551895"/>
              <a:gd name="connsiteX34" fmla="*/ 27117 w 6451421"/>
              <a:gd name="connsiteY34" fmla="*/ 1256961 h 1551895"/>
              <a:gd name="connsiteX35" fmla="*/ 27117 w 6451421"/>
              <a:gd name="connsiteY35" fmla="*/ 896202 h 1551895"/>
              <a:gd name="connsiteX36" fmla="*/ 27117 w 6451421"/>
              <a:gd name="connsiteY36" fmla="*/ 896202 h 1551895"/>
              <a:gd name="connsiteX37" fmla="*/ 0 w 6451421"/>
              <a:gd name="connsiteY37" fmla="*/ 382027 h 15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51421" h="1551895" fill="none" extrusionOk="0">
                <a:moveTo>
                  <a:pt x="0" y="382027"/>
                </a:moveTo>
                <a:cubicBezTo>
                  <a:pt x="13756" y="263449"/>
                  <a:pt x="118674" y="56486"/>
                  <a:pt x="226821" y="54430"/>
                </a:cubicBezTo>
                <a:cubicBezTo>
                  <a:pt x="399347" y="46765"/>
                  <a:pt x="535773" y="56156"/>
                  <a:pt x="652141" y="54430"/>
                </a:cubicBezTo>
                <a:cubicBezTo>
                  <a:pt x="768509" y="52704"/>
                  <a:pt x="1005229" y="64488"/>
                  <a:pt x="1094821" y="54430"/>
                </a:cubicBezTo>
                <a:lnTo>
                  <a:pt x="1094821" y="54430"/>
                </a:lnTo>
                <a:cubicBezTo>
                  <a:pt x="1323471" y="35771"/>
                  <a:pt x="1497392" y="68702"/>
                  <a:pt x="1679893" y="36287"/>
                </a:cubicBezTo>
                <a:cubicBezTo>
                  <a:pt x="1862394" y="3872"/>
                  <a:pt x="1981627" y="64971"/>
                  <a:pt x="2264965" y="18143"/>
                </a:cubicBezTo>
                <a:cubicBezTo>
                  <a:pt x="2548303" y="-28685"/>
                  <a:pt x="2568362" y="78397"/>
                  <a:pt x="2850037" y="0"/>
                </a:cubicBezTo>
                <a:cubicBezTo>
                  <a:pt x="3108567" y="-59117"/>
                  <a:pt x="3185068" y="47108"/>
                  <a:pt x="3413971" y="9072"/>
                </a:cubicBezTo>
                <a:cubicBezTo>
                  <a:pt x="3642874" y="-28964"/>
                  <a:pt x="3786566" y="58459"/>
                  <a:pt x="4011740" y="18688"/>
                </a:cubicBezTo>
                <a:cubicBezTo>
                  <a:pt x="4236914" y="-21083"/>
                  <a:pt x="4401328" y="73747"/>
                  <a:pt x="4508002" y="26671"/>
                </a:cubicBezTo>
                <a:cubicBezTo>
                  <a:pt x="4614676" y="-20405"/>
                  <a:pt x="4897662" y="58308"/>
                  <a:pt x="5071936" y="35742"/>
                </a:cubicBezTo>
                <a:cubicBezTo>
                  <a:pt x="5246210" y="13176"/>
                  <a:pt x="5426466" y="58739"/>
                  <a:pt x="5534361" y="43181"/>
                </a:cubicBezTo>
                <a:cubicBezTo>
                  <a:pt x="5642256" y="27623"/>
                  <a:pt x="6034850" y="114757"/>
                  <a:pt x="6233639" y="54430"/>
                </a:cubicBezTo>
                <a:cubicBezTo>
                  <a:pt x="6345746" y="48061"/>
                  <a:pt x="6444430" y="40827"/>
                  <a:pt x="6451421" y="186084"/>
                </a:cubicBezTo>
                <a:cubicBezTo>
                  <a:pt x="6461959" y="261465"/>
                  <a:pt x="6444793" y="425491"/>
                  <a:pt x="6442020" y="555345"/>
                </a:cubicBezTo>
                <a:cubicBezTo>
                  <a:pt x="6439247" y="685199"/>
                  <a:pt x="6406511" y="778707"/>
                  <a:pt x="6433343" y="896202"/>
                </a:cubicBezTo>
                <a:lnTo>
                  <a:pt x="6433343" y="896202"/>
                </a:lnTo>
                <a:cubicBezTo>
                  <a:pt x="6469047" y="1052981"/>
                  <a:pt x="6411770" y="1138802"/>
                  <a:pt x="6433343" y="1256961"/>
                </a:cubicBezTo>
                <a:lnTo>
                  <a:pt x="6433343" y="1256956"/>
                </a:lnTo>
                <a:cubicBezTo>
                  <a:pt x="6432939" y="1369610"/>
                  <a:pt x="6189384" y="1562284"/>
                  <a:pt x="6107096" y="1551895"/>
                </a:cubicBezTo>
                <a:cubicBezTo>
                  <a:pt x="5964640" y="1620111"/>
                  <a:pt x="5763929" y="1481880"/>
                  <a:pt x="5504536" y="1542279"/>
                </a:cubicBezTo>
                <a:cubicBezTo>
                  <a:pt x="5245143" y="1602678"/>
                  <a:pt x="5111574" y="1497492"/>
                  <a:pt x="4970190" y="1533752"/>
                </a:cubicBezTo>
                <a:cubicBezTo>
                  <a:pt x="4828806" y="1570012"/>
                  <a:pt x="4589791" y="1527187"/>
                  <a:pt x="4435844" y="1525225"/>
                </a:cubicBezTo>
                <a:cubicBezTo>
                  <a:pt x="4281897" y="1523263"/>
                  <a:pt x="4164191" y="1520565"/>
                  <a:pt x="3901498" y="1516698"/>
                </a:cubicBezTo>
                <a:cubicBezTo>
                  <a:pt x="3638805" y="1512831"/>
                  <a:pt x="3511874" y="1501668"/>
                  <a:pt x="3367153" y="1508171"/>
                </a:cubicBezTo>
                <a:cubicBezTo>
                  <a:pt x="3222432" y="1514674"/>
                  <a:pt x="2865612" y="1447384"/>
                  <a:pt x="2696378" y="1497467"/>
                </a:cubicBezTo>
                <a:cubicBezTo>
                  <a:pt x="2503381" y="1530509"/>
                  <a:pt x="2492532" y="1483541"/>
                  <a:pt x="2301932" y="1509076"/>
                </a:cubicBezTo>
                <a:cubicBezTo>
                  <a:pt x="2111332" y="1534611"/>
                  <a:pt x="2004113" y="1511235"/>
                  <a:pt x="1907485" y="1520685"/>
                </a:cubicBezTo>
                <a:cubicBezTo>
                  <a:pt x="1802819" y="1549804"/>
                  <a:pt x="1677052" y="1489613"/>
                  <a:pt x="1509280" y="1509308"/>
                </a:cubicBezTo>
                <a:cubicBezTo>
                  <a:pt x="1341508" y="1529003"/>
                  <a:pt x="1210031" y="1476448"/>
                  <a:pt x="1094821" y="1497467"/>
                </a:cubicBezTo>
                <a:cubicBezTo>
                  <a:pt x="905508" y="1524792"/>
                  <a:pt x="797926" y="1461797"/>
                  <a:pt x="669501" y="1497467"/>
                </a:cubicBezTo>
                <a:cubicBezTo>
                  <a:pt x="541076" y="1533137"/>
                  <a:pt x="442703" y="1457483"/>
                  <a:pt x="226821" y="1497467"/>
                </a:cubicBezTo>
                <a:cubicBezTo>
                  <a:pt x="133363" y="1517984"/>
                  <a:pt x="19150" y="1409199"/>
                  <a:pt x="27117" y="1256956"/>
                </a:cubicBezTo>
                <a:lnTo>
                  <a:pt x="27117" y="1256961"/>
                </a:lnTo>
                <a:cubicBezTo>
                  <a:pt x="10336" y="1137492"/>
                  <a:pt x="33333" y="1001007"/>
                  <a:pt x="27117" y="896202"/>
                </a:cubicBezTo>
                <a:lnTo>
                  <a:pt x="27117" y="896202"/>
                </a:lnTo>
                <a:cubicBezTo>
                  <a:pt x="-30345" y="782858"/>
                  <a:pt x="57040" y="578691"/>
                  <a:pt x="0" y="382027"/>
                </a:cubicBezTo>
                <a:close/>
              </a:path>
              <a:path w="6451421" h="1551895" stroke="0" extrusionOk="0">
                <a:moveTo>
                  <a:pt x="0" y="382027"/>
                </a:moveTo>
                <a:cubicBezTo>
                  <a:pt x="-16909" y="238766"/>
                  <a:pt x="101962" y="59896"/>
                  <a:pt x="226821" y="54430"/>
                </a:cubicBezTo>
                <a:cubicBezTo>
                  <a:pt x="330345" y="35343"/>
                  <a:pt x="505001" y="97649"/>
                  <a:pt x="678181" y="54430"/>
                </a:cubicBezTo>
                <a:cubicBezTo>
                  <a:pt x="851361" y="11211"/>
                  <a:pt x="912049" y="55060"/>
                  <a:pt x="1094821" y="54430"/>
                </a:cubicBezTo>
                <a:lnTo>
                  <a:pt x="1094821" y="54430"/>
                </a:lnTo>
                <a:cubicBezTo>
                  <a:pt x="1329838" y="40567"/>
                  <a:pt x="1456501" y="98980"/>
                  <a:pt x="1644789" y="37375"/>
                </a:cubicBezTo>
                <a:cubicBezTo>
                  <a:pt x="1833077" y="-24230"/>
                  <a:pt x="2053121" y="83730"/>
                  <a:pt x="2264965" y="18143"/>
                </a:cubicBezTo>
                <a:cubicBezTo>
                  <a:pt x="2476809" y="-47444"/>
                  <a:pt x="2733477" y="41851"/>
                  <a:pt x="2850037" y="0"/>
                </a:cubicBezTo>
                <a:cubicBezTo>
                  <a:pt x="3080801" y="-12902"/>
                  <a:pt x="3195697" y="74089"/>
                  <a:pt x="3481643" y="10160"/>
                </a:cubicBezTo>
                <a:cubicBezTo>
                  <a:pt x="3767589" y="-53769"/>
                  <a:pt x="3831643" y="23426"/>
                  <a:pt x="3977904" y="18143"/>
                </a:cubicBezTo>
                <a:cubicBezTo>
                  <a:pt x="4124165" y="12860"/>
                  <a:pt x="4300601" y="81715"/>
                  <a:pt x="4474166" y="26126"/>
                </a:cubicBezTo>
                <a:cubicBezTo>
                  <a:pt x="4647731" y="-29463"/>
                  <a:pt x="4850110" y="45551"/>
                  <a:pt x="5038100" y="35198"/>
                </a:cubicBezTo>
                <a:cubicBezTo>
                  <a:pt x="5226090" y="24845"/>
                  <a:pt x="5413310" y="90706"/>
                  <a:pt x="5635869" y="44814"/>
                </a:cubicBezTo>
                <a:cubicBezTo>
                  <a:pt x="5858428" y="-1078"/>
                  <a:pt x="6067835" y="56693"/>
                  <a:pt x="6233639" y="54430"/>
                </a:cubicBezTo>
                <a:cubicBezTo>
                  <a:pt x="6317720" y="47723"/>
                  <a:pt x="6467015" y="33895"/>
                  <a:pt x="6451421" y="186084"/>
                </a:cubicBezTo>
                <a:cubicBezTo>
                  <a:pt x="6448419" y="360929"/>
                  <a:pt x="6406801" y="372046"/>
                  <a:pt x="6442020" y="555345"/>
                </a:cubicBezTo>
                <a:cubicBezTo>
                  <a:pt x="6477239" y="738644"/>
                  <a:pt x="6408345" y="734474"/>
                  <a:pt x="6433343" y="896202"/>
                </a:cubicBezTo>
                <a:lnTo>
                  <a:pt x="6433343" y="896202"/>
                </a:lnTo>
                <a:cubicBezTo>
                  <a:pt x="6438883" y="1066425"/>
                  <a:pt x="6432228" y="1099915"/>
                  <a:pt x="6433343" y="1256961"/>
                </a:cubicBezTo>
                <a:lnTo>
                  <a:pt x="6433343" y="1256956"/>
                </a:lnTo>
                <a:cubicBezTo>
                  <a:pt x="6423244" y="1407844"/>
                  <a:pt x="6223934" y="1556758"/>
                  <a:pt x="6107096" y="1551895"/>
                </a:cubicBezTo>
                <a:cubicBezTo>
                  <a:pt x="5882598" y="1576827"/>
                  <a:pt x="5836787" y="1530407"/>
                  <a:pt x="5606857" y="1543912"/>
                </a:cubicBezTo>
                <a:cubicBezTo>
                  <a:pt x="5376927" y="1557418"/>
                  <a:pt x="5286083" y="1483737"/>
                  <a:pt x="5038404" y="1534841"/>
                </a:cubicBezTo>
                <a:cubicBezTo>
                  <a:pt x="4790725" y="1585945"/>
                  <a:pt x="4732133" y="1478072"/>
                  <a:pt x="4538166" y="1526858"/>
                </a:cubicBezTo>
                <a:cubicBezTo>
                  <a:pt x="4344199" y="1575644"/>
                  <a:pt x="4141466" y="1482524"/>
                  <a:pt x="3969713" y="1517787"/>
                </a:cubicBezTo>
                <a:cubicBezTo>
                  <a:pt x="3797960" y="1553050"/>
                  <a:pt x="3720230" y="1490292"/>
                  <a:pt x="3503581" y="1510348"/>
                </a:cubicBezTo>
                <a:cubicBezTo>
                  <a:pt x="3286932" y="1530404"/>
                  <a:pt x="2923695" y="1428460"/>
                  <a:pt x="2696378" y="1497467"/>
                </a:cubicBezTo>
                <a:cubicBezTo>
                  <a:pt x="2504841" y="1509982"/>
                  <a:pt x="2419167" y="1470866"/>
                  <a:pt x="2301932" y="1509076"/>
                </a:cubicBezTo>
                <a:cubicBezTo>
                  <a:pt x="2184697" y="1547286"/>
                  <a:pt x="2066404" y="1514178"/>
                  <a:pt x="1907485" y="1520685"/>
                </a:cubicBezTo>
                <a:cubicBezTo>
                  <a:pt x="1716828" y="1516827"/>
                  <a:pt x="1640452" y="1499868"/>
                  <a:pt x="1484900" y="1508612"/>
                </a:cubicBezTo>
                <a:cubicBezTo>
                  <a:pt x="1329348" y="1517356"/>
                  <a:pt x="1280953" y="1471734"/>
                  <a:pt x="1094821" y="1497467"/>
                </a:cubicBezTo>
                <a:cubicBezTo>
                  <a:pt x="1004668" y="1518079"/>
                  <a:pt x="756450" y="1450798"/>
                  <a:pt x="660821" y="1497467"/>
                </a:cubicBezTo>
                <a:cubicBezTo>
                  <a:pt x="565192" y="1544136"/>
                  <a:pt x="375981" y="1478629"/>
                  <a:pt x="226821" y="1497467"/>
                </a:cubicBezTo>
                <a:cubicBezTo>
                  <a:pt x="114086" y="1498836"/>
                  <a:pt x="36866" y="1416202"/>
                  <a:pt x="27117" y="1256956"/>
                </a:cubicBezTo>
                <a:lnTo>
                  <a:pt x="27117" y="1256961"/>
                </a:lnTo>
                <a:cubicBezTo>
                  <a:pt x="-9952" y="1160627"/>
                  <a:pt x="55245" y="976242"/>
                  <a:pt x="27117" y="896202"/>
                </a:cubicBezTo>
                <a:lnTo>
                  <a:pt x="27117" y="896202"/>
                </a:lnTo>
                <a:cubicBezTo>
                  <a:pt x="9833" y="738686"/>
                  <a:pt x="53248" y="582012"/>
                  <a:pt x="0" y="382027"/>
                </a:cubicBezTo>
                <a:close/>
              </a:path>
            </a:pathLst>
          </a:custGeom>
          <a:solidFill>
            <a:srgbClr val="222020"/>
          </a:solidFill>
          <a:ln w="82550" cmpd="sng">
            <a:solidFill>
              <a:srgbClr val="22202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715250"/>
                      <a:gd name="connsiteY0" fmla="*/ 240511 h 1443037"/>
                      <a:gd name="connsiteX1" fmla="*/ 240511 w 7715250"/>
                      <a:gd name="connsiteY1" fmla="*/ 0 h 1443037"/>
                      <a:gd name="connsiteX2" fmla="*/ 1285875 w 7715250"/>
                      <a:gd name="connsiteY2" fmla="*/ 0 h 1443037"/>
                      <a:gd name="connsiteX3" fmla="*/ 1285875 w 7715250"/>
                      <a:gd name="connsiteY3" fmla="*/ 0 h 1443037"/>
                      <a:gd name="connsiteX4" fmla="*/ 3214688 w 7715250"/>
                      <a:gd name="connsiteY4" fmla="*/ 0 h 1443037"/>
                      <a:gd name="connsiteX5" fmla="*/ 7474739 w 7715250"/>
                      <a:gd name="connsiteY5" fmla="*/ 0 h 1443037"/>
                      <a:gd name="connsiteX6" fmla="*/ 7715250 w 7715250"/>
                      <a:gd name="connsiteY6" fmla="*/ 240511 h 1443037"/>
                      <a:gd name="connsiteX7" fmla="*/ 7715250 w 7715250"/>
                      <a:gd name="connsiteY7" fmla="*/ 841772 h 1443037"/>
                      <a:gd name="connsiteX8" fmla="*/ 7715250 w 7715250"/>
                      <a:gd name="connsiteY8" fmla="*/ 841772 h 1443037"/>
                      <a:gd name="connsiteX9" fmla="*/ 7715250 w 7715250"/>
                      <a:gd name="connsiteY9" fmla="*/ 1202531 h 1443037"/>
                      <a:gd name="connsiteX10" fmla="*/ 7715250 w 7715250"/>
                      <a:gd name="connsiteY10" fmla="*/ 1202526 h 1443037"/>
                      <a:gd name="connsiteX11" fmla="*/ 7474739 w 7715250"/>
                      <a:gd name="connsiteY11" fmla="*/ 1443037 h 1443037"/>
                      <a:gd name="connsiteX12" fmla="*/ 3214688 w 7715250"/>
                      <a:gd name="connsiteY12" fmla="*/ 1443037 h 1443037"/>
                      <a:gd name="connsiteX13" fmla="*/ 2250307 w 7715250"/>
                      <a:gd name="connsiteY13" fmla="*/ 1623417 h 1443037"/>
                      <a:gd name="connsiteX14" fmla="*/ 1285875 w 7715250"/>
                      <a:gd name="connsiteY14" fmla="*/ 1443037 h 1443037"/>
                      <a:gd name="connsiteX15" fmla="*/ 240511 w 7715250"/>
                      <a:gd name="connsiteY15" fmla="*/ 1443037 h 1443037"/>
                      <a:gd name="connsiteX16" fmla="*/ 0 w 7715250"/>
                      <a:gd name="connsiteY16" fmla="*/ 1202526 h 1443037"/>
                      <a:gd name="connsiteX17" fmla="*/ 0 w 7715250"/>
                      <a:gd name="connsiteY17" fmla="*/ 1202531 h 1443037"/>
                      <a:gd name="connsiteX18" fmla="*/ 0 w 7715250"/>
                      <a:gd name="connsiteY18" fmla="*/ 841772 h 1443037"/>
                      <a:gd name="connsiteX19" fmla="*/ 0 w 7715250"/>
                      <a:gd name="connsiteY19" fmla="*/ 841772 h 1443037"/>
                      <a:gd name="connsiteX20" fmla="*/ 0 w 7715250"/>
                      <a:gd name="connsiteY20" fmla="*/ 240511 h 1443037"/>
                      <a:gd name="connsiteX0" fmla="*/ 0 w 7715250"/>
                      <a:gd name="connsiteY0" fmla="*/ 240511 h 1466255"/>
                      <a:gd name="connsiteX1" fmla="*/ 240511 w 7715250"/>
                      <a:gd name="connsiteY1" fmla="*/ 0 h 1466255"/>
                      <a:gd name="connsiteX2" fmla="*/ 1285875 w 7715250"/>
                      <a:gd name="connsiteY2" fmla="*/ 0 h 1466255"/>
                      <a:gd name="connsiteX3" fmla="*/ 1285875 w 7715250"/>
                      <a:gd name="connsiteY3" fmla="*/ 0 h 1466255"/>
                      <a:gd name="connsiteX4" fmla="*/ 3214688 w 7715250"/>
                      <a:gd name="connsiteY4" fmla="*/ 0 h 1466255"/>
                      <a:gd name="connsiteX5" fmla="*/ 7474739 w 7715250"/>
                      <a:gd name="connsiteY5" fmla="*/ 0 h 1466255"/>
                      <a:gd name="connsiteX6" fmla="*/ 7715250 w 7715250"/>
                      <a:gd name="connsiteY6" fmla="*/ 240511 h 1466255"/>
                      <a:gd name="connsiteX7" fmla="*/ 7715250 w 7715250"/>
                      <a:gd name="connsiteY7" fmla="*/ 841772 h 1466255"/>
                      <a:gd name="connsiteX8" fmla="*/ 7715250 w 7715250"/>
                      <a:gd name="connsiteY8" fmla="*/ 841772 h 1466255"/>
                      <a:gd name="connsiteX9" fmla="*/ 7715250 w 7715250"/>
                      <a:gd name="connsiteY9" fmla="*/ 1202531 h 1466255"/>
                      <a:gd name="connsiteX10" fmla="*/ 7715250 w 7715250"/>
                      <a:gd name="connsiteY10" fmla="*/ 1202526 h 1466255"/>
                      <a:gd name="connsiteX11" fmla="*/ 7474739 w 7715250"/>
                      <a:gd name="connsiteY11" fmla="*/ 1443037 h 1466255"/>
                      <a:gd name="connsiteX12" fmla="*/ 3214688 w 7715250"/>
                      <a:gd name="connsiteY12" fmla="*/ 1443037 h 1466255"/>
                      <a:gd name="connsiteX13" fmla="*/ 2264595 w 7715250"/>
                      <a:gd name="connsiteY13" fmla="*/ 1466255 h 1466255"/>
                      <a:gd name="connsiteX14" fmla="*/ 1285875 w 7715250"/>
                      <a:gd name="connsiteY14" fmla="*/ 1443037 h 1466255"/>
                      <a:gd name="connsiteX15" fmla="*/ 240511 w 7715250"/>
                      <a:gd name="connsiteY15" fmla="*/ 1443037 h 1466255"/>
                      <a:gd name="connsiteX16" fmla="*/ 0 w 7715250"/>
                      <a:gd name="connsiteY16" fmla="*/ 1202526 h 1466255"/>
                      <a:gd name="connsiteX17" fmla="*/ 0 w 7715250"/>
                      <a:gd name="connsiteY17" fmla="*/ 1202531 h 1466255"/>
                      <a:gd name="connsiteX18" fmla="*/ 0 w 7715250"/>
                      <a:gd name="connsiteY18" fmla="*/ 841772 h 1466255"/>
                      <a:gd name="connsiteX19" fmla="*/ 0 w 7715250"/>
                      <a:gd name="connsiteY19" fmla="*/ 841772 h 1466255"/>
                      <a:gd name="connsiteX20" fmla="*/ 0 w 7715250"/>
                      <a:gd name="connsiteY20" fmla="*/ 240511 h 1466255"/>
                      <a:gd name="connsiteX0" fmla="*/ 0 w 7715250"/>
                      <a:gd name="connsiteY0" fmla="*/ 305826 h 1531570"/>
                      <a:gd name="connsiteX1" fmla="*/ 240511 w 7715250"/>
                      <a:gd name="connsiteY1" fmla="*/ 65315 h 1531570"/>
                      <a:gd name="connsiteX2" fmla="*/ 1285875 w 7715250"/>
                      <a:gd name="connsiteY2" fmla="*/ 65315 h 1531570"/>
                      <a:gd name="connsiteX3" fmla="*/ 1285875 w 7715250"/>
                      <a:gd name="connsiteY3" fmla="*/ 65315 h 1531570"/>
                      <a:gd name="connsiteX4" fmla="*/ 3214688 w 7715250"/>
                      <a:gd name="connsiteY4" fmla="*/ 0 h 1531570"/>
                      <a:gd name="connsiteX5" fmla="*/ 7474739 w 7715250"/>
                      <a:gd name="connsiteY5" fmla="*/ 65315 h 1531570"/>
                      <a:gd name="connsiteX6" fmla="*/ 7715250 w 7715250"/>
                      <a:gd name="connsiteY6" fmla="*/ 305826 h 1531570"/>
                      <a:gd name="connsiteX7" fmla="*/ 7715250 w 7715250"/>
                      <a:gd name="connsiteY7" fmla="*/ 907087 h 1531570"/>
                      <a:gd name="connsiteX8" fmla="*/ 7715250 w 7715250"/>
                      <a:gd name="connsiteY8" fmla="*/ 907087 h 1531570"/>
                      <a:gd name="connsiteX9" fmla="*/ 7715250 w 7715250"/>
                      <a:gd name="connsiteY9" fmla="*/ 1267846 h 1531570"/>
                      <a:gd name="connsiteX10" fmla="*/ 7715250 w 7715250"/>
                      <a:gd name="connsiteY10" fmla="*/ 1267841 h 1531570"/>
                      <a:gd name="connsiteX11" fmla="*/ 7474739 w 7715250"/>
                      <a:gd name="connsiteY11" fmla="*/ 1508352 h 1531570"/>
                      <a:gd name="connsiteX12" fmla="*/ 3214688 w 7715250"/>
                      <a:gd name="connsiteY12" fmla="*/ 1508352 h 1531570"/>
                      <a:gd name="connsiteX13" fmla="*/ 2264595 w 7715250"/>
                      <a:gd name="connsiteY13" fmla="*/ 1531570 h 1531570"/>
                      <a:gd name="connsiteX14" fmla="*/ 1285875 w 7715250"/>
                      <a:gd name="connsiteY14" fmla="*/ 1508352 h 1531570"/>
                      <a:gd name="connsiteX15" fmla="*/ 240511 w 7715250"/>
                      <a:gd name="connsiteY15" fmla="*/ 1508352 h 1531570"/>
                      <a:gd name="connsiteX16" fmla="*/ 0 w 7715250"/>
                      <a:gd name="connsiteY16" fmla="*/ 1267841 h 1531570"/>
                      <a:gd name="connsiteX17" fmla="*/ 0 w 7715250"/>
                      <a:gd name="connsiteY17" fmla="*/ 1267846 h 1531570"/>
                      <a:gd name="connsiteX18" fmla="*/ 0 w 7715250"/>
                      <a:gd name="connsiteY18" fmla="*/ 907087 h 1531570"/>
                      <a:gd name="connsiteX19" fmla="*/ 0 w 7715250"/>
                      <a:gd name="connsiteY19" fmla="*/ 907087 h 1531570"/>
                      <a:gd name="connsiteX20" fmla="*/ 0 w 7715250"/>
                      <a:gd name="connsiteY20" fmla="*/ 305826 h 1531570"/>
                      <a:gd name="connsiteX0" fmla="*/ 0 w 7715250"/>
                      <a:gd name="connsiteY0" fmla="*/ 240512 h 1466256"/>
                      <a:gd name="connsiteX1" fmla="*/ 240511 w 7715250"/>
                      <a:gd name="connsiteY1" fmla="*/ 1 h 1466256"/>
                      <a:gd name="connsiteX2" fmla="*/ 1285875 w 7715250"/>
                      <a:gd name="connsiteY2" fmla="*/ 1 h 1466256"/>
                      <a:gd name="connsiteX3" fmla="*/ 1285875 w 7715250"/>
                      <a:gd name="connsiteY3" fmla="*/ 1 h 1466256"/>
                      <a:gd name="connsiteX4" fmla="*/ 3301774 w 7715250"/>
                      <a:gd name="connsiteY4" fmla="*/ 0 h 1466256"/>
                      <a:gd name="connsiteX5" fmla="*/ 7474739 w 7715250"/>
                      <a:gd name="connsiteY5" fmla="*/ 1 h 1466256"/>
                      <a:gd name="connsiteX6" fmla="*/ 7715250 w 7715250"/>
                      <a:gd name="connsiteY6" fmla="*/ 240512 h 1466256"/>
                      <a:gd name="connsiteX7" fmla="*/ 7715250 w 7715250"/>
                      <a:gd name="connsiteY7" fmla="*/ 841773 h 1466256"/>
                      <a:gd name="connsiteX8" fmla="*/ 7715250 w 7715250"/>
                      <a:gd name="connsiteY8" fmla="*/ 841773 h 1466256"/>
                      <a:gd name="connsiteX9" fmla="*/ 7715250 w 7715250"/>
                      <a:gd name="connsiteY9" fmla="*/ 1202532 h 1466256"/>
                      <a:gd name="connsiteX10" fmla="*/ 7715250 w 7715250"/>
                      <a:gd name="connsiteY10" fmla="*/ 1202527 h 1466256"/>
                      <a:gd name="connsiteX11" fmla="*/ 7474739 w 7715250"/>
                      <a:gd name="connsiteY11" fmla="*/ 1443038 h 1466256"/>
                      <a:gd name="connsiteX12" fmla="*/ 3214688 w 7715250"/>
                      <a:gd name="connsiteY12" fmla="*/ 1443038 h 1466256"/>
                      <a:gd name="connsiteX13" fmla="*/ 2264595 w 7715250"/>
                      <a:gd name="connsiteY13" fmla="*/ 1466256 h 1466256"/>
                      <a:gd name="connsiteX14" fmla="*/ 1285875 w 7715250"/>
                      <a:gd name="connsiteY14" fmla="*/ 1443038 h 1466256"/>
                      <a:gd name="connsiteX15" fmla="*/ 240511 w 7715250"/>
                      <a:gd name="connsiteY15" fmla="*/ 1443038 h 1466256"/>
                      <a:gd name="connsiteX16" fmla="*/ 0 w 7715250"/>
                      <a:gd name="connsiteY16" fmla="*/ 1202527 h 1466256"/>
                      <a:gd name="connsiteX17" fmla="*/ 0 w 7715250"/>
                      <a:gd name="connsiteY17" fmla="*/ 1202532 h 1466256"/>
                      <a:gd name="connsiteX18" fmla="*/ 0 w 7715250"/>
                      <a:gd name="connsiteY18" fmla="*/ 841773 h 1466256"/>
                      <a:gd name="connsiteX19" fmla="*/ 0 w 7715250"/>
                      <a:gd name="connsiteY19" fmla="*/ 841773 h 1466256"/>
                      <a:gd name="connsiteX20" fmla="*/ 0 w 7715250"/>
                      <a:gd name="connsiteY20" fmla="*/ 240512 h 1466256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01774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51398 h 1477142"/>
                      <a:gd name="connsiteX1" fmla="*/ 240511 w 7715250"/>
                      <a:gd name="connsiteY1" fmla="*/ 10887 h 1477142"/>
                      <a:gd name="connsiteX2" fmla="*/ 1285875 w 7715250"/>
                      <a:gd name="connsiteY2" fmla="*/ 10887 h 1477142"/>
                      <a:gd name="connsiteX3" fmla="*/ 1285875 w 7715250"/>
                      <a:gd name="connsiteY3" fmla="*/ 10887 h 1477142"/>
                      <a:gd name="connsiteX4" fmla="*/ 3399745 w 7715250"/>
                      <a:gd name="connsiteY4" fmla="*/ 0 h 1477142"/>
                      <a:gd name="connsiteX5" fmla="*/ 7474739 w 7715250"/>
                      <a:gd name="connsiteY5" fmla="*/ 10887 h 1477142"/>
                      <a:gd name="connsiteX6" fmla="*/ 7715250 w 7715250"/>
                      <a:gd name="connsiteY6" fmla="*/ 251398 h 1477142"/>
                      <a:gd name="connsiteX7" fmla="*/ 7715250 w 7715250"/>
                      <a:gd name="connsiteY7" fmla="*/ 852659 h 1477142"/>
                      <a:gd name="connsiteX8" fmla="*/ 7715250 w 7715250"/>
                      <a:gd name="connsiteY8" fmla="*/ 852659 h 1477142"/>
                      <a:gd name="connsiteX9" fmla="*/ 7715250 w 7715250"/>
                      <a:gd name="connsiteY9" fmla="*/ 1213418 h 1477142"/>
                      <a:gd name="connsiteX10" fmla="*/ 7715250 w 7715250"/>
                      <a:gd name="connsiteY10" fmla="*/ 1213413 h 1477142"/>
                      <a:gd name="connsiteX11" fmla="*/ 7474739 w 7715250"/>
                      <a:gd name="connsiteY11" fmla="*/ 1453924 h 1477142"/>
                      <a:gd name="connsiteX12" fmla="*/ 3214688 w 7715250"/>
                      <a:gd name="connsiteY12" fmla="*/ 1453924 h 1477142"/>
                      <a:gd name="connsiteX13" fmla="*/ 2264595 w 7715250"/>
                      <a:gd name="connsiteY13" fmla="*/ 1477142 h 1477142"/>
                      <a:gd name="connsiteX14" fmla="*/ 1285875 w 7715250"/>
                      <a:gd name="connsiteY14" fmla="*/ 1453924 h 1477142"/>
                      <a:gd name="connsiteX15" fmla="*/ 240511 w 7715250"/>
                      <a:gd name="connsiteY15" fmla="*/ 1453924 h 1477142"/>
                      <a:gd name="connsiteX16" fmla="*/ 0 w 7715250"/>
                      <a:gd name="connsiteY16" fmla="*/ 1213413 h 1477142"/>
                      <a:gd name="connsiteX17" fmla="*/ 0 w 7715250"/>
                      <a:gd name="connsiteY17" fmla="*/ 1213418 h 1477142"/>
                      <a:gd name="connsiteX18" fmla="*/ 0 w 7715250"/>
                      <a:gd name="connsiteY18" fmla="*/ 852659 h 1477142"/>
                      <a:gd name="connsiteX19" fmla="*/ 0 w 7715250"/>
                      <a:gd name="connsiteY19" fmla="*/ 852659 h 1477142"/>
                      <a:gd name="connsiteX20" fmla="*/ 0 w 7715250"/>
                      <a:gd name="connsiteY20" fmla="*/ 251398 h 1477142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99745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94941 h 1551895"/>
                      <a:gd name="connsiteX1" fmla="*/ 240511 w 7715250"/>
                      <a:gd name="connsiteY1" fmla="*/ 54430 h 1551895"/>
                      <a:gd name="connsiteX2" fmla="*/ 1285875 w 7715250"/>
                      <a:gd name="connsiteY2" fmla="*/ 54430 h 1551895"/>
                      <a:gd name="connsiteX3" fmla="*/ 1285875 w 7715250"/>
                      <a:gd name="connsiteY3" fmla="*/ 54430 h 1551895"/>
                      <a:gd name="connsiteX4" fmla="*/ 3399745 w 7715250"/>
                      <a:gd name="connsiteY4" fmla="*/ 0 h 1551895"/>
                      <a:gd name="connsiteX5" fmla="*/ 7474739 w 7715250"/>
                      <a:gd name="connsiteY5" fmla="*/ 54430 h 1551895"/>
                      <a:gd name="connsiteX6" fmla="*/ 7715250 w 7715250"/>
                      <a:gd name="connsiteY6" fmla="*/ 294941 h 1551895"/>
                      <a:gd name="connsiteX7" fmla="*/ 7715250 w 7715250"/>
                      <a:gd name="connsiteY7" fmla="*/ 896202 h 1551895"/>
                      <a:gd name="connsiteX8" fmla="*/ 7715250 w 7715250"/>
                      <a:gd name="connsiteY8" fmla="*/ 896202 h 1551895"/>
                      <a:gd name="connsiteX9" fmla="*/ 7715250 w 7715250"/>
                      <a:gd name="connsiteY9" fmla="*/ 1256961 h 1551895"/>
                      <a:gd name="connsiteX10" fmla="*/ 7715250 w 7715250"/>
                      <a:gd name="connsiteY10" fmla="*/ 1256956 h 1551895"/>
                      <a:gd name="connsiteX11" fmla="*/ 7322339 w 7715250"/>
                      <a:gd name="connsiteY11" fmla="*/ 1551895 h 1551895"/>
                      <a:gd name="connsiteX12" fmla="*/ 3214688 w 7715250"/>
                      <a:gd name="connsiteY12" fmla="*/ 1497467 h 1551895"/>
                      <a:gd name="connsiteX13" fmla="*/ 2264595 w 7715250"/>
                      <a:gd name="connsiteY13" fmla="*/ 1520685 h 1551895"/>
                      <a:gd name="connsiteX14" fmla="*/ 1285875 w 7715250"/>
                      <a:gd name="connsiteY14" fmla="*/ 1497467 h 1551895"/>
                      <a:gd name="connsiteX15" fmla="*/ 240511 w 7715250"/>
                      <a:gd name="connsiteY15" fmla="*/ 1497467 h 1551895"/>
                      <a:gd name="connsiteX16" fmla="*/ 0 w 7715250"/>
                      <a:gd name="connsiteY16" fmla="*/ 1256956 h 1551895"/>
                      <a:gd name="connsiteX17" fmla="*/ 0 w 7715250"/>
                      <a:gd name="connsiteY17" fmla="*/ 1256961 h 1551895"/>
                      <a:gd name="connsiteX18" fmla="*/ 0 w 7715250"/>
                      <a:gd name="connsiteY18" fmla="*/ 896202 h 1551895"/>
                      <a:gd name="connsiteX19" fmla="*/ 0 w 7715250"/>
                      <a:gd name="connsiteY19" fmla="*/ 896202 h 1551895"/>
                      <a:gd name="connsiteX20" fmla="*/ 0 w 7715250"/>
                      <a:gd name="connsiteY20" fmla="*/ 294941 h 1551895"/>
                      <a:gd name="connsiteX0" fmla="*/ 0 w 7747908"/>
                      <a:gd name="connsiteY0" fmla="*/ 382027 h 1551895"/>
                      <a:gd name="connsiteX1" fmla="*/ 273169 w 7747908"/>
                      <a:gd name="connsiteY1" fmla="*/ 54430 h 1551895"/>
                      <a:gd name="connsiteX2" fmla="*/ 1318533 w 7747908"/>
                      <a:gd name="connsiteY2" fmla="*/ 54430 h 1551895"/>
                      <a:gd name="connsiteX3" fmla="*/ 1318533 w 7747908"/>
                      <a:gd name="connsiteY3" fmla="*/ 54430 h 1551895"/>
                      <a:gd name="connsiteX4" fmla="*/ 3432403 w 7747908"/>
                      <a:gd name="connsiteY4" fmla="*/ 0 h 1551895"/>
                      <a:gd name="connsiteX5" fmla="*/ 7507397 w 7747908"/>
                      <a:gd name="connsiteY5" fmla="*/ 54430 h 1551895"/>
                      <a:gd name="connsiteX6" fmla="*/ 7747908 w 7747908"/>
                      <a:gd name="connsiteY6" fmla="*/ 294941 h 1551895"/>
                      <a:gd name="connsiteX7" fmla="*/ 7747908 w 7747908"/>
                      <a:gd name="connsiteY7" fmla="*/ 896202 h 1551895"/>
                      <a:gd name="connsiteX8" fmla="*/ 7747908 w 7747908"/>
                      <a:gd name="connsiteY8" fmla="*/ 896202 h 1551895"/>
                      <a:gd name="connsiteX9" fmla="*/ 7747908 w 7747908"/>
                      <a:gd name="connsiteY9" fmla="*/ 1256961 h 1551895"/>
                      <a:gd name="connsiteX10" fmla="*/ 7747908 w 7747908"/>
                      <a:gd name="connsiteY10" fmla="*/ 1256956 h 1551895"/>
                      <a:gd name="connsiteX11" fmla="*/ 7354997 w 7747908"/>
                      <a:gd name="connsiteY11" fmla="*/ 1551895 h 1551895"/>
                      <a:gd name="connsiteX12" fmla="*/ 3247346 w 7747908"/>
                      <a:gd name="connsiteY12" fmla="*/ 1497467 h 1551895"/>
                      <a:gd name="connsiteX13" fmla="*/ 2297253 w 7747908"/>
                      <a:gd name="connsiteY13" fmla="*/ 1520685 h 1551895"/>
                      <a:gd name="connsiteX14" fmla="*/ 1318533 w 7747908"/>
                      <a:gd name="connsiteY14" fmla="*/ 1497467 h 1551895"/>
                      <a:gd name="connsiteX15" fmla="*/ 273169 w 7747908"/>
                      <a:gd name="connsiteY15" fmla="*/ 1497467 h 1551895"/>
                      <a:gd name="connsiteX16" fmla="*/ 32658 w 7747908"/>
                      <a:gd name="connsiteY16" fmla="*/ 1256956 h 1551895"/>
                      <a:gd name="connsiteX17" fmla="*/ 32658 w 7747908"/>
                      <a:gd name="connsiteY17" fmla="*/ 1256961 h 1551895"/>
                      <a:gd name="connsiteX18" fmla="*/ 32658 w 7747908"/>
                      <a:gd name="connsiteY18" fmla="*/ 896202 h 1551895"/>
                      <a:gd name="connsiteX19" fmla="*/ 32658 w 7747908"/>
                      <a:gd name="connsiteY19" fmla="*/ 896202 h 1551895"/>
                      <a:gd name="connsiteX20" fmla="*/ 0 w 7747908"/>
                      <a:gd name="connsiteY20" fmla="*/ 382027 h 1551895"/>
                      <a:gd name="connsiteX0" fmla="*/ 0 w 7769679"/>
                      <a:gd name="connsiteY0" fmla="*/ 382027 h 1551895"/>
                      <a:gd name="connsiteX1" fmla="*/ 273169 w 7769679"/>
                      <a:gd name="connsiteY1" fmla="*/ 54430 h 1551895"/>
                      <a:gd name="connsiteX2" fmla="*/ 1318533 w 7769679"/>
                      <a:gd name="connsiteY2" fmla="*/ 54430 h 1551895"/>
                      <a:gd name="connsiteX3" fmla="*/ 1318533 w 7769679"/>
                      <a:gd name="connsiteY3" fmla="*/ 54430 h 1551895"/>
                      <a:gd name="connsiteX4" fmla="*/ 3432403 w 7769679"/>
                      <a:gd name="connsiteY4" fmla="*/ 0 h 1551895"/>
                      <a:gd name="connsiteX5" fmla="*/ 7507397 w 7769679"/>
                      <a:gd name="connsiteY5" fmla="*/ 54430 h 1551895"/>
                      <a:gd name="connsiteX6" fmla="*/ 7769679 w 7769679"/>
                      <a:gd name="connsiteY6" fmla="*/ 186084 h 1551895"/>
                      <a:gd name="connsiteX7" fmla="*/ 7747908 w 7769679"/>
                      <a:gd name="connsiteY7" fmla="*/ 896202 h 1551895"/>
                      <a:gd name="connsiteX8" fmla="*/ 7747908 w 7769679"/>
                      <a:gd name="connsiteY8" fmla="*/ 896202 h 1551895"/>
                      <a:gd name="connsiteX9" fmla="*/ 7747908 w 7769679"/>
                      <a:gd name="connsiteY9" fmla="*/ 1256961 h 1551895"/>
                      <a:gd name="connsiteX10" fmla="*/ 7747908 w 7769679"/>
                      <a:gd name="connsiteY10" fmla="*/ 1256956 h 1551895"/>
                      <a:gd name="connsiteX11" fmla="*/ 7354997 w 7769679"/>
                      <a:gd name="connsiteY11" fmla="*/ 1551895 h 1551895"/>
                      <a:gd name="connsiteX12" fmla="*/ 3247346 w 7769679"/>
                      <a:gd name="connsiteY12" fmla="*/ 1497467 h 1551895"/>
                      <a:gd name="connsiteX13" fmla="*/ 2297253 w 7769679"/>
                      <a:gd name="connsiteY13" fmla="*/ 1520685 h 1551895"/>
                      <a:gd name="connsiteX14" fmla="*/ 1318533 w 7769679"/>
                      <a:gd name="connsiteY14" fmla="*/ 1497467 h 1551895"/>
                      <a:gd name="connsiteX15" fmla="*/ 273169 w 7769679"/>
                      <a:gd name="connsiteY15" fmla="*/ 1497467 h 1551895"/>
                      <a:gd name="connsiteX16" fmla="*/ 32658 w 7769679"/>
                      <a:gd name="connsiteY16" fmla="*/ 1256956 h 1551895"/>
                      <a:gd name="connsiteX17" fmla="*/ 32658 w 7769679"/>
                      <a:gd name="connsiteY17" fmla="*/ 1256961 h 1551895"/>
                      <a:gd name="connsiteX18" fmla="*/ 32658 w 7769679"/>
                      <a:gd name="connsiteY18" fmla="*/ 896202 h 1551895"/>
                      <a:gd name="connsiteX19" fmla="*/ 32658 w 7769679"/>
                      <a:gd name="connsiteY19" fmla="*/ 896202 h 1551895"/>
                      <a:gd name="connsiteX20" fmla="*/ 0 w 7769679"/>
                      <a:gd name="connsiteY20" fmla="*/ 382027 h 155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7769679" h="1551895">
                        <a:moveTo>
                          <a:pt x="0" y="382027"/>
                        </a:moveTo>
                        <a:cubicBezTo>
                          <a:pt x="0" y="249196"/>
                          <a:pt x="140338" y="54430"/>
                          <a:pt x="273169" y="54430"/>
                        </a:cubicBezTo>
                        <a:lnTo>
                          <a:pt x="1318533" y="54430"/>
                        </a:lnTo>
                        <a:lnTo>
                          <a:pt x="1318533" y="54430"/>
                        </a:lnTo>
                        <a:lnTo>
                          <a:pt x="3432403" y="0"/>
                        </a:lnTo>
                        <a:lnTo>
                          <a:pt x="7507397" y="54430"/>
                        </a:lnTo>
                        <a:cubicBezTo>
                          <a:pt x="7640228" y="54430"/>
                          <a:pt x="7769679" y="53253"/>
                          <a:pt x="7769679" y="186084"/>
                        </a:cubicBezTo>
                        <a:lnTo>
                          <a:pt x="7747908" y="896202"/>
                        </a:lnTo>
                        <a:lnTo>
                          <a:pt x="7747908" y="896202"/>
                        </a:lnTo>
                        <a:lnTo>
                          <a:pt x="7747908" y="1256961"/>
                        </a:lnTo>
                        <a:lnTo>
                          <a:pt x="7747908" y="1256956"/>
                        </a:lnTo>
                        <a:cubicBezTo>
                          <a:pt x="7747908" y="1389787"/>
                          <a:pt x="7487828" y="1551895"/>
                          <a:pt x="7354997" y="1551895"/>
                        </a:cubicBezTo>
                        <a:lnTo>
                          <a:pt x="3247346" y="1497467"/>
                        </a:lnTo>
                        <a:lnTo>
                          <a:pt x="2297253" y="1520685"/>
                        </a:lnTo>
                        <a:lnTo>
                          <a:pt x="1318533" y="1497467"/>
                        </a:lnTo>
                        <a:lnTo>
                          <a:pt x="273169" y="1497467"/>
                        </a:lnTo>
                        <a:cubicBezTo>
                          <a:pt x="140338" y="1497467"/>
                          <a:pt x="32658" y="1389787"/>
                          <a:pt x="32658" y="1256956"/>
                        </a:cubicBezTo>
                        <a:lnTo>
                          <a:pt x="32658" y="1256961"/>
                        </a:lnTo>
                        <a:lnTo>
                          <a:pt x="32658" y="896202"/>
                        </a:lnTo>
                        <a:lnTo>
                          <a:pt x="32658" y="896202"/>
                        </a:lnTo>
                        <a:lnTo>
                          <a:pt x="0" y="382027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449F6-D923-0343-855F-035C20D7DFFA}"/>
              </a:ext>
            </a:extLst>
          </p:cNvPr>
          <p:cNvSpPr/>
          <p:nvPr/>
        </p:nvSpPr>
        <p:spPr>
          <a:xfrm>
            <a:off x="3261037" y="596195"/>
            <a:ext cx="55175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KIDsRegular" pitchFamily="2" charset="0"/>
              </a:rPr>
              <a:t>I</a:t>
            </a:r>
            <a:r>
              <a:rPr lang="en-IT">
                <a:solidFill>
                  <a:schemeClr val="bg1"/>
                </a:solidFill>
                <a:latin typeface="KIDsRegular" pitchFamily="2" charset="0"/>
              </a:rPr>
              <a:t>N PRATICA </a:t>
            </a:r>
            <a:r>
              <a:rPr lang="en-IT" sz="3600">
                <a:solidFill>
                  <a:schemeClr val="bg1"/>
                </a:solidFill>
                <a:latin typeface="KIDsRegular" pitchFamily="2" charset="0"/>
              </a:rPr>
              <a:t>TI </a:t>
            </a:r>
            <a:r>
              <a:rPr lang="it-IT" sz="3600">
                <a:solidFill>
                  <a:schemeClr val="bg1"/>
                </a:solidFill>
                <a:latin typeface="KIDsRegular" pitchFamily="2" charset="0"/>
              </a:rPr>
              <a:t>PONI</a:t>
            </a:r>
            <a:r>
              <a:rPr lang="en-IT" sz="3600">
                <a:solidFill>
                  <a:schemeClr val="bg1"/>
                </a:solidFill>
                <a:latin typeface="KIDsRegular" pitchFamily="2" charset="0"/>
              </a:rPr>
              <a:t> LE DOMANDE</a:t>
            </a:r>
            <a:endParaRPr lang="en-IT" sz="3600">
              <a:solidFill>
                <a:schemeClr val="bg1"/>
              </a:solidFill>
              <a:latin typeface="Chalkboard" panose="03050602040202020205" pitchFamily="66" charset="77"/>
            </a:endParaRPr>
          </a:p>
          <a:p>
            <a:r>
              <a:rPr lang="en-IT">
                <a:solidFill>
                  <a:schemeClr val="bg1"/>
                </a:solidFill>
                <a:latin typeface="KIDsRegular" pitchFamily="2" charset="0"/>
              </a:rPr>
              <a:t>MA PROPRIO SU TUTTO</a:t>
            </a:r>
            <a:r>
              <a:rPr lang="it-IT">
                <a:solidFill>
                  <a:schemeClr val="bg1"/>
                </a:solidFill>
                <a:latin typeface="KIDsRegular" pitchFamily="2" charset="0"/>
              </a:rPr>
              <a:t>… </a:t>
            </a:r>
            <a:r>
              <a:rPr lang="en-IT">
                <a:solidFill>
                  <a:schemeClr val="bg1"/>
                </a:solidFill>
                <a:latin typeface="KIDsRegular" pitchFamily="2" charset="0"/>
              </a:rPr>
              <a:t>TIPO PERCHE</a:t>
            </a:r>
            <a:r>
              <a:rPr lang="en-IT">
                <a:solidFill>
                  <a:schemeClr val="bg1"/>
                </a:solidFill>
                <a:latin typeface="Chalkboard" panose="03050602040202020205" pitchFamily="66" charset="77"/>
              </a:rPr>
              <a:t>’</a:t>
            </a:r>
            <a:r>
              <a:rPr lang="en-IT">
                <a:solidFill>
                  <a:schemeClr val="bg1"/>
                </a:solidFill>
                <a:latin typeface="KIDsRegular" pitchFamily="2" charset="0"/>
              </a:rPr>
              <a:t> IL SOLE E</a:t>
            </a:r>
            <a:r>
              <a:rPr lang="en-IT">
                <a:solidFill>
                  <a:schemeClr val="bg1"/>
                </a:solidFill>
                <a:latin typeface="Chalkboard" panose="03050602040202020205" pitchFamily="66" charset="77"/>
              </a:rPr>
              <a:t>’</a:t>
            </a:r>
            <a:r>
              <a:rPr lang="en-IT">
                <a:solidFill>
                  <a:schemeClr val="bg1"/>
                </a:solidFill>
                <a:latin typeface="KIDsRegular" pitchFamily="2" charset="0"/>
              </a:rPr>
              <a:t> CALDO</a:t>
            </a:r>
            <a:r>
              <a:rPr lang="en-IT">
                <a:solidFill>
                  <a:schemeClr val="bg1"/>
                </a:solidFill>
                <a:latin typeface="Chalkboard" panose="03050602040202020205" pitchFamily="66" charset="77"/>
              </a:rPr>
              <a:t>?</a:t>
            </a:r>
          </a:p>
        </p:txBody>
      </p:sp>
      <p:sp>
        <p:nvSpPr>
          <p:cNvPr id="6" name="Rounded Rectangular Callout 3">
            <a:extLst>
              <a:ext uri="{FF2B5EF4-FFF2-40B4-BE49-F238E27FC236}">
                <a16:creationId xmlns:a16="http://schemas.microsoft.com/office/drawing/2014/main" id="{3924752D-8594-9A4C-B339-140F67E04727}"/>
              </a:ext>
            </a:extLst>
          </p:cNvPr>
          <p:cNvSpPr/>
          <p:nvPr/>
        </p:nvSpPr>
        <p:spPr>
          <a:xfrm>
            <a:off x="8475549" y="2345388"/>
            <a:ext cx="1180841" cy="955623"/>
          </a:xfrm>
          <a:custGeom>
            <a:avLst/>
            <a:gdLst>
              <a:gd name="connsiteX0" fmla="*/ 0 w 1180841"/>
              <a:gd name="connsiteY0" fmla="*/ 235243 h 955623"/>
              <a:gd name="connsiteX1" fmla="*/ 41516 w 1180841"/>
              <a:gd name="connsiteY1" fmla="*/ 33516 h 955623"/>
              <a:gd name="connsiteX2" fmla="*/ 200391 w 1180841"/>
              <a:gd name="connsiteY2" fmla="*/ 33516 h 955623"/>
              <a:gd name="connsiteX3" fmla="*/ 200391 w 1180841"/>
              <a:gd name="connsiteY3" fmla="*/ 33516 h 955623"/>
              <a:gd name="connsiteX4" fmla="*/ 521658 w 1180841"/>
              <a:gd name="connsiteY4" fmla="*/ 0 h 955623"/>
              <a:gd name="connsiteX5" fmla="*/ 837512 w 1180841"/>
              <a:gd name="connsiteY5" fmla="*/ 17093 h 955623"/>
              <a:gd name="connsiteX6" fmla="*/ 1140979 w 1180841"/>
              <a:gd name="connsiteY6" fmla="*/ 33516 h 955623"/>
              <a:gd name="connsiteX7" fmla="*/ 1180841 w 1180841"/>
              <a:gd name="connsiteY7" fmla="*/ 114586 h 955623"/>
              <a:gd name="connsiteX8" fmla="*/ 1177532 w 1180841"/>
              <a:gd name="connsiteY8" fmla="*/ 551861 h 955623"/>
              <a:gd name="connsiteX9" fmla="*/ 1177532 w 1180841"/>
              <a:gd name="connsiteY9" fmla="*/ 551861 h 955623"/>
              <a:gd name="connsiteX10" fmla="*/ 1177532 w 1180841"/>
              <a:gd name="connsiteY10" fmla="*/ 774009 h 955623"/>
              <a:gd name="connsiteX11" fmla="*/ 1177532 w 1180841"/>
              <a:gd name="connsiteY11" fmla="*/ 774006 h 955623"/>
              <a:gd name="connsiteX12" fmla="*/ 1117817 w 1180841"/>
              <a:gd name="connsiteY12" fmla="*/ 955623 h 955623"/>
              <a:gd name="connsiteX13" fmla="*/ 793189 w 1180841"/>
              <a:gd name="connsiteY13" fmla="*/ 938195 h 955623"/>
              <a:gd name="connsiteX14" fmla="*/ 493533 w 1180841"/>
              <a:gd name="connsiteY14" fmla="*/ 922107 h 955623"/>
              <a:gd name="connsiteX15" fmla="*/ 349138 w 1180841"/>
              <a:gd name="connsiteY15" fmla="*/ 936404 h 955623"/>
              <a:gd name="connsiteX16" fmla="*/ 200391 w 1180841"/>
              <a:gd name="connsiteY16" fmla="*/ 922107 h 955623"/>
              <a:gd name="connsiteX17" fmla="*/ 41516 w 1180841"/>
              <a:gd name="connsiteY17" fmla="*/ 922107 h 955623"/>
              <a:gd name="connsiteX18" fmla="*/ 4963 w 1180841"/>
              <a:gd name="connsiteY18" fmla="*/ 774006 h 955623"/>
              <a:gd name="connsiteX19" fmla="*/ 4963 w 1180841"/>
              <a:gd name="connsiteY19" fmla="*/ 774009 h 955623"/>
              <a:gd name="connsiteX20" fmla="*/ 4963 w 1180841"/>
              <a:gd name="connsiteY20" fmla="*/ 551861 h 955623"/>
              <a:gd name="connsiteX21" fmla="*/ 4963 w 1180841"/>
              <a:gd name="connsiteY21" fmla="*/ 551861 h 955623"/>
              <a:gd name="connsiteX22" fmla="*/ 0 w 1180841"/>
              <a:gd name="connsiteY22" fmla="*/ 235243 h 95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0841" h="955623" fill="none" extrusionOk="0">
                <a:moveTo>
                  <a:pt x="0" y="235243"/>
                </a:moveTo>
                <a:cubicBezTo>
                  <a:pt x="767" y="149066"/>
                  <a:pt x="20619" y="33476"/>
                  <a:pt x="41516" y="33516"/>
                </a:cubicBezTo>
                <a:cubicBezTo>
                  <a:pt x="91473" y="25965"/>
                  <a:pt x="143866" y="41415"/>
                  <a:pt x="200391" y="33516"/>
                </a:cubicBezTo>
                <a:lnTo>
                  <a:pt x="200391" y="33516"/>
                </a:lnTo>
                <a:cubicBezTo>
                  <a:pt x="280932" y="12737"/>
                  <a:pt x="387231" y="34085"/>
                  <a:pt x="521658" y="0"/>
                </a:cubicBezTo>
                <a:cubicBezTo>
                  <a:pt x="608046" y="-1597"/>
                  <a:pt x="708739" y="36612"/>
                  <a:pt x="837512" y="17093"/>
                </a:cubicBezTo>
                <a:cubicBezTo>
                  <a:pt x="966285" y="-2426"/>
                  <a:pt x="1008186" y="57132"/>
                  <a:pt x="1140979" y="33516"/>
                </a:cubicBezTo>
                <a:cubicBezTo>
                  <a:pt x="1159589" y="28549"/>
                  <a:pt x="1183682" y="30658"/>
                  <a:pt x="1180841" y="114586"/>
                </a:cubicBezTo>
                <a:cubicBezTo>
                  <a:pt x="1192111" y="305405"/>
                  <a:pt x="1143698" y="442463"/>
                  <a:pt x="1177532" y="551861"/>
                </a:cubicBezTo>
                <a:lnTo>
                  <a:pt x="1177532" y="551861"/>
                </a:lnTo>
                <a:cubicBezTo>
                  <a:pt x="1197726" y="641260"/>
                  <a:pt x="1172607" y="685396"/>
                  <a:pt x="1177532" y="774009"/>
                </a:cubicBezTo>
                <a:lnTo>
                  <a:pt x="1177532" y="774006"/>
                </a:lnTo>
                <a:cubicBezTo>
                  <a:pt x="1180429" y="855225"/>
                  <a:pt x="1136882" y="959826"/>
                  <a:pt x="1117817" y="955623"/>
                </a:cubicBezTo>
                <a:cubicBezTo>
                  <a:pt x="1049937" y="969939"/>
                  <a:pt x="870547" y="937997"/>
                  <a:pt x="793189" y="938195"/>
                </a:cubicBezTo>
                <a:cubicBezTo>
                  <a:pt x="715831" y="938393"/>
                  <a:pt x="631045" y="913420"/>
                  <a:pt x="493533" y="922107"/>
                </a:cubicBezTo>
                <a:cubicBezTo>
                  <a:pt x="424480" y="934849"/>
                  <a:pt x="409817" y="929806"/>
                  <a:pt x="349138" y="936404"/>
                </a:cubicBezTo>
                <a:cubicBezTo>
                  <a:pt x="292758" y="937444"/>
                  <a:pt x="241165" y="922128"/>
                  <a:pt x="200391" y="922107"/>
                </a:cubicBezTo>
                <a:cubicBezTo>
                  <a:pt x="142033" y="922423"/>
                  <a:pt x="85589" y="907923"/>
                  <a:pt x="41516" y="922107"/>
                </a:cubicBezTo>
                <a:cubicBezTo>
                  <a:pt x="26785" y="927440"/>
                  <a:pt x="9184" y="870617"/>
                  <a:pt x="4963" y="774006"/>
                </a:cubicBezTo>
                <a:lnTo>
                  <a:pt x="4963" y="774009"/>
                </a:lnTo>
                <a:cubicBezTo>
                  <a:pt x="-4341" y="665416"/>
                  <a:pt x="21570" y="652235"/>
                  <a:pt x="4963" y="551861"/>
                </a:cubicBezTo>
                <a:lnTo>
                  <a:pt x="4963" y="551861"/>
                </a:lnTo>
                <a:cubicBezTo>
                  <a:pt x="11139" y="455948"/>
                  <a:pt x="15531" y="343161"/>
                  <a:pt x="0" y="235243"/>
                </a:cubicBezTo>
                <a:close/>
              </a:path>
              <a:path w="1180841" h="955623" stroke="0" extrusionOk="0">
                <a:moveTo>
                  <a:pt x="0" y="235243"/>
                </a:moveTo>
                <a:cubicBezTo>
                  <a:pt x="-2092" y="152159"/>
                  <a:pt x="16239" y="35426"/>
                  <a:pt x="41516" y="33516"/>
                </a:cubicBezTo>
                <a:cubicBezTo>
                  <a:pt x="118397" y="17014"/>
                  <a:pt x="142408" y="50900"/>
                  <a:pt x="200391" y="33516"/>
                </a:cubicBezTo>
                <a:lnTo>
                  <a:pt x="200391" y="33516"/>
                </a:lnTo>
                <a:cubicBezTo>
                  <a:pt x="280591" y="-13397"/>
                  <a:pt x="411778" y="42094"/>
                  <a:pt x="521658" y="0"/>
                </a:cubicBezTo>
                <a:cubicBezTo>
                  <a:pt x="625573" y="-3442"/>
                  <a:pt x="739756" y="20456"/>
                  <a:pt x="825125" y="16423"/>
                </a:cubicBezTo>
                <a:cubicBezTo>
                  <a:pt x="910494" y="12390"/>
                  <a:pt x="1066598" y="48827"/>
                  <a:pt x="1140979" y="33516"/>
                </a:cubicBezTo>
                <a:cubicBezTo>
                  <a:pt x="1159883" y="34724"/>
                  <a:pt x="1180449" y="29053"/>
                  <a:pt x="1180841" y="114586"/>
                </a:cubicBezTo>
                <a:cubicBezTo>
                  <a:pt x="1185918" y="333017"/>
                  <a:pt x="1164700" y="424588"/>
                  <a:pt x="1177532" y="551861"/>
                </a:cubicBezTo>
                <a:lnTo>
                  <a:pt x="1177532" y="551861"/>
                </a:lnTo>
                <a:cubicBezTo>
                  <a:pt x="1178274" y="608610"/>
                  <a:pt x="1151027" y="682911"/>
                  <a:pt x="1177532" y="774009"/>
                </a:cubicBezTo>
                <a:lnTo>
                  <a:pt x="1177532" y="774006"/>
                </a:lnTo>
                <a:cubicBezTo>
                  <a:pt x="1178821" y="857718"/>
                  <a:pt x="1138388" y="959589"/>
                  <a:pt x="1117817" y="955623"/>
                </a:cubicBezTo>
                <a:cubicBezTo>
                  <a:pt x="977193" y="973073"/>
                  <a:pt x="912895" y="915413"/>
                  <a:pt x="824404" y="939870"/>
                </a:cubicBezTo>
                <a:cubicBezTo>
                  <a:pt x="735913" y="964327"/>
                  <a:pt x="621532" y="910118"/>
                  <a:pt x="493533" y="922107"/>
                </a:cubicBezTo>
                <a:cubicBezTo>
                  <a:pt x="458747" y="936736"/>
                  <a:pt x="407895" y="917845"/>
                  <a:pt x="349138" y="936404"/>
                </a:cubicBezTo>
                <a:cubicBezTo>
                  <a:pt x="305828" y="932511"/>
                  <a:pt x="273723" y="919740"/>
                  <a:pt x="200391" y="922107"/>
                </a:cubicBezTo>
                <a:cubicBezTo>
                  <a:pt x="137850" y="922923"/>
                  <a:pt x="117028" y="906764"/>
                  <a:pt x="41516" y="922107"/>
                </a:cubicBezTo>
                <a:cubicBezTo>
                  <a:pt x="11554" y="922509"/>
                  <a:pt x="11482" y="844048"/>
                  <a:pt x="4963" y="774006"/>
                </a:cubicBezTo>
                <a:lnTo>
                  <a:pt x="4963" y="774009"/>
                </a:lnTo>
                <a:cubicBezTo>
                  <a:pt x="-7310" y="689710"/>
                  <a:pt x="28404" y="608907"/>
                  <a:pt x="4963" y="551861"/>
                </a:cubicBezTo>
                <a:lnTo>
                  <a:pt x="4963" y="551861"/>
                </a:lnTo>
                <a:cubicBezTo>
                  <a:pt x="9639" y="458856"/>
                  <a:pt x="-10030" y="346944"/>
                  <a:pt x="0" y="235243"/>
                </a:cubicBezTo>
                <a:close/>
              </a:path>
            </a:pathLst>
          </a:custGeom>
          <a:solidFill>
            <a:srgbClr val="222020"/>
          </a:solidFill>
          <a:ln w="82550" cmpd="sng">
            <a:solidFill>
              <a:srgbClr val="22202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715250"/>
                      <a:gd name="connsiteY0" fmla="*/ 240511 h 1443037"/>
                      <a:gd name="connsiteX1" fmla="*/ 240511 w 7715250"/>
                      <a:gd name="connsiteY1" fmla="*/ 0 h 1443037"/>
                      <a:gd name="connsiteX2" fmla="*/ 1285875 w 7715250"/>
                      <a:gd name="connsiteY2" fmla="*/ 0 h 1443037"/>
                      <a:gd name="connsiteX3" fmla="*/ 1285875 w 7715250"/>
                      <a:gd name="connsiteY3" fmla="*/ 0 h 1443037"/>
                      <a:gd name="connsiteX4" fmla="*/ 3214688 w 7715250"/>
                      <a:gd name="connsiteY4" fmla="*/ 0 h 1443037"/>
                      <a:gd name="connsiteX5" fmla="*/ 7474739 w 7715250"/>
                      <a:gd name="connsiteY5" fmla="*/ 0 h 1443037"/>
                      <a:gd name="connsiteX6" fmla="*/ 7715250 w 7715250"/>
                      <a:gd name="connsiteY6" fmla="*/ 240511 h 1443037"/>
                      <a:gd name="connsiteX7" fmla="*/ 7715250 w 7715250"/>
                      <a:gd name="connsiteY7" fmla="*/ 841772 h 1443037"/>
                      <a:gd name="connsiteX8" fmla="*/ 7715250 w 7715250"/>
                      <a:gd name="connsiteY8" fmla="*/ 841772 h 1443037"/>
                      <a:gd name="connsiteX9" fmla="*/ 7715250 w 7715250"/>
                      <a:gd name="connsiteY9" fmla="*/ 1202531 h 1443037"/>
                      <a:gd name="connsiteX10" fmla="*/ 7715250 w 7715250"/>
                      <a:gd name="connsiteY10" fmla="*/ 1202526 h 1443037"/>
                      <a:gd name="connsiteX11" fmla="*/ 7474739 w 7715250"/>
                      <a:gd name="connsiteY11" fmla="*/ 1443037 h 1443037"/>
                      <a:gd name="connsiteX12" fmla="*/ 3214688 w 7715250"/>
                      <a:gd name="connsiteY12" fmla="*/ 1443037 h 1443037"/>
                      <a:gd name="connsiteX13" fmla="*/ 2250307 w 7715250"/>
                      <a:gd name="connsiteY13" fmla="*/ 1623417 h 1443037"/>
                      <a:gd name="connsiteX14" fmla="*/ 1285875 w 7715250"/>
                      <a:gd name="connsiteY14" fmla="*/ 1443037 h 1443037"/>
                      <a:gd name="connsiteX15" fmla="*/ 240511 w 7715250"/>
                      <a:gd name="connsiteY15" fmla="*/ 1443037 h 1443037"/>
                      <a:gd name="connsiteX16" fmla="*/ 0 w 7715250"/>
                      <a:gd name="connsiteY16" fmla="*/ 1202526 h 1443037"/>
                      <a:gd name="connsiteX17" fmla="*/ 0 w 7715250"/>
                      <a:gd name="connsiteY17" fmla="*/ 1202531 h 1443037"/>
                      <a:gd name="connsiteX18" fmla="*/ 0 w 7715250"/>
                      <a:gd name="connsiteY18" fmla="*/ 841772 h 1443037"/>
                      <a:gd name="connsiteX19" fmla="*/ 0 w 7715250"/>
                      <a:gd name="connsiteY19" fmla="*/ 841772 h 1443037"/>
                      <a:gd name="connsiteX20" fmla="*/ 0 w 7715250"/>
                      <a:gd name="connsiteY20" fmla="*/ 240511 h 1443037"/>
                      <a:gd name="connsiteX0" fmla="*/ 0 w 7715250"/>
                      <a:gd name="connsiteY0" fmla="*/ 240511 h 1466255"/>
                      <a:gd name="connsiteX1" fmla="*/ 240511 w 7715250"/>
                      <a:gd name="connsiteY1" fmla="*/ 0 h 1466255"/>
                      <a:gd name="connsiteX2" fmla="*/ 1285875 w 7715250"/>
                      <a:gd name="connsiteY2" fmla="*/ 0 h 1466255"/>
                      <a:gd name="connsiteX3" fmla="*/ 1285875 w 7715250"/>
                      <a:gd name="connsiteY3" fmla="*/ 0 h 1466255"/>
                      <a:gd name="connsiteX4" fmla="*/ 3214688 w 7715250"/>
                      <a:gd name="connsiteY4" fmla="*/ 0 h 1466255"/>
                      <a:gd name="connsiteX5" fmla="*/ 7474739 w 7715250"/>
                      <a:gd name="connsiteY5" fmla="*/ 0 h 1466255"/>
                      <a:gd name="connsiteX6" fmla="*/ 7715250 w 7715250"/>
                      <a:gd name="connsiteY6" fmla="*/ 240511 h 1466255"/>
                      <a:gd name="connsiteX7" fmla="*/ 7715250 w 7715250"/>
                      <a:gd name="connsiteY7" fmla="*/ 841772 h 1466255"/>
                      <a:gd name="connsiteX8" fmla="*/ 7715250 w 7715250"/>
                      <a:gd name="connsiteY8" fmla="*/ 841772 h 1466255"/>
                      <a:gd name="connsiteX9" fmla="*/ 7715250 w 7715250"/>
                      <a:gd name="connsiteY9" fmla="*/ 1202531 h 1466255"/>
                      <a:gd name="connsiteX10" fmla="*/ 7715250 w 7715250"/>
                      <a:gd name="connsiteY10" fmla="*/ 1202526 h 1466255"/>
                      <a:gd name="connsiteX11" fmla="*/ 7474739 w 7715250"/>
                      <a:gd name="connsiteY11" fmla="*/ 1443037 h 1466255"/>
                      <a:gd name="connsiteX12" fmla="*/ 3214688 w 7715250"/>
                      <a:gd name="connsiteY12" fmla="*/ 1443037 h 1466255"/>
                      <a:gd name="connsiteX13" fmla="*/ 2264595 w 7715250"/>
                      <a:gd name="connsiteY13" fmla="*/ 1466255 h 1466255"/>
                      <a:gd name="connsiteX14" fmla="*/ 1285875 w 7715250"/>
                      <a:gd name="connsiteY14" fmla="*/ 1443037 h 1466255"/>
                      <a:gd name="connsiteX15" fmla="*/ 240511 w 7715250"/>
                      <a:gd name="connsiteY15" fmla="*/ 1443037 h 1466255"/>
                      <a:gd name="connsiteX16" fmla="*/ 0 w 7715250"/>
                      <a:gd name="connsiteY16" fmla="*/ 1202526 h 1466255"/>
                      <a:gd name="connsiteX17" fmla="*/ 0 w 7715250"/>
                      <a:gd name="connsiteY17" fmla="*/ 1202531 h 1466255"/>
                      <a:gd name="connsiteX18" fmla="*/ 0 w 7715250"/>
                      <a:gd name="connsiteY18" fmla="*/ 841772 h 1466255"/>
                      <a:gd name="connsiteX19" fmla="*/ 0 w 7715250"/>
                      <a:gd name="connsiteY19" fmla="*/ 841772 h 1466255"/>
                      <a:gd name="connsiteX20" fmla="*/ 0 w 7715250"/>
                      <a:gd name="connsiteY20" fmla="*/ 240511 h 1466255"/>
                      <a:gd name="connsiteX0" fmla="*/ 0 w 7715250"/>
                      <a:gd name="connsiteY0" fmla="*/ 305826 h 1531570"/>
                      <a:gd name="connsiteX1" fmla="*/ 240511 w 7715250"/>
                      <a:gd name="connsiteY1" fmla="*/ 65315 h 1531570"/>
                      <a:gd name="connsiteX2" fmla="*/ 1285875 w 7715250"/>
                      <a:gd name="connsiteY2" fmla="*/ 65315 h 1531570"/>
                      <a:gd name="connsiteX3" fmla="*/ 1285875 w 7715250"/>
                      <a:gd name="connsiteY3" fmla="*/ 65315 h 1531570"/>
                      <a:gd name="connsiteX4" fmla="*/ 3214688 w 7715250"/>
                      <a:gd name="connsiteY4" fmla="*/ 0 h 1531570"/>
                      <a:gd name="connsiteX5" fmla="*/ 7474739 w 7715250"/>
                      <a:gd name="connsiteY5" fmla="*/ 65315 h 1531570"/>
                      <a:gd name="connsiteX6" fmla="*/ 7715250 w 7715250"/>
                      <a:gd name="connsiteY6" fmla="*/ 305826 h 1531570"/>
                      <a:gd name="connsiteX7" fmla="*/ 7715250 w 7715250"/>
                      <a:gd name="connsiteY7" fmla="*/ 907087 h 1531570"/>
                      <a:gd name="connsiteX8" fmla="*/ 7715250 w 7715250"/>
                      <a:gd name="connsiteY8" fmla="*/ 907087 h 1531570"/>
                      <a:gd name="connsiteX9" fmla="*/ 7715250 w 7715250"/>
                      <a:gd name="connsiteY9" fmla="*/ 1267846 h 1531570"/>
                      <a:gd name="connsiteX10" fmla="*/ 7715250 w 7715250"/>
                      <a:gd name="connsiteY10" fmla="*/ 1267841 h 1531570"/>
                      <a:gd name="connsiteX11" fmla="*/ 7474739 w 7715250"/>
                      <a:gd name="connsiteY11" fmla="*/ 1508352 h 1531570"/>
                      <a:gd name="connsiteX12" fmla="*/ 3214688 w 7715250"/>
                      <a:gd name="connsiteY12" fmla="*/ 1508352 h 1531570"/>
                      <a:gd name="connsiteX13" fmla="*/ 2264595 w 7715250"/>
                      <a:gd name="connsiteY13" fmla="*/ 1531570 h 1531570"/>
                      <a:gd name="connsiteX14" fmla="*/ 1285875 w 7715250"/>
                      <a:gd name="connsiteY14" fmla="*/ 1508352 h 1531570"/>
                      <a:gd name="connsiteX15" fmla="*/ 240511 w 7715250"/>
                      <a:gd name="connsiteY15" fmla="*/ 1508352 h 1531570"/>
                      <a:gd name="connsiteX16" fmla="*/ 0 w 7715250"/>
                      <a:gd name="connsiteY16" fmla="*/ 1267841 h 1531570"/>
                      <a:gd name="connsiteX17" fmla="*/ 0 w 7715250"/>
                      <a:gd name="connsiteY17" fmla="*/ 1267846 h 1531570"/>
                      <a:gd name="connsiteX18" fmla="*/ 0 w 7715250"/>
                      <a:gd name="connsiteY18" fmla="*/ 907087 h 1531570"/>
                      <a:gd name="connsiteX19" fmla="*/ 0 w 7715250"/>
                      <a:gd name="connsiteY19" fmla="*/ 907087 h 1531570"/>
                      <a:gd name="connsiteX20" fmla="*/ 0 w 7715250"/>
                      <a:gd name="connsiteY20" fmla="*/ 305826 h 1531570"/>
                      <a:gd name="connsiteX0" fmla="*/ 0 w 7715250"/>
                      <a:gd name="connsiteY0" fmla="*/ 240512 h 1466256"/>
                      <a:gd name="connsiteX1" fmla="*/ 240511 w 7715250"/>
                      <a:gd name="connsiteY1" fmla="*/ 1 h 1466256"/>
                      <a:gd name="connsiteX2" fmla="*/ 1285875 w 7715250"/>
                      <a:gd name="connsiteY2" fmla="*/ 1 h 1466256"/>
                      <a:gd name="connsiteX3" fmla="*/ 1285875 w 7715250"/>
                      <a:gd name="connsiteY3" fmla="*/ 1 h 1466256"/>
                      <a:gd name="connsiteX4" fmla="*/ 3301774 w 7715250"/>
                      <a:gd name="connsiteY4" fmla="*/ 0 h 1466256"/>
                      <a:gd name="connsiteX5" fmla="*/ 7474739 w 7715250"/>
                      <a:gd name="connsiteY5" fmla="*/ 1 h 1466256"/>
                      <a:gd name="connsiteX6" fmla="*/ 7715250 w 7715250"/>
                      <a:gd name="connsiteY6" fmla="*/ 240512 h 1466256"/>
                      <a:gd name="connsiteX7" fmla="*/ 7715250 w 7715250"/>
                      <a:gd name="connsiteY7" fmla="*/ 841773 h 1466256"/>
                      <a:gd name="connsiteX8" fmla="*/ 7715250 w 7715250"/>
                      <a:gd name="connsiteY8" fmla="*/ 841773 h 1466256"/>
                      <a:gd name="connsiteX9" fmla="*/ 7715250 w 7715250"/>
                      <a:gd name="connsiteY9" fmla="*/ 1202532 h 1466256"/>
                      <a:gd name="connsiteX10" fmla="*/ 7715250 w 7715250"/>
                      <a:gd name="connsiteY10" fmla="*/ 1202527 h 1466256"/>
                      <a:gd name="connsiteX11" fmla="*/ 7474739 w 7715250"/>
                      <a:gd name="connsiteY11" fmla="*/ 1443038 h 1466256"/>
                      <a:gd name="connsiteX12" fmla="*/ 3214688 w 7715250"/>
                      <a:gd name="connsiteY12" fmla="*/ 1443038 h 1466256"/>
                      <a:gd name="connsiteX13" fmla="*/ 2264595 w 7715250"/>
                      <a:gd name="connsiteY13" fmla="*/ 1466256 h 1466256"/>
                      <a:gd name="connsiteX14" fmla="*/ 1285875 w 7715250"/>
                      <a:gd name="connsiteY14" fmla="*/ 1443038 h 1466256"/>
                      <a:gd name="connsiteX15" fmla="*/ 240511 w 7715250"/>
                      <a:gd name="connsiteY15" fmla="*/ 1443038 h 1466256"/>
                      <a:gd name="connsiteX16" fmla="*/ 0 w 7715250"/>
                      <a:gd name="connsiteY16" fmla="*/ 1202527 h 1466256"/>
                      <a:gd name="connsiteX17" fmla="*/ 0 w 7715250"/>
                      <a:gd name="connsiteY17" fmla="*/ 1202532 h 1466256"/>
                      <a:gd name="connsiteX18" fmla="*/ 0 w 7715250"/>
                      <a:gd name="connsiteY18" fmla="*/ 841773 h 1466256"/>
                      <a:gd name="connsiteX19" fmla="*/ 0 w 7715250"/>
                      <a:gd name="connsiteY19" fmla="*/ 841773 h 1466256"/>
                      <a:gd name="connsiteX20" fmla="*/ 0 w 7715250"/>
                      <a:gd name="connsiteY20" fmla="*/ 240512 h 1466256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01774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51398 h 1477142"/>
                      <a:gd name="connsiteX1" fmla="*/ 240511 w 7715250"/>
                      <a:gd name="connsiteY1" fmla="*/ 10887 h 1477142"/>
                      <a:gd name="connsiteX2" fmla="*/ 1285875 w 7715250"/>
                      <a:gd name="connsiteY2" fmla="*/ 10887 h 1477142"/>
                      <a:gd name="connsiteX3" fmla="*/ 1285875 w 7715250"/>
                      <a:gd name="connsiteY3" fmla="*/ 10887 h 1477142"/>
                      <a:gd name="connsiteX4" fmla="*/ 3399745 w 7715250"/>
                      <a:gd name="connsiteY4" fmla="*/ 0 h 1477142"/>
                      <a:gd name="connsiteX5" fmla="*/ 7474739 w 7715250"/>
                      <a:gd name="connsiteY5" fmla="*/ 10887 h 1477142"/>
                      <a:gd name="connsiteX6" fmla="*/ 7715250 w 7715250"/>
                      <a:gd name="connsiteY6" fmla="*/ 251398 h 1477142"/>
                      <a:gd name="connsiteX7" fmla="*/ 7715250 w 7715250"/>
                      <a:gd name="connsiteY7" fmla="*/ 852659 h 1477142"/>
                      <a:gd name="connsiteX8" fmla="*/ 7715250 w 7715250"/>
                      <a:gd name="connsiteY8" fmla="*/ 852659 h 1477142"/>
                      <a:gd name="connsiteX9" fmla="*/ 7715250 w 7715250"/>
                      <a:gd name="connsiteY9" fmla="*/ 1213418 h 1477142"/>
                      <a:gd name="connsiteX10" fmla="*/ 7715250 w 7715250"/>
                      <a:gd name="connsiteY10" fmla="*/ 1213413 h 1477142"/>
                      <a:gd name="connsiteX11" fmla="*/ 7474739 w 7715250"/>
                      <a:gd name="connsiteY11" fmla="*/ 1453924 h 1477142"/>
                      <a:gd name="connsiteX12" fmla="*/ 3214688 w 7715250"/>
                      <a:gd name="connsiteY12" fmla="*/ 1453924 h 1477142"/>
                      <a:gd name="connsiteX13" fmla="*/ 2264595 w 7715250"/>
                      <a:gd name="connsiteY13" fmla="*/ 1477142 h 1477142"/>
                      <a:gd name="connsiteX14" fmla="*/ 1285875 w 7715250"/>
                      <a:gd name="connsiteY14" fmla="*/ 1453924 h 1477142"/>
                      <a:gd name="connsiteX15" fmla="*/ 240511 w 7715250"/>
                      <a:gd name="connsiteY15" fmla="*/ 1453924 h 1477142"/>
                      <a:gd name="connsiteX16" fmla="*/ 0 w 7715250"/>
                      <a:gd name="connsiteY16" fmla="*/ 1213413 h 1477142"/>
                      <a:gd name="connsiteX17" fmla="*/ 0 w 7715250"/>
                      <a:gd name="connsiteY17" fmla="*/ 1213418 h 1477142"/>
                      <a:gd name="connsiteX18" fmla="*/ 0 w 7715250"/>
                      <a:gd name="connsiteY18" fmla="*/ 852659 h 1477142"/>
                      <a:gd name="connsiteX19" fmla="*/ 0 w 7715250"/>
                      <a:gd name="connsiteY19" fmla="*/ 852659 h 1477142"/>
                      <a:gd name="connsiteX20" fmla="*/ 0 w 7715250"/>
                      <a:gd name="connsiteY20" fmla="*/ 251398 h 1477142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99745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94941 h 1551895"/>
                      <a:gd name="connsiteX1" fmla="*/ 240511 w 7715250"/>
                      <a:gd name="connsiteY1" fmla="*/ 54430 h 1551895"/>
                      <a:gd name="connsiteX2" fmla="*/ 1285875 w 7715250"/>
                      <a:gd name="connsiteY2" fmla="*/ 54430 h 1551895"/>
                      <a:gd name="connsiteX3" fmla="*/ 1285875 w 7715250"/>
                      <a:gd name="connsiteY3" fmla="*/ 54430 h 1551895"/>
                      <a:gd name="connsiteX4" fmla="*/ 3399745 w 7715250"/>
                      <a:gd name="connsiteY4" fmla="*/ 0 h 1551895"/>
                      <a:gd name="connsiteX5" fmla="*/ 7474739 w 7715250"/>
                      <a:gd name="connsiteY5" fmla="*/ 54430 h 1551895"/>
                      <a:gd name="connsiteX6" fmla="*/ 7715250 w 7715250"/>
                      <a:gd name="connsiteY6" fmla="*/ 294941 h 1551895"/>
                      <a:gd name="connsiteX7" fmla="*/ 7715250 w 7715250"/>
                      <a:gd name="connsiteY7" fmla="*/ 896202 h 1551895"/>
                      <a:gd name="connsiteX8" fmla="*/ 7715250 w 7715250"/>
                      <a:gd name="connsiteY8" fmla="*/ 896202 h 1551895"/>
                      <a:gd name="connsiteX9" fmla="*/ 7715250 w 7715250"/>
                      <a:gd name="connsiteY9" fmla="*/ 1256961 h 1551895"/>
                      <a:gd name="connsiteX10" fmla="*/ 7715250 w 7715250"/>
                      <a:gd name="connsiteY10" fmla="*/ 1256956 h 1551895"/>
                      <a:gd name="connsiteX11" fmla="*/ 7322339 w 7715250"/>
                      <a:gd name="connsiteY11" fmla="*/ 1551895 h 1551895"/>
                      <a:gd name="connsiteX12" fmla="*/ 3214688 w 7715250"/>
                      <a:gd name="connsiteY12" fmla="*/ 1497467 h 1551895"/>
                      <a:gd name="connsiteX13" fmla="*/ 2264595 w 7715250"/>
                      <a:gd name="connsiteY13" fmla="*/ 1520685 h 1551895"/>
                      <a:gd name="connsiteX14" fmla="*/ 1285875 w 7715250"/>
                      <a:gd name="connsiteY14" fmla="*/ 1497467 h 1551895"/>
                      <a:gd name="connsiteX15" fmla="*/ 240511 w 7715250"/>
                      <a:gd name="connsiteY15" fmla="*/ 1497467 h 1551895"/>
                      <a:gd name="connsiteX16" fmla="*/ 0 w 7715250"/>
                      <a:gd name="connsiteY16" fmla="*/ 1256956 h 1551895"/>
                      <a:gd name="connsiteX17" fmla="*/ 0 w 7715250"/>
                      <a:gd name="connsiteY17" fmla="*/ 1256961 h 1551895"/>
                      <a:gd name="connsiteX18" fmla="*/ 0 w 7715250"/>
                      <a:gd name="connsiteY18" fmla="*/ 896202 h 1551895"/>
                      <a:gd name="connsiteX19" fmla="*/ 0 w 7715250"/>
                      <a:gd name="connsiteY19" fmla="*/ 896202 h 1551895"/>
                      <a:gd name="connsiteX20" fmla="*/ 0 w 7715250"/>
                      <a:gd name="connsiteY20" fmla="*/ 294941 h 1551895"/>
                      <a:gd name="connsiteX0" fmla="*/ 0 w 7747908"/>
                      <a:gd name="connsiteY0" fmla="*/ 382027 h 1551895"/>
                      <a:gd name="connsiteX1" fmla="*/ 273169 w 7747908"/>
                      <a:gd name="connsiteY1" fmla="*/ 54430 h 1551895"/>
                      <a:gd name="connsiteX2" fmla="*/ 1318533 w 7747908"/>
                      <a:gd name="connsiteY2" fmla="*/ 54430 h 1551895"/>
                      <a:gd name="connsiteX3" fmla="*/ 1318533 w 7747908"/>
                      <a:gd name="connsiteY3" fmla="*/ 54430 h 1551895"/>
                      <a:gd name="connsiteX4" fmla="*/ 3432403 w 7747908"/>
                      <a:gd name="connsiteY4" fmla="*/ 0 h 1551895"/>
                      <a:gd name="connsiteX5" fmla="*/ 7507397 w 7747908"/>
                      <a:gd name="connsiteY5" fmla="*/ 54430 h 1551895"/>
                      <a:gd name="connsiteX6" fmla="*/ 7747908 w 7747908"/>
                      <a:gd name="connsiteY6" fmla="*/ 294941 h 1551895"/>
                      <a:gd name="connsiteX7" fmla="*/ 7747908 w 7747908"/>
                      <a:gd name="connsiteY7" fmla="*/ 896202 h 1551895"/>
                      <a:gd name="connsiteX8" fmla="*/ 7747908 w 7747908"/>
                      <a:gd name="connsiteY8" fmla="*/ 896202 h 1551895"/>
                      <a:gd name="connsiteX9" fmla="*/ 7747908 w 7747908"/>
                      <a:gd name="connsiteY9" fmla="*/ 1256961 h 1551895"/>
                      <a:gd name="connsiteX10" fmla="*/ 7747908 w 7747908"/>
                      <a:gd name="connsiteY10" fmla="*/ 1256956 h 1551895"/>
                      <a:gd name="connsiteX11" fmla="*/ 7354997 w 7747908"/>
                      <a:gd name="connsiteY11" fmla="*/ 1551895 h 1551895"/>
                      <a:gd name="connsiteX12" fmla="*/ 3247346 w 7747908"/>
                      <a:gd name="connsiteY12" fmla="*/ 1497467 h 1551895"/>
                      <a:gd name="connsiteX13" fmla="*/ 2297253 w 7747908"/>
                      <a:gd name="connsiteY13" fmla="*/ 1520685 h 1551895"/>
                      <a:gd name="connsiteX14" fmla="*/ 1318533 w 7747908"/>
                      <a:gd name="connsiteY14" fmla="*/ 1497467 h 1551895"/>
                      <a:gd name="connsiteX15" fmla="*/ 273169 w 7747908"/>
                      <a:gd name="connsiteY15" fmla="*/ 1497467 h 1551895"/>
                      <a:gd name="connsiteX16" fmla="*/ 32658 w 7747908"/>
                      <a:gd name="connsiteY16" fmla="*/ 1256956 h 1551895"/>
                      <a:gd name="connsiteX17" fmla="*/ 32658 w 7747908"/>
                      <a:gd name="connsiteY17" fmla="*/ 1256961 h 1551895"/>
                      <a:gd name="connsiteX18" fmla="*/ 32658 w 7747908"/>
                      <a:gd name="connsiteY18" fmla="*/ 896202 h 1551895"/>
                      <a:gd name="connsiteX19" fmla="*/ 32658 w 7747908"/>
                      <a:gd name="connsiteY19" fmla="*/ 896202 h 1551895"/>
                      <a:gd name="connsiteX20" fmla="*/ 0 w 7747908"/>
                      <a:gd name="connsiteY20" fmla="*/ 382027 h 1551895"/>
                      <a:gd name="connsiteX0" fmla="*/ 0 w 7769679"/>
                      <a:gd name="connsiteY0" fmla="*/ 382027 h 1551895"/>
                      <a:gd name="connsiteX1" fmla="*/ 273169 w 7769679"/>
                      <a:gd name="connsiteY1" fmla="*/ 54430 h 1551895"/>
                      <a:gd name="connsiteX2" fmla="*/ 1318533 w 7769679"/>
                      <a:gd name="connsiteY2" fmla="*/ 54430 h 1551895"/>
                      <a:gd name="connsiteX3" fmla="*/ 1318533 w 7769679"/>
                      <a:gd name="connsiteY3" fmla="*/ 54430 h 1551895"/>
                      <a:gd name="connsiteX4" fmla="*/ 3432403 w 7769679"/>
                      <a:gd name="connsiteY4" fmla="*/ 0 h 1551895"/>
                      <a:gd name="connsiteX5" fmla="*/ 7507397 w 7769679"/>
                      <a:gd name="connsiteY5" fmla="*/ 54430 h 1551895"/>
                      <a:gd name="connsiteX6" fmla="*/ 7769679 w 7769679"/>
                      <a:gd name="connsiteY6" fmla="*/ 186084 h 1551895"/>
                      <a:gd name="connsiteX7" fmla="*/ 7747908 w 7769679"/>
                      <a:gd name="connsiteY7" fmla="*/ 896202 h 1551895"/>
                      <a:gd name="connsiteX8" fmla="*/ 7747908 w 7769679"/>
                      <a:gd name="connsiteY8" fmla="*/ 896202 h 1551895"/>
                      <a:gd name="connsiteX9" fmla="*/ 7747908 w 7769679"/>
                      <a:gd name="connsiteY9" fmla="*/ 1256961 h 1551895"/>
                      <a:gd name="connsiteX10" fmla="*/ 7747908 w 7769679"/>
                      <a:gd name="connsiteY10" fmla="*/ 1256956 h 1551895"/>
                      <a:gd name="connsiteX11" fmla="*/ 7354997 w 7769679"/>
                      <a:gd name="connsiteY11" fmla="*/ 1551895 h 1551895"/>
                      <a:gd name="connsiteX12" fmla="*/ 3247346 w 7769679"/>
                      <a:gd name="connsiteY12" fmla="*/ 1497467 h 1551895"/>
                      <a:gd name="connsiteX13" fmla="*/ 2297253 w 7769679"/>
                      <a:gd name="connsiteY13" fmla="*/ 1520685 h 1551895"/>
                      <a:gd name="connsiteX14" fmla="*/ 1318533 w 7769679"/>
                      <a:gd name="connsiteY14" fmla="*/ 1497467 h 1551895"/>
                      <a:gd name="connsiteX15" fmla="*/ 273169 w 7769679"/>
                      <a:gd name="connsiteY15" fmla="*/ 1497467 h 1551895"/>
                      <a:gd name="connsiteX16" fmla="*/ 32658 w 7769679"/>
                      <a:gd name="connsiteY16" fmla="*/ 1256956 h 1551895"/>
                      <a:gd name="connsiteX17" fmla="*/ 32658 w 7769679"/>
                      <a:gd name="connsiteY17" fmla="*/ 1256961 h 1551895"/>
                      <a:gd name="connsiteX18" fmla="*/ 32658 w 7769679"/>
                      <a:gd name="connsiteY18" fmla="*/ 896202 h 1551895"/>
                      <a:gd name="connsiteX19" fmla="*/ 32658 w 7769679"/>
                      <a:gd name="connsiteY19" fmla="*/ 896202 h 1551895"/>
                      <a:gd name="connsiteX20" fmla="*/ 0 w 7769679"/>
                      <a:gd name="connsiteY20" fmla="*/ 382027 h 155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7769679" h="1551895">
                        <a:moveTo>
                          <a:pt x="0" y="382027"/>
                        </a:moveTo>
                        <a:cubicBezTo>
                          <a:pt x="0" y="249196"/>
                          <a:pt x="140338" y="54430"/>
                          <a:pt x="273169" y="54430"/>
                        </a:cubicBezTo>
                        <a:lnTo>
                          <a:pt x="1318533" y="54430"/>
                        </a:lnTo>
                        <a:lnTo>
                          <a:pt x="1318533" y="54430"/>
                        </a:lnTo>
                        <a:lnTo>
                          <a:pt x="3432403" y="0"/>
                        </a:lnTo>
                        <a:lnTo>
                          <a:pt x="7507397" y="54430"/>
                        </a:lnTo>
                        <a:cubicBezTo>
                          <a:pt x="7640228" y="54430"/>
                          <a:pt x="7769679" y="53253"/>
                          <a:pt x="7769679" y="186084"/>
                        </a:cubicBezTo>
                        <a:lnTo>
                          <a:pt x="7747908" y="896202"/>
                        </a:lnTo>
                        <a:lnTo>
                          <a:pt x="7747908" y="896202"/>
                        </a:lnTo>
                        <a:lnTo>
                          <a:pt x="7747908" y="1256961"/>
                        </a:lnTo>
                        <a:lnTo>
                          <a:pt x="7747908" y="1256956"/>
                        </a:lnTo>
                        <a:cubicBezTo>
                          <a:pt x="7747908" y="1389787"/>
                          <a:pt x="7487828" y="1551895"/>
                          <a:pt x="7354997" y="1551895"/>
                        </a:cubicBezTo>
                        <a:lnTo>
                          <a:pt x="3247346" y="1497467"/>
                        </a:lnTo>
                        <a:lnTo>
                          <a:pt x="2297253" y="1520685"/>
                        </a:lnTo>
                        <a:lnTo>
                          <a:pt x="1318533" y="1497467"/>
                        </a:lnTo>
                        <a:lnTo>
                          <a:pt x="273169" y="1497467"/>
                        </a:lnTo>
                        <a:cubicBezTo>
                          <a:pt x="140338" y="1497467"/>
                          <a:pt x="32658" y="1389787"/>
                          <a:pt x="32658" y="1256956"/>
                        </a:cubicBezTo>
                        <a:lnTo>
                          <a:pt x="32658" y="1256961"/>
                        </a:lnTo>
                        <a:lnTo>
                          <a:pt x="32658" y="896202"/>
                        </a:lnTo>
                        <a:lnTo>
                          <a:pt x="32658" y="896202"/>
                        </a:lnTo>
                        <a:lnTo>
                          <a:pt x="0" y="382027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F79B1-EE0B-D043-B0E3-8BC02136A3BC}"/>
              </a:ext>
            </a:extLst>
          </p:cNvPr>
          <p:cNvSpPr txBox="1"/>
          <p:nvPr/>
        </p:nvSpPr>
        <p:spPr>
          <a:xfrm>
            <a:off x="8812401" y="2592366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>
                <a:solidFill>
                  <a:schemeClr val="bg1"/>
                </a:solidFill>
                <a:latin typeface="KIDsRegular" pitchFamily="2" charset="0"/>
              </a:rPr>
              <a:t>OK</a:t>
            </a:r>
            <a:r>
              <a:rPr lang="it-IT" sz="2400">
                <a:solidFill>
                  <a:schemeClr val="bg1"/>
                </a:solidFill>
                <a:latin typeface="Jokerman" panose="04090605060D06020702" pitchFamily="82" charset="0"/>
              </a:rPr>
              <a:t>!</a:t>
            </a:r>
            <a:endParaRPr lang="en-IT" sz="2400">
              <a:solidFill>
                <a:schemeClr val="bg1"/>
              </a:solidFill>
              <a:latin typeface="Jokerman" panose="04090605060D06020702" pitchFamily="82" charset="0"/>
            </a:endParaRPr>
          </a:p>
        </p:txBody>
      </p:sp>
      <p:sp>
        <p:nvSpPr>
          <p:cNvPr id="9" name="Rounded Rectangular Callout 3">
            <a:extLst>
              <a:ext uri="{FF2B5EF4-FFF2-40B4-BE49-F238E27FC236}">
                <a16:creationId xmlns:a16="http://schemas.microsoft.com/office/drawing/2014/main" id="{2FAF2B07-2921-5E4E-BB79-3835EE507294}"/>
              </a:ext>
            </a:extLst>
          </p:cNvPr>
          <p:cNvSpPr/>
          <p:nvPr/>
        </p:nvSpPr>
        <p:spPr>
          <a:xfrm>
            <a:off x="2695434" y="3607699"/>
            <a:ext cx="5044922" cy="1551895"/>
          </a:xfrm>
          <a:custGeom>
            <a:avLst/>
            <a:gdLst>
              <a:gd name="connsiteX0" fmla="*/ 0 w 5044922"/>
              <a:gd name="connsiteY0" fmla="*/ 382027 h 1551895"/>
              <a:gd name="connsiteX1" fmla="*/ 177371 w 5044922"/>
              <a:gd name="connsiteY1" fmla="*/ 54430 h 1551895"/>
              <a:gd name="connsiteX2" fmla="*/ 496390 w 5044922"/>
              <a:gd name="connsiteY2" fmla="*/ 54430 h 1551895"/>
              <a:gd name="connsiteX3" fmla="*/ 856135 w 5044922"/>
              <a:gd name="connsiteY3" fmla="*/ 54430 h 1551895"/>
              <a:gd name="connsiteX4" fmla="*/ 856135 w 5044922"/>
              <a:gd name="connsiteY4" fmla="*/ 54430 h 1551895"/>
              <a:gd name="connsiteX5" fmla="*/ 1327379 w 5044922"/>
              <a:gd name="connsiteY5" fmla="*/ 35742 h 1551895"/>
              <a:gd name="connsiteX6" fmla="*/ 1743720 w 5044922"/>
              <a:gd name="connsiteY6" fmla="*/ 19232 h 1551895"/>
              <a:gd name="connsiteX7" fmla="*/ 2228689 w 5044922"/>
              <a:gd name="connsiteY7" fmla="*/ 0 h 1551895"/>
              <a:gd name="connsiteX8" fmla="*/ 2757875 w 5044922"/>
              <a:gd name="connsiteY8" fmla="*/ 10886 h 1551895"/>
              <a:gd name="connsiteX9" fmla="*/ 3313520 w 5044922"/>
              <a:gd name="connsiteY9" fmla="*/ 22316 h 1551895"/>
              <a:gd name="connsiteX10" fmla="*/ 3816247 w 5044922"/>
              <a:gd name="connsiteY10" fmla="*/ 32658 h 1551895"/>
              <a:gd name="connsiteX11" fmla="*/ 4371892 w 5044922"/>
              <a:gd name="connsiteY11" fmla="*/ 44088 h 1551895"/>
              <a:gd name="connsiteX12" fmla="*/ 4874619 w 5044922"/>
              <a:gd name="connsiteY12" fmla="*/ 54430 h 1551895"/>
              <a:gd name="connsiteX13" fmla="*/ 5044922 w 5044922"/>
              <a:gd name="connsiteY13" fmla="*/ 186084 h 1551895"/>
              <a:gd name="connsiteX14" fmla="*/ 5037712 w 5044922"/>
              <a:gd name="connsiteY14" fmla="*/ 548244 h 1551895"/>
              <a:gd name="connsiteX15" fmla="*/ 5030785 w 5044922"/>
              <a:gd name="connsiteY15" fmla="*/ 896202 h 1551895"/>
              <a:gd name="connsiteX16" fmla="*/ 5030785 w 5044922"/>
              <a:gd name="connsiteY16" fmla="*/ 896202 h 1551895"/>
              <a:gd name="connsiteX17" fmla="*/ 5030785 w 5044922"/>
              <a:gd name="connsiteY17" fmla="*/ 1256961 h 1551895"/>
              <a:gd name="connsiteX18" fmla="*/ 5030785 w 5044922"/>
              <a:gd name="connsiteY18" fmla="*/ 1256956 h 1551895"/>
              <a:gd name="connsiteX19" fmla="*/ 4775665 w 5044922"/>
              <a:gd name="connsiteY19" fmla="*/ 1551895 h 1551895"/>
              <a:gd name="connsiteX20" fmla="*/ 4242238 w 5044922"/>
              <a:gd name="connsiteY20" fmla="*/ 1541009 h 1551895"/>
              <a:gd name="connsiteX21" fmla="*/ 3708811 w 5044922"/>
              <a:gd name="connsiteY21" fmla="*/ 1530124 h 1551895"/>
              <a:gd name="connsiteX22" fmla="*/ 3255398 w 5044922"/>
              <a:gd name="connsiteY22" fmla="*/ 1520871 h 1551895"/>
              <a:gd name="connsiteX23" fmla="*/ 2721971 w 5044922"/>
              <a:gd name="connsiteY23" fmla="*/ 1509985 h 1551895"/>
              <a:gd name="connsiteX24" fmla="*/ 2108530 w 5044922"/>
              <a:gd name="connsiteY24" fmla="*/ 1497467 h 1551895"/>
              <a:gd name="connsiteX25" fmla="*/ 1806247 w 5044922"/>
              <a:gd name="connsiteY25" fmla="*/ 1508844 h 1551895"/>
              <a:gd name="connsiteX26" fmla="*/ 1491626 w 5044922"/>
              <a:gd name="connsiteY26" fmla="*/ 1520685 h 1551895"/>
              <a:gd name="connsiteX27" fmla="*/ 1161171 w 5044922"/>
              <a:gd name="connsiteY27" fmla="*/ 1508612 h 1551895"/>
              <a:gd name="connsiteX28" fmla="*/ 856135 w 5044922"/>
              <a:gd name="connsiteY28" fmla="*/ 1497467 h 1551895"/>
              <a:gd name="connsiteX29" fmla="*/ 530328 w 5044922"/>
              <a:gd name="connsiteY29" fmla="*/ 1497467 h 1551895"/>
              <a:gd name="connsiteX30" fmla="*/ 177371 w 5044922"/>
              <a:gd name="connsiteY30" fmla="*/ 1497467 h 1551895"/>
              <a:gd name="connsiteX31" fmla="*/ 21205 w 5044922"/>
              <a:gd name="connsiteY31" fmla="*/ 1256956 h 1551895"/>
              <a:gd name="connsiteX32" fmla="*/ 21205 w 5044922"/>
              <a:gd name="connsiteY32" fmla="*/ 1256961 h 1551895"/>
              <a:gd name="connsiteX33" fmla="*/ 21205 w 5044922"/>
              <a:gd name="connsiteY33" fmla="*/ 896202 h 1551895"/>
              <a:gd name="connsiteX34" fmla="*/ 21205 w 5044922"/>
              <a:gd name="connsiteY34" fmla="*/ 896202 h 1551895"/>
              <a:gd name="connsiteX35" fmla="*/ 0 w 5044922"/>
              <a:gd name="connsiteY35" fmla="*/ 382027 h 15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44922" h="1551895" fill="none" extrusionOk="0">
                <a:moveTo>
                  <a:pt x="0" y="382027"/>
                </a:moveTo>
                <a:cubicBezTo>
                  <a:pt x="22666" y="255697"/>
                  <a:pt x="88686" y="46487"/>
                  <a:pt x="177371" y="54430"/>
                </a:cubicBezTo>
                <a:cubicBezTo>
                  <a:pt x="245153" y="50423"/>
                  <a:pt x="385222" y="60057"/>
                  <a:pt x="496390" y="54430"/>
                </a:cubicBezTo>
                <a:cubicBezTo>
                  <a:pt x="607558" y="48803"/>
                  <a:pt x="724153" y="61088"/>
                  <a:pt x="856135" y="54430"/>
                </a:cubicBezTo>
                <a:lnTo>
                  <a:pt x="856135" y="54430"/>
                </a:lnTo>
                <a:cubicBezTo>
                  <a:pt x="1085169" y="-7488"/>
                  <a:pt x="1167155" y="96647"/>
                  <a:pt x="1327379" y="35742"/>
                </a:cubicBezTo>
                <a:cubicBezTo>
                  <a:pt x="1487603" y="-25163"/>
                  <a:pt x="1611776" y="48515"/>
                  <a:pt x="1743720" y="19232"/>
                </a:cubicBezTo>
                <a:cubicBezTo>
                  <a:pt x="1875663" y="-10052"/>
                  <a:pt x="2116962" y="52106"/>
                  <a:pt x="2228689" y="0"/>
                </a:cubicBezTo>
                <a:cubicBezTo>
                  <a:pt x="2439158" y="-59074"/>
                  <a:pt x="2593132" y="40174"/>
                  <a:pt x="2757875" y="10886"/>
                </a:cubicBezTo>
                <a:cubicBezTo>
                  <a:pt x="2922618" y="-18402"/>
                  <a:pt x="3166033" y="51017"/>
                  <a:pt x="3313520" y="22316"/>
                </a:cubicBezTo>
                <a:cubicBezTo>
                  <a:pt x="3461007" y="-6385"/>
                  <a:pt x="3595720" y="67924"/>
                  <a:pt x="3816247" y="32658"/>
                </a:cubicBezTo>
                <a:cubicBezTo>
                  <a:pt x="4036774" y="-2608"/>
                  <a:pt x="4207546" y="87716"/>
                  <a:pt x="4371892" y="44088"/>
                </a:cubicBezTo>
                <a:cubicBezTo>
                  <a:pt x="4536238" y="460"/>
                  <a:pt x="4660089" y="90185"/>
                  <a:pt x="4874619" y="54430"/>
                </a:cubicBezTo>
                <a:cubicBezTo>
                  <a:pt x="4963181" y="31052"/>
                  <a:pt x="5050131" y="37852"/>
                  <a:pt x="5044922" y="186084"/>
                </a:cubicBezTo>
                <a:cubicBezTo>
                  <a:pt x="5054734" y="359864"/>
                  <a:pt x="5000228" y="381771"/>
                  <a:pt x="5037712" y="548244"/>
                </a:cubicBezTo>
                <a:cubicBezTo>
                  <a:pt x="5075197" y="714717"/>
                  <a:pt x="4991416" y="808290"/>
                  <a:pt x="5030785" y="896202"/>
                </a:cubicBezTo>
                <a:lnTo>
                  <a:pt x="5030785" y="896202"/>
                </a:lnTo>
                <a:cubicBezTo>
                  <a:pt x="5045275" y="1021309"/>
                  <a:pt x="5025052" y="1154265"/>
                  <a:pt x="5030785" y="1256961"/>
                </a:cubicBezTo>
                <a:lnTo>
                  <a:pt x="5030785" y="1256956"/>
                </a:lnTo>
                <a:cubicBezTo>
                  <a:pt x="5025091" y="1413075"/>
                  <a:pt x="4860020" y="1552393"/>
                  <a:pt x="4775665" y="1551895"/>
                </a:cubicBezTo>
                <a:cubicBezTo>
                  <a:pt x="4511578" y="1599439"/>
                  <a:pt x="4409576" y="1533036"/>
                  <a:pt x="4242238" y="1541009"/>
                </a:cubicBezTo>
                <a:cubicBezTo>
                  <a:pt x="4074900" y="1548982"/>
                  <a:pt x="3965875" y="1485025"/>
                  <a:pt x="3708811" y="1530124"/>
                </a:cubicBezTo>
                <a:cubicBezTo>
                  <a:pt x="3451747" y="1575222"/>
                  <a:pt x="3434781" y="1504827"/>
                  <a:pt x="3255398" y="1520871"/>
                </a:cubicBezTo>
                <a:cubicBezTo>
                  <a:pt x="3076015" y="1536915"/>
                  <a:pt x="2888570" y="1461015"/>
                  <a:pt x="2721971" y="1509985"/>
                </a:cubicBezTo>
                <a:cubicBezTo>
                  <a:pt x="2555372" y="1558955"/>
                  <a:pt x="2371887" y="1486981"/>
                  <a:pt x="2108530" y="1497467"/>
                </a:cubicBezTo>
                <a:cubicBezTo>
                  <a:pt x="1973983" y="1508097"/>
                  <a:pt x="1955715" y="1497897"/>
                  <a:pt x="1806247" y="1508844"/>
                </a:cubicBezTo>
                <a:cubicBezTo>
                  <a:pt x="1656779" y="1519791"/>
                  <a:pt x="1587830" y="1501412"/>
                  <a:pt x="1491626" y="1520685"/>
                </a:cubicBezTo>
                <a:cubicBezTo>
                  <a:pt x="1340945" y="1521298"/>
                  <a:pt x="1273846" y="1481268"/>
                  <a:pt x="1161171" y="1508612"/>
                </a:cubicBezTo>
                <a:cubicBezTo>
                  <a:pt x="1048496" y="1535955"/>
                  <a:pt x="975381" y="1487070"/>
                  <a:pt x="856135" y="1497467"/>
                </a:cubicBezTo>
                <a:cubicBezTo>
                  <a:pt x="703001" y="1532449"/>
                  <a:pt x="660383" y="1459074"/>
                  <a:pt x="530328" y="1497467"/>
                </a:cubicBezTo>
                <a:cubicBezTo>
                  <a:pt x="400273" y="1535860"/>
                  <a:pt x="307983" y="1477486"/>
                  <a:pt x="177371" y="1497467"/>
                </a:cubicBezTo>
                <a:cubicBezTo>
                  <a:pt x="102527" y="1487820"/>
                  <a:pt x="26073" y="1417271"/>
                  <a:pt x="21205" y="1256956"/>
                </a:cubicBezTo>
                <a:lnTo>
                  <a:pt x="21205" y="1256961"/>
                </a:lnTo>
                <a:cubicBezTo>
                  <a:pt x="-4812" y="1112883"/>
                  <a:pt x="47333" y="988936"/>
                  <a:pt x="21205" y="896202"/>
                </a:cubicBezTo>
                <a:lnTo>
                  <a:pt x="21205" y="896202"/>
                </a:lnTo>
                <a:cubicBezTo>
                  <a:pt x="-30700" y="746122"/>
                  <a:pt x="19899" y="487694"/>
                  <a:pt x="0" y="382027"/>
                </a:cubicBezTo>
                <a:close/>
              </a:path>
              <a:path w="5044922" h="1551895" stroke="0" extrusionOk="0">
                <a:moveTo>
                  <a:pt x="0" y="382027"/>
                </a:moveTo>
                <a:cubicBezTo>
                  <a:pt x="-13620" y="240795"/>
                  <a:pt x="74926" y="60509"/>
                  <a:pt x="177371" y="54430"/>
                </a:cubicBezTo>
                <a:cubicBezTo>
                  <a:pt x="323638" y="35650"/>
                  <a:pt x="425882" y="88760"/>
                  <a:pt x="530328" y="54430"/>
                </a:cubicBezTo>
                <a:cubicBezTo>
                  <a:pt x="634774" y="20100"/>
                  <a:pt x="742560" y="75829"/>
                  <a:pt x="856135" y="54430"/>
                </a:cubicBezTo>
                <a:lnTo>
                  <a:pt x="856135" y="54430"/>
                </a:lnTo>
                <a:cubicBezTo>
                  <a:pt x="1042861" y="22406"/>
                  <a:pt x="1090549" y="68943"/>
                  <a:pt x="1286202" y="37375"/>
                </a:cubicBezTo>
                <a:cubicBezTo>
                  <a:pt x="1481855" y="5807"/>
                  <a:pt x="1579045" y="45731"/>
                  <a:pt x="1771171" y="18143"/>
                </a:cubicBezTo>
                <a:cubicBezTo>
                  <a:pt x="1963297" y="-9445"/>
                  <a:pt x="2075374" y="17879"/>
                  <a:pt x="2228689" y="0"/>
                </a:cubicBezTo>
                <a:cubicBezTo>
                  <a:pt x="2360174" y="-28251"/>
                  <a:pt x="2614850" y="20606"/>
                  <a:pt x="2810794" y="11975"/>
                </a:cubicBezTo>
                <a:cubicBezTo>
                  <a:pt x="3006738" y="3344"/>
                  <a:pt x="3137382" y="39879"/>
                  <a:pt x="3287061" y="21772"/>
                </a:cubicBezTo>
                <a:cubicBezTo>
                  <a:pt x="3436740" y="3665"/>
                  <a:pt x="3632145" y="69467"/>
                  <a:pt x="3763328" y="31569"/>
                </a:cubicBezTo>
                <a:cubicBezTo>
                  <a:pt x="3894511" y="-6329"/>
                  <a:pt x="4086497" y="56903"/>
                  <a:pt x="4292514" y="42455"/>
                </a:cubicBezTo>
                <a:cubicBezTo>
                  <a:pt x="4498531" y="28007"/>
                  <a:pt x="4643164" y="94996"/>
                  <a:pt x="4874619" y="54430"/>
                </a:cubicBezTo>
                <a:cubicBezTo>
                  <a:pt x="4967873" y="65220"/>
                  <a:pt x="5058241" y="69568"/>
                  <a:pt x="5044922" y="186084"/>
                </a:cubicBezTo>
                <a:cubicBezTo>
                  <a:pt x="5059577" y="277265"/>
                  <a:pt x="5014200" y="360004"/>
                  <a:pt x="5037995" y="534042"/>
                </a:cubicBezTo>
                <a:cubicBezTo>
                  <a:pt x="5061790" y="708080"/>
                  <a:pt x="5026366" y="739663"/>
                  <a:pt x="5030785" y="896202"/>
                </a:cubicBezTo>
                <a:lnTo>
                  <a:pt x="5030785" y="896202"/>
                </a:lnTo>
                <a:cubicBezTo>
                  <a:pt x="5060932" y="980473"/>
                  <a:pt x="5028340" y="1098848"/>
                  <a:pt x="5030785" y="1256961"/>
                </a:cubicBezTo>
                <a:lnTo>
                  <a:pt x="5030785" y="1256956"/>
                </a:lnTo>
                <a:cubicBezTo>
                  <a:pt x="5026272" y="1376211"/>
                  <a:pt x="4885847" y="1547033"/>
                  <a:pt x="4775665" y="1551895"/>
                </a:cubicBezTo>
                <a:cubicBezTo>
                  <a:pt x="4578322" y="1558616"/>
                  <a:pt x="4476060" y="1536827"/>
                  <a:pt x="4322252" y="1542642"/>
                </a:cubicBezTo>
                <a:cubicBezTo>
                  <a:pt x="4168444" y="1548457"/>
                  <a:pt x="3921845" y="1474323"/>
                  <a:pt x="3735482" y="1530668"/>
                </a:cubicBezTo>
                <a:cubicBezTo>
                  <a:pt x="3549119" y="1587013"/>
                  <a:pt x="3342135" y="1503448"/>
                  <a:pt x="3202055" y="1519782"/>
                </a:cubicBezTo>
                <a:cubicBezTo>
                  <a:pt x="3061975" y="1536116"/>
                  <a:pt x="2844645" y="1484663"/>
                  <a:pt x="2721971" y="1509985"/>
                </a:cubicBezTo>
                <a:cubicBezTo>
                  <a:pt x="2599297" y="1535307"/>
                  <a:pt x="2241145" y="1477643"/>
                  <a:pt x="2108530" y="1497467"/>
                </a:cubicBezTo>
                <a:cubicBezTo>
                  <a:pt x="1974595" y="1509404"/>
                  <a:pt x="1915567" y="1472586"/>
                  <a:pt x="1818585" y="1508379"/>
                </a:cubicBezTo>
                <a:cubicBezTo>
                  <a:pt x="1721603" y="1544173"/>
                  <a:pt x="1610454" y="1492418"/>
                  <a:pt x="1491626" y="1520685"/>
                </a:cubicBezTo>
                <a:cubicBezTo>
                  <a:pt x="1353957" y="1532058"/>
                  <a:pt x="1307546" y="1507177"/>
                  <a:pt x="1167526" y="1508844"/>
                </a:cubicBezTo>
                <a:cubicBezTo>
                  <a:pt x="1027506" y="1510511"/>
                  <a:pt x="967972" y="1494131"/>
                  <a:pt x="856135" y="1497467"/>
                </a:cubicBezTo>
                <a:cubicBezTo>
                  <a:pt x="770141" y="1503497"/>
                  <a:pt x="680058" y="1458333"/>
                  <a:pt x="523541" y="1497467"/>
                </a:cubicBezTo>
                <a:cubicBezTo>
                  <a:pt x="367024" y="1536601"/>
                  <a:pt x="348831" y="1469148"/>
                  <a:pt x="177371" y="1497467"/>
                </a:cubicBezTo>
                <a:cubicBezTo>
                  <a:pt x="97521" y="1486358"/>
                  <a:pt x="-10480" y="1377641"/>
                  <a:pt x="21205" y="1256956"/>
                </a:cubicBezTo>
                <a:lnTo>
                  <a:pt x="21205" y="1256961"/>
                </a:lnTo>
                <a:cubicBezTo>
                  <a:pt x="-16739" y="1108831"/>
                  <a:pt x="49282" y="1038675"/>
                  <a:pt x="21205" y="896202"/>
                </a:cubicBezTo>
                <a:lnTo>
                  <a:pt x="21205" y="896202"/>
                </a:lnTo>
                <a:cubicBezTo>
                  <a:pt x="-11054" y="672482"/>
                  <a:pt x="15290" y="563217"/>
                  <a:pt x="0" y="382027"/>
                </a:cubicBezTo>
                <a:close/>
              </a:path>
            </a:pathLst>
          </a:custGeom>
          <a:solidFill>
            <a:srgbClr val="222020"/>
          </a:solidFill>
          <a:ln w="82550" cmpd="sng">
            <a:solidFill>
              <a:srgbClr val="22202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715250"/>
                      <a:gd name="connsiteY0" fmla="*/ 240511 h 1443037"/>
                      <a:gd name="connsiteX1" fmla="*/ 240511 w 7715250"/>
                      <a:gd name="connsiteY1" fmla="*/ 0 h 1443037"/>
                      <a:gd name="connsiteX2" fmla="*/ 1285875 w 7715250"/>
                      <a:gd name="connsiteY2" fmla="*/ 0 h 1443037"/>
                      <a:gd name="connsiteX3" fmla="*/ 1285875 w 7715250"/>
                      <a:gd name="connsiteY3" fmla="*/ 0 h 1443037"/>
                      <a:gd name="connsiteX4" fmla="*/ 3214688 w 7715250"/>
                      <a:gd name="connsiteY4" fmla="*/ 0 h 1443037"/>
                      <a:gd name="connsiteX5" fmla="*/ 7474739 w 7715250"/>
                      <a:gd name="connsiteY5" fmla="*/ 0 h 1443037"/>
                      <a:gd name="connsiteX6" fmla="*/ 7715250 w 7715250"/>
                      <a:gd name="connsiteY6" fmla="*/ 240511 h 1443037"/>
                      <a:gd name="connsiteX7" fmla="*/ 7715250 w 7715250"/>
                      <a:gd name="connsiteY7" fmla="*/ 841772 h 1443037"/>
                      <a:gd name="connsiteX8" fmla="*/ 7715250 w 7715250"/>
                      <a:gd name="connsiteY8" fmla="*/ 841772 h 1443037"/>
                      <a:gd name="connsiteX9" fmla="*/ 7715250 w 7715250"/>
                      <a:gd name="connsiteY9" fmla="*/ 1202531 h 1443037"/>
                      <a:gd name="connsiteX10" fmla="*/ 7715250 w 7715250"/>
                      <a:gd name="connsiteY10" fmla="*/ 1202526 h 1443037"/>
                      <a:gd name="connsiteX11" fmla="*/ 7474739 w 7715250"/>
                      <a:gd name="connsiteY11" fmla="*/ 1443037 h 1443037"/>
                      <a:gd name="connsiteX12" fmla="*/ 3214688 w 7715250"/>
                      <a:gd name="connsiteY12" fmla="*/ 1443037 h 1443037"/>
                      <a:gd name="connsiteX13" fmla="*/ 2250307 w 7715250"/>
                      <a:gd name="connsiteY13" fmla="*/ 1623417 h 1443037"/>
                      <a:gd name="connsiteX14" fmla="*/ 1285875 w 7715250"/>
                      <a:gd name="connsiteY14" fmla="*/ 1443037 h 1443037"/>
                      <a:gd name="connsiteX15" fmla="*/ 240511 w 7715250"/>
                      <a:gd name="connsiteY15" fmla="*/ 1443037 h 1443037"/>
                      <a:gd name="connsiteX16" fmla="*/ 0 w 7715250"/>
                      <a:gd name="connsiteY16" fmla="*/ 1202526 h 1443037"/>
                      <a:gd name="connsiteX17" fmla="*/ 0 w 7715250"/>
                      <a:gd name="connsiteY17" fmla="*/ 1202531 h 1443037"/>
                      <a:gd name="connsiteX18" fmla="*/ 0 w 7715250"/>
                      <a:gd name="connsiteY18" fmla="*/ 841772 h 1443037"/>
                      <a:gd name="connsiteX19" fmla="*/ 0 w 7715250"/>
                      <a:gd name="connsiteY19" fmla="*/ 841772 h 1443037"/>
                      <a:gd name="connsiteX20" fmla="*/ 0 w 7715250"/>
                      <a:gd name="connsiteY20" fmla="*/ 240511 h 1443037"/>
                      <a:gd name="connsiteX0" fmla="*/ 0 w 7715250"/>
                      <a:gd name="connsiteY0" fmla="*/ 240511 h 1466255"/>
                      <a:gd name="connsiteX1" fmla="*/ 240511 w 7715250"/>
                      <a:gd name="connsiteY1" fmla="*/ 0 h 1466255"/>
                      <a:gd name="connsiteX2" fmla="*/ 1285875 w 7715250"/>
                      <a:gd name="connsiteY2" fmla="*/ 0 h 1466255"/>
                      <a:gd name="connsiteX3" fmla="*/ 1285875 w 7715250"/>
                      <a:gd name="connsiteY3" fmla="*/ 0 h 1466255"/>
                      <a:gd name="connsiteX4" fmla="*/ 3214688 w 7715250"/>
                      <a:gd name="connsiteY4" fmla="*/ 0 h 1466255"/>
                      <a:gd name="connsiteX5" fmla="*/ 7474739 w 7715250"/>
                      <a:gd name="connsiteY5" fmla="*/ 0 h 1466255"/>
                      <a:gd name="connsiteX6" fmla="*/ 7715250 w 7715250"/>
                      <a:gd name="connsiteY6" fmla="*/ 240511 h 1466255"/>
                      <a:gd name="connsiteX7" fmla="*/ 7715250 w 7715250"/>
                      <a:gd name="connsiteY7" fmla="*/ 841772 h 1466255"/>
                      <a:gd name="connsiteX8" fmla="*/ 7715250 w 7715250"/>
                      <a:gd name="connsiteY8" fmla="*/ 841772 h 1466255"/>
                      <a:gd name="connsiteX9" fmla="*/ 7715250 w 7715250"/>
                      <a:gd name="connsiteY9" fmla="*/ 1202531 h 1466255"/>
                      <a:gd name="connsiteX10" fmla="*/ 7715250 w 7715250"/>
                      <a:gd name="connsiteY10" fmla="*/ 1202526 h 1466255"/>
                      <a:gd name="connsiteX11" fmla="*/ 7474739 w 7715250"/>
                      <a:gd name="connsiteY11" fmla="*/ 1443037 h 1466255"/>
                      <a:gd name="connsiteX12" fmla="*/ 3214688 w 7715250"/>
                      <a:gd name="connsiteY12" fmla="*/ 1443037 h 1466255"/>
                      <a:gd name="connsiteX13" fmla="*/ 2264595 w 7715250"/>
                      <a:gd name="connsiteY13" fmla="*/ 1466255 h 1466255"/>
                      <a:gd name="connsiteX14" fmla="*/ 1285875 w 7715250"/>
                      <a:gd name="connsiteY14" fmla="*/ 1443037 h 1466255"/>
                      <a:gd name="connsiteX15" fmla="*/ 240511 w 7715250"/>
                      <a:gd name="connsiteY15" fmla="*/ 1443037 h 1466255"/>
                      <a:gd name="connsiteX16" fmla="*/ 0 w 7715250"/>
                      <a:gd name="connsiteY16" fmla="*/ 1202526 h 1466255"/>
                      <a:gd name="connsiteX17" fmla="*/ 0 w 7715250"/>
                      <a:gd name="connsiteY17" fmla="*/ 1202531 h 1466255"/>
                      <a:gd name="connsiteX18" fmla="*/ 0 w 7715250"/>
                      <a:gd name="connsiteY18" fmla="*/ 841772 h 1466255"/>
                      <a:gd name="connsiteX19" fmla="*/ 0 w 7715250"/>
                      <a:gd name="connsiteY19" fmla="*/ 841772 h 1466255"/>
                      <a:gd name="connsiteX20" fmla="*/ 0 w 7715250"/>
                      <a:gd name="connsiteY20" fmla="*/ 240511 h 1466255"/>
                      <a:gd name="connsiteX0" fmla="*/ 0 w 7715250"/>
                      <a:gd name="connsiteY0" fmla="*/ 305826 h 1531570"/>
                      <a:gd name="connsiteX1" fmla="*/ 240511 w 7715250"/>
                      <a:gd name="connsiteY1" fmla="*/ 65315 h 1531570"/>
                      <a:gd name="connsiteX2" fmla="*/ 1285875 w 7715250"/>
                      <a:gd name="connsiteY2" fmla="*/ 65315 h 1531570"/>
                      <a:gd name="connsiteX3" fmla="*/ 1285875 w 7715250"/>
                      <a:gd name="connsiteY3" fmla="*/ 65315 h 1531570"/>
                      <a:gd name="connsiteX4" fmla="*/ 3214688 w 7715250"/>
                      <a:gd name="connsiteY4" fmla="*/ 0 h 1531570"/>
                      <a:gd name="connsiteX5" fmla="*/ 7474739 w 7715250"/>
                      <a:gd name="connsiteY5" fmla="*/ 65315 h 1531570"/>
                      <a:gd name="connsiteX6" fmla="*/ 7715250 w 7715250"/>
                      <a:gd name="connsiteY6" fmla="*/ 305826 h 1531570"/>
                      <a:gd name="connsiteX7" fmla="*/ 7715250 w 7715250"/>
                      <a:gd name="connsiteY7" fmla="*/ 907087 h 1531570"/>
                      <a:gd name="connsiteX8" fmla="*/ 7715250 w 7715250"/>
                      <a:gd name="connsiteY8" fmla="*/ 907087 h 1531570"/>
                      <a:gd name="connsiteX9" fmla="*/ 7715250 w 7715250"/>
                      <a:gd name="connsiteY9" fmla="*/ 1267846 h 1531570"/>
                      <a:gd name="connsiteX10" fmla="*/ 7715250 w 7715250"/>
                      <a:gd name="connsiteY10" fmla="*/ 1267841 h 1531570"/>
                      <a:gd name="connsiteX11" fmla="*/ 7474739 w 7715250"/>
                      <a:gd name="connsiteY11" fmla="*/ 1508352 h 1531570"/>
                      <a:gd name="connsiteX12" fmla="*/ 3214688 w 7715250"/>
                      <a:gd name="connsiteY12" fmla="*/ 1508352 h 1531570"/>
                      <a:gd name="connsiteX13" fmla="*/ 2264595 w 7715250"/>
                      <a:gd name="connsiteY13" fmla="*/ 1531570 h 1531570"/>
                      <a:gd name="connsiteX14" fmla="*/ 1285875 w 7715250"/>
                      <a:gd name="connsiteY14" fmla="*/ 1508352 h 1531570"/>
                      <a:gd name="connsiteX15" fmla="*/ 240511 w 7715250"/>
                      <a:gd name="connsiteY15" fmla="*/ 1508352 h 1531570"/>
                      <a:gd name="connsiteX16" fmla="*/ 0 w 7715250"/>
                      <a:gd name="connsiteY16" fmla="*/ 1267841 h 1531570"/>
                      <a:gd name="connsiteX17" fmla="*/ 0 w 7715250"/>
                      <a:gd name="connsiteY17" fmla="*/ 1267846 h 1531570"/>
                      <a:gd name="connsiteX18" fmla="*/ 0 w 7715250"/>
                      <a:gd name="connsiteY18" fmla="*/ 907087 h 1531570"/>
                      <a:gd name="connsiteX19" fmla="*/ 0 w 7715250"/>
                      <a:gd name="connsiteY19" fmla="*/ 907087 h 1531570"/>
                      <a:gd name="connsiteX20" fmla="*/ 0 w 7715250"/>
                      <a:gd name="connsiteY20" fmla="*/ 305826 h 1531570"/>
                      <a:gd name="connsiteX0" fmla="*/ 0 w 7715250"/>
                      <a:gd name="connsiteY0" fmla="*/ 240512 h 1466256"/>
                      <a:gd name="connsiteX1" fmla="*/ 240511 w 7715250"/>
                      <a:gd name="connsiteY1" fmla="*/ 1 h 1466256"/>
                      <a:gd name="connsiteX2" fmla="*/ 1285875 w 7715250"/>
                      <a:gd name="connsiteY2" fmla="*/ 1 h 1466256"/>
                      <a:gd name="connsiteX3" fmla="*/ 1285875 w 7715250"/>
                      <a:gd name="connsiteY3" fmla="*/ 1 h 1466256"/>
                      <a:gd name="connsiteX4" fmla="*/ 3301774 w 7715250"/>
                      <a:gd name="connsiteY4" fmla="*/ 0 h 1466256"/>
                      <a:gd name="connsiteX5" fmla="*/ 7474739 w 7715250"/>
                      <a:gd name="connsiteY5" fmla="*/ 1 h 1466256"/>
                      <a:gd name="connsiteX6" fmla="*/ 7715250 w 7715250"/>
                      <a:gd name="connsiteY6" fmla="*/ 240512 h 1466256"/>
                      <a:gd name="connsiteX7" fmla="*/ 7715250 w 7715250"/>
                      <a:gd name="connsiteY7" fmla="*/ 841773 h 1466256"/>
                      <a:gd name="connsiteX8" fmla="*/ 7715250 w 7715250"/>
                      <a:gd name="connsiteY8" fmla="*/ 841773 h 1466256"/>
                      <a:gd name="connsiteX9" fmla="*/ 7715250 w 7715250"/>
                      <a:gd name="connsiteY9" fmla="*/ 1202532 h 1466256"/>
                      <a:gd name="connsiteX10" fmla="*/ 7715250 w 7715250"/>
                      <a:gd name="connsiteY10" fmla="*/ 1202527 h 1466256"/>
                      <a:gd name="connsiteX11" fmla="*/ 7474739 w 7715250"/>
                      <a:gd name="connsiteY11" fmla="*/ 1443038 h 1466256"/>
                      <a:gd name="connsiteX12" fmla="*/ 3214688 w 7715250"/>
                      <a:gd name="connsiteY12" fmla="*/ 1443038 h 1466256"/>
                      <a:gd name="connsiteX13" fmla="*/ 2264595 w 7715250"/>
                      <a:gd name="connsiteY13" fmla="*/ 1466256 h 1466256"/>
                      <a:gd name="connsiteX14" fmla="*/ 1285875 w 7715250"/>
                      <a:gd name="connsiteY14" fmla="*/ 1443038 h 1466256"/>
                      <a:gd name="connsiteX15" fmla="*/ 240511 w 7715250"/>
                      <a:gd name="connsiteY15" fmla="*/ 1443038 h 1466256"/>
                      <a:gd name="connsiteX16" fmla="*/ 0 w 7715250"/>
                      <a:gd name="connsiteY16" fmla="*/ 1202527 h 1466256"/>
                      <a:gd name="connsiteX17" fmla="*/ 0 w 7715250"/>
                      <a:gd name="connsiteY17" fmla="*/ 1202532 h 1466256"/>
                      <a:gd name="connsiteX18" fmla="*/ 0 w 7715250"/>
                      <a:gd name="connsiteY18" fmla="*/ 841773 h 1466256"/>
                      <a:gd name="connsiteX19" fmla="*/ 0 w 7715250"/>
                      <a:gd name="connsiteY19" fmla="*/ 841773 h 1466256"/>
                      <a:gd name="connsiteX20" fmla="*/ 0 w 7715250"/>
                      <a:gd name="connsiteY20" fmla="*/ 240512 h 1466256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01774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51398 h 1477142"/>
                      <a:gd name="connsiteX1" fmla="*/ 240511 w 7715250"/>
                      <a:gd name="connsiteY1" fmla="*/ 10887 h 1477142"/>
                      <a:gd name="connsiteX2" fmla="*/ 1285875 w 7715250"/>
                      <a:gd name="connsiteY2" fmla="*/ 10887 h 1477142"/>
                      <a:gd name="connsiteX3" fmla="*/ 1285875 w 7715250"/>
                      <a:gd name="connsiteY3" fmla="*/ 10887 h 1477142"/>
                      <a:gd name="connsiteX4" fmla="*/ 3399745 w 7715250"/>
                      <a:gd name="connsiteY4" fmla="*/ 0 h 1477142"/>
                      <a:gd name="connsiteX5" fmla="*/ 7474739 w 7715250"/>
                      <a:gd name="connsiteY5" fmla="*/ 10887 h 1477142"/>
                      <a:gd name="connsiteX6" fmla="*/ 7715250 w 7715250"/>
                      <a:gd name="connsiteY6" fmla="*/ 251398 h 1477142"/>
                      <a:gd name="connsiteX7" fmla="*/ 7715250 w 7715250"/>
                      <a:gd name="connsiteY7" fmla="*/ 852659 h 1477142"/>
                      <a:gd name="connsiteX8" fmla="*/ 7715250 w 7715250"/>
                      <a:gd name="connsiteY8" fmla="*/ 852659 h 1477142"/>
                      <a:gd name="connsiteX9" fmla="*/ 7715250 w 7715250"/>
                      <a:gd name="connsiteY9" fmla="*/ 1213418 h 1477142"/>
                      <a:gd name="connsiteX10" fmla="*/ 7715250 w 7715250"/>
                      <a:gd name="connsiteY10" fmla="*/ 1213413 h 1477142"/>
                      <a:gd name="connsiteX11" fmla="*/ 7474739 w 7715250"/>
                      <a:gd name="connsiteY11" fmla="*/ 1453924 h 1477142"/>
                      <a:gd name="connsiteX12" fmla="*/ 3214688 w 7715250"/>
                      <a:gd name="connsiteY12" fmla="*/ 1453924 h 1477142"/>
                      <a:gd name="connsiteX13" fmla="*/ 2264595 w 7715250"/>
                      <a:gd name="connsiteY13" fmla="*/ 1477142 h 1477142"/>
                      <a:gd name="connsiteX14" fmla="*/ 1285875 w 7715250"/>
                      <a:gd name="connsiteY14" fmla="*/ 1453924 h 1477142"/>
                      <a:gd name="connsiteX15" fmla="*/ 240511 w 7715250"/>
                      <a:gd name="connsiteY15" fmla="*/ 1453924 h 1477142"/>
                      <a:gd name="connsiteX16" fmla="*/ 0 w 7715250"/>
                      <a:gd name="connsiteY16" fmla="*/ 1213413 h 1477142"/>
                      <a:gd name="connsiteX17" fmla="*/ 0 w 7715250"/>
                      <a:gd name="connsiteY17" fmla="*/ 1213418 h 1477142"/>
                      <a:gd name="connsiteX18" fmla="*/ 0 w 7715250"/>
                      <a:gd name="connsiteY18" fmla="*/ 852659 h 1477142"/>
                      <a:gd name="connsiteX19" fmla="*/ 0 w 7715250"/>
                      <a:gd name="connsiteY19" fmla="*/ 852659 h 1477142"/>
                      <a:gd name="connsiteX20" fmla="*/ 0 w 7715250"/>
                      <a:gd name="connsiteY20" fmla="*/ 251398 h 1477142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99745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94941 h 1551895"/>
                      <a:gd name="connsiteX1" fmla="*/ 240511 w 7715250"/>
                      <a:gd name="connsiteY1" fmla="*/ 54430 h 1551895"/>
                      <a:gd name="connsiteX2" fmla="*/ 1285875 w 7715250"/>
                      <a:gd name="connsiteY2" fmla="*/ 54430 h 1551895"/>
                      <a:gd name="connsiteX3" fmla="*/ 1285875 w 7715250"/>
                      <a:gd name="connsiteY3" fmla="*/ 54430 h 1551895"/>
                      <a:gd name="connsiteX4" fmla="*/ 3399745 w 7715250"/>
                      <a:gd name="connsiteY4" fmla="*/ 0 h 1551895"/>
                      <a:gd name="connsiteX5" fmla="*/ 7474739 w 7715250"/>
                      <a:gd name="connsiteY5" fmla="*/ 54430 h 1551895"/>
                      <a:gd name="connsiteX6" fmla="*/ 7715250 w 7715250"/>
                      <a:gd name="connsiteY6" fmla="*/ 294941 h 1551895"/>
                      <a:gd name="connsiteX7" fmla="*/ 7715250 w 7715250"/>
                      <a:gd name="connsiteY7" fmla="*/ 896202 h 1551895"/>
                      <a:gd name="connsiteX8" fmla="*/ 7715250 w 7715250"/>
                      <a:gd name="connsiteY8" fmla="*/ 896202 h 1551895"/>
                      <a:gd name="connsiteX9" fmla="*/ 7715250 w 7715250"/>
                      <a:gd name="connsiteY9" fmla="*/ 1256961 h 1551895"/>
                      <a:gd name="connsiteX10" fmla="*/ 7715250 w 7715250"/>
                      <a:gd name="connsiteY10" fmla="*/ 1256956 h 1551895"/>
                      <a:gd name="connsiteX11" fmla="*/ 7322339 w 7715250"/>
                      <a:gd name="connsiteY11" fmla="*/ 1551895 h 1551895"/>
                      <a:gd name="connsiteX12" fmla="*/ 3214688 w 7715250"/>
                      <a:gd name="connsiteY12" fmla="*/ 1497467 h 1551895"/>
                      <a:gd name="connsiteX13" fmla="*/ 2264595 w 7715250"/>
                      <a:gd name="connsiteY13" fmla="*/ 1520685 h 1551895"/>
                      <a:gd name="connsiteX14" fmla="*/ 1285875 w 7715250"/>
                      <a:gd name="connsiteY14" fmla="*/ 1497467 h 1551895"/>
                      <a:gd name="connsiteX15" fmla="*/ 240511 w 7715250"/>
                      <a:gd name="connsiteY15" fmla="*/ 1497467 h 1551895"/>
                      <a:gd name="connsiteX16" fmla="*/ 0 w 7715250"/>
                      <a:gd name="connsiteY16" fmla="*/ 1256956 h 1551895"/>
                      <a:gd name="connsiteX17" fmla="*/ 0 w 7715250"/>
                      <a:gd name="connsiteY17" fmla="*/ 1256961 h 1551895"/>
                      <a:gd name="connsiteX18" fmla="*/ 0 w 7715250"/>
                      <a:gd name="connsiteY18" fmla="*/ 896202 h 1551895"/>
                      <a:gd name="connsiteX19" fmla="*/ 0 w 7715250"/>
                      <a:gd name="connsiteY19" fmla="*/ 896202 h 1551895"/>
                      <a:gd name="connsiteX20" fmla="*/ 0 w 7715250"/>
                      <a:gd name="connsiteY20" fmla="*/ 294941 h 1551895"/>
                      <a:gd name="connsiteX0" fmla="*/ 0 w 7747908"/>
                      <a:gd name="connsiteY0" fmla="*/ 382027 h 1551895"/>
                      <a:gd name="connsiteX1" fmla="*/ 273169 w 7747908"/>
                      <a:gd name="connsiteY1" fmla="*/ 54430 h 1551895"/>
                      <a:gd name="connsiteX2" fmla="*/ 1318533 w 7747908"/>
                      <a:gd name="connsiteY2" fmla="*/ 54430 h 1551895"/>
                      <a:gd name="connsiteX3" fmla="*/ 1318533 w 7747908"/>
                      <a:gd name="connsiteY3" fmla="*/ 54430 h 1551895"/>
                      <a:gd name="connsiteX4" fmla="*/ 3432403 w 7747908"/>
                      <a:gd name="connsiteY4" fmla="*/ 0 h 1551895"/>
                      <a:gd name="connsiteX5" fmla="*/ 7507397 w 7747908"/>
                      <a:gd name="connsiteY5" fmla="*/ 54430 h 1551895"/>
                      <a:gd name="connsiteX6" fmla="*/ 7747908 w 7747908"/>
                      <a:gd name="connsiteY6" fmla="*/ 294941 h 1551895"/>
                      <a:gd name="connsiteX7" fmla="*/ 7747908 w 7747908"/>
                      <a:gd name="connsiteY7" fmla="*/ 896202 h 1551895"/>
                      <a:gd name="connsiteX8" fmla="*/ 7747908 w 7747908"/>
                      <a:gd name="connsiteY8" fmla="*/ 896202 h 1551895"/>
                      <a:gd name="connsiteX9" fmla="*/ 7747908 w 7747908"/>
                      <a:gd name="connsiteY9" fmla="*/ 1256961 h 1551895"/>
                      <a:gd name="connsiteX10" fmla="*/ 7747908 w 7747908"/>
                      <a:gd name="connsiteY10" fmla="*/ 1256956 h 1551895"/>
                      <a:gd name="connsiteX11" fmla="*/ 7354997 w 7747908"/>
                      <a:gd name="connsiteY11" fmla="*/ 1551895 h 1551895"/>
                      <a:gd name="connsiteX12" fmla="*/ 3247346 w 7747908"/>
                      <a:gd name="connsiteY12" fmla="*/ 1497467 h 1551895"/>
                      <a:gd name="connsiteX13" fmla="*/ 2297253 w 7747908"/>
                      <a:gd name="connsiteY13" fmla="*/ 1520685 h 1551895"/>
                      <a:gd name="connsiteX14" fmla="*/ 1318533 w 7747908"/>
                      <a:gd name="connsiteY14" fmla="*/ 1497467 h 1551895"/>
                      <a:gd name="connsiteX15" fmla="*/ 273169 w 7747908"/>
                      <a:gd name="connsiteY15" fmla="*/ 1497467 h 1551895"/>
                      <a:gd name="connsiteX16" fmla="*/ 32658 w 7747908"/>
                      <a:gd name="connsiteY16" fmla="*/ 1256956 h 1551895"/>
                      <a:gd name="connsiteX17" fmla="*/ 32658 w 7747908"/>
                      <a:gd name="connsiteY17" fmla="*/ 1256961 h 1551895"/>
                      <a:gd name="connsiteX18" fmla="*/ 32658 w 7747908"/>
                      <a:gd name="connsiteY18" fmla="*/ 896202 h 1551895"/>
                      <a:gd name="connsiteX19" fmla="*/ 32658 w 7747908"/>
                      <a:gd name="connsiteY19" fmla="*/ 896202 h 1551895"/>
                      <a:gd name="connsiteX20" fmla="*/ 0 w 7747908"/>
                      <a:gd name="connsiteY20" fmla="*/ 382027 h 1551895"/>
                      <a:gd name="connsiteX0" fmla="*/ 0 w 7769679"/>
                      <a:gd name="connsiteY0" fmla="*/ 382027 h 1551895"/>
                      <a:gd name="connsiteX1" fmla="*/ 273169 w 7769679"/>
                      <a:gd name="connsiteY1" fmla="*/ 54430 h 1551895"/>
                      <a:gd name="connsiteX2" fmla="*/ 1318533 w 7769679"/>
                      <a:gd name="connsiteY2" fmla="*/ 54430 h 1551895"/>
                      <a:gd name="connsiteX3" fmla="*/ 1318533 w 7769679"/>
                      <a:gd name="connsiteY3" fmla="*/ 54430 h 1551895"/>
                      <a:gd name="connsiteX4" fmla="*/ 3432403 w 7769679"/>
                      <a:gd name="connsiteY4" fmla="*/ 0 h 1551895"/>
                      <a:gd name="connsiteX5" fmla="*/ 7507397 w 7769679"/>
                      <a:gd name="connsiteY5" fmla="*/ 54430 h 1551895"/>
                      <a:gd name="connsiteX6" fmla="*/ 7769679 w 7769679"/>
                      <a:gd name="connsiteY6" fmla="*/ 186084 h 1551895"/>
                      <a:gd name="connsiteX7" fmla="*/ 7747908 w 7769679"/>
                      <a:gd name="connsiteY7" fmla="*/ 896202 h 1551895"/>
                      <a:gd name="connsiteX8" fmla="*/ 7747908 w 7769679"/>
                      <a:gd name="connsiteY8" fmla="*/ 896202 h 1551895"/>
                      <a:gd name="connsiteX9" fmla="*/ 7747908 w 7769679"/>
                      <a:gd name="connsiteY9" fmla="*/ 1256961 h 1551895"/>
                      <a:gd name="connsiteX10" fmla="*/ 7747908 w 7769679"/>
                      <a:gd name="connsiteY10" fmla="*/ 1256956 h 1551895"/>
                      <a:gd name="connsiteX11" fmla="*/ 7354997 w 7769679"/>
                      <a:gd name="connsiteY11" fmla="*/ 1551895 h 1551895"/>
                      <a:gd name="connsiteX12" fmla="*/ 3247346 w 7769679"/>
                      <a:gd name="connsiteY12" fmla="*/ 1497467 h 1551895"/>
                      <a:gd name="connsiteX13" fmla="*/ 2297253 w 7769679"/>
                      <a:gd name="connsiteY13" fmla="*/ 1520685 h 1551895"/>
                      <a:gd name="connsiteX14" fmla="*/ 1318533 w 7769679"/>
                      <a:gd name="connsiteY14" fmla="*/ 1497467 h 1551895"/>
                      <a:gd name="connsiteX15" fmla="*/ 273169 w 7769679"/>
                      <a:gd name="connsiteY15" fmla="*/ 1497467 h 1551895"/>
                      <a:gd name="connsiteX16" fmla="*/ 32658 w 7769679"/>
                      <a:gd name="connsiteY16" fmla="*/ 1256956 h 1551895"/>
                      <a:gd name="connsiteX17" fmla="*/ 32658 w 7769679"/>
                      <a:gd name="connsiteY17" fmla="*/ 1256961 h 1551895"/>
                      <a:gd name="connsiteX18" fmla="*/ 32658 w 7769679"/>
                      <a:gd name="connsiteY18" fmla="*/ 896202 h 1551895"/>
                      <a:gd name="connsiteX19" fmla="*/ 32658 w 7769679"/>
                      <a:gd name="connsiteY19" fmla="*/ 896202 h 1551895"/>
                      <a:gd name="connsiteX20" fmla="*/ 0 w 7769679"/>
                      <a:gd name="connsiteY20" fmla="*/ 382027 h 155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7769679" h="1551895">
                        <a:moveTo>
                          <a:pt x="0" y="382027"/>
                        </a:moveTo>
                        <a:cubicBezTo>
                          <a:pt x="0" y="249196"/>
                          <a:pt x="140338" y="54430"/>
                          <a:pt x="273169" y="54430"/>
                        </a:cubicBezTo>
                        <a:lnTo>
                          <a:pt x="1318533" y="54430"/>
                        </a:lnTo>
                        <a:lnTo>
                          <a:pt x="1318533" y="54430"/>
                        </a:lnTo>
                        <a:lnTo>
                          <a:pt x="3432403" y="0"/>
                        </a:lnTo>
                        <a:lnTo>
                          <a:pt x="7507397" y="54430"/>
                        </a:lnTo>
                        <a:cubicBezTo>
                          <a:pt x="7640228" y="54430"/>
                          <a:pt x="7769679" y="53253"/>
                          <a:pt x="7769679" y="186084"/>
                        </a:cubicBezTo>
                        <a:lnTo>
                          <a:pt x="7747908" y="896202"/>
                        </a:lnTo>
                        <a:lnTo>
                          <a:pt x="7747908" y="896202"/>
                        </a:lnTo>
                        <a:lnTo>
                          <a:pt x="7747908" y="1256961"/>
                        </a:lnTo>
                        <a:lnTo>
                          <a:pt x="7747908" y="1256956"/>
                        </a:lnTo>
                        <a:cubicBezTo>
                          <a:pt x="7747908" y="1389787"/>
                          <a:pt x="7487828" y="1551895"/>
                          <a:pt x="7354997" y="1551895"/>
                        </a:cubicBezTo>
                        <a:lnTo>
                          <a:pt x="3247346" y="1497467"/>
                        </a:lnTo>
                        <a:lnTo>
                          <a:pt x="2297253" y="1520685"/>
                        </a:lnTo>
                        <a:lnTo>
                          <a:pt x="1318533" y="1497467"/>
                        </a:lnTo>
                        <a:lnTo>
                          <a:pt x="273169" y="1497467"/>
                        </a:lnTo>
                        <a:cubicBezTo>
                          <a:pt x="140338" y="1497467"/>
                          <a:pt x="32658" y="1389787"/>
                          <a:pt x="32658" y="1256956"/>
                        </a:cubicBezTo>
                        <a:lnTo>
                          <a:pt x="32658" y="1256961"/>
                        </a:lnTo>
                        <a:lnTo>
                          <a:pt x="32658" y="896202"/>
                        </a:lnTo>
                        <a:lnTo>
                          <a:pt x="32658" y="896202"/>
                        </a:lnTo>
                        <a:lnTo>
                          <a:pt x="0" y="382027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F09BE-55F5-724C-8628-CBCB60B1B4AF}"/>
              </a:ext>
            </a:extLst>
          </p:cNvPr>
          <p:cNvSpPr/>
          <p:nvPr/>
        </p:nvSpPr>
        <p:spPr>
          <a:xfrm>
            <a:off x="3162393" y="3797123"/>
            <a:ext cx="41972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KIDsRegular" pitchFamily="2" charset="0"/>
              </a:rPr>
              <a:t>EPPOI </a:t>
            </a:r>
            <a:r>
              <a:rPr lang="en-IT" sz="3200">
                <a:solidFill>
                  <a:schemeClr val="bg1"/>
                </a:solidFill>
                <a:latin typeface="KIDsRegular" pitchFamily="2" charset="0"/>
              </a:rPr>
              <a:t>SCARTI</a:t>
            </a:r>
            <a:r>
              <a:rPr lang="en-IT">
                <a:solidFill>
                  <a:schemeClr val="bg1"/>
                </a:solidFill>
                <a:latin typeface="KIDsRegular" pitchFamily="2" charset="0"/>
              </a:rPr>
              <a:t> QUELLE BRUTTE</a:t>
            </a:r>
          </a:p>
          <a:p>
            <a:r>
              <a:rPr lang="en-IT">
                <a:solidFill>
                  <a:schemeClr val="bg1"/>
                </a:solidFill>
                <a:latin typeface="KIDsRegular" pitchFamily="2" charset="0"/>
              </a:rPr>
              <a:t>E </a:t>
            </a:r>
            <a:r>
              <a:rPr lang="en-IT" sz="3200">
                <a:solidFill>
                  <a:schemeClr val="bg1"/>
                </a:solidFill>
                <a:latin typeface="KIDsRegular" pitchFamily="2" charset="0"/>
              </a:rPr>
              <a:t>RISPONDI</a:t>
            </a:r>
            <a:r>
              <a:rPr lang="en-IT">
                <a:solidFill>
                  <a:schemeClr val="bg1"/>
                </a:solidFill>
                <a:latin typeface="KIDsRegular" pitchFamily="2" charset="0"/>
              </a:rPr>
              <a:t> A QUELLE PIU STRANE</a:t>
            </a:r>
          </a:p>
        </p:txBody>
      </p:sp>
      <p:sp>
        <p:nvSpPr>
          <p:cNvPr id="12" name="Rounded Rectangular Callout 3">
            <a:extLst>
              <a:ext uri="{FF2B5EF4-FFF2-40B4-BE49-F238E27FC236}">
                <a16:creationId xmlns:a16="http://schemas.microsoft.com/office/drawing/2014/main" id="{DA60F0A9-9A18-7C49-B8AC-CDE4712B9A05}"/>
              </a:ext>
            </a:extLst>
          </p:cNvPr>
          <p:cNvSpPr/>
          <p:nvPr/>
        </p:nvSpPr>
        <p:spPr>
          <a:xfrm>
            <a:off x="7981576" y="5446994"/>
            <a:ext cx="1661649" cy="955623"/>
          </a:xfrm>
          <a:custGeom>
            <a:avLst/>
            <a:gdLst>
              <a:gd name="connsiteX0" fmla="*/ 0 w 1661649"/>
              <a:gd name="connsiteY0" fmla="*/ 235243 h 955623"/>
              <a:gd name="connsiteX1" fmla="*/ 58420 w 1661649"/>
              <a:gd name="connsiteY1" fmla="*/ 33516 h 955623"/>
              <a:gd name="connsiteX2" fmla="*/ 281985 w 1661649"/>
              <a:gd name="connsiteY2" fmla="*/ 33516 h 955623"/>
              <a:gd name="connsiteX3" fmla="*/ 281985 w 1661649"/>
              <a:gd name="connsiteY3" fmla="*/ 33516 h 955623"/>
              <a:gd name="connsiteX4" fmla="*/ 734064 w 1661649"/>
              <a:gd name="connsiteY4" fmla="*/ 0 h 955623"/>
              <a:gd name="connsiteX5" fmla="*/ 1178525 w 1661649"/>
              <a:gd name="connsiteY5" fmla="*/ 17093 h 955623"/>
              <a:gd name="connsiteX6" fmla="*/ 1605556 w 1661649"/>
              <a:gd name="connsiteY6" fmla="*/ 33516 h 955623"/>
              <a:gd name="connsiteX7" fmla="*/ 1661649 w 1661649"/>
              <a:gd name="connsiteY7" fmla="*/ 114586 h 955623"/>
              <a:gd name="connsiteX8" fmla="*/ 1656992 w 1661649"/>
              <a:gd name="connsiteY8" fmla="*/ 551861 h 955623"/>
              <a:gd name="connsiteX9" fmla="*/ 1656992 w 1661649"/>
              <a:gd name="connsiteY9" fmla="*/ 551861 h 955623"/>
              <a:gd name="connsiteX10" fmla="*/ 1656992 w 1661649"/>
              <a:gd name="connsiteY10" fmla="*/ 774009 h 955623"/>
              <a:gd name="connsiteX11" fmla="*/ 1656992 w 1661649"/>
              <a:gd name="connsiteY11" fmla="*/ 774006 h 955623"/>
              <a:gd name="connsiteX12" fmla="*/ 1572963 w 1661649"/>
              <a:gd name="connsiteY12" fmla="*/ 955623 h 955623"/>
              <a:gd name="connsiteX13" fmla="*/ 1151295 w 1661649"/>
              <a:gd name="connsiteY13" fmla="*/ 939535 h 955623"/>
              <a:gd name="connsiteX14" fmla="*/ 694488 w 1661649"/>
              <a:gd name="connsiteY14" fmla="*/ 922107 h 955623"/>
              <a:gd name="connsiteX15" fmla="*/ 491298 w 1661649"/>
              <a:gd name="connsiteY15" fmla="*/ 936404 h 955623"/>
              <a:gd name="connsiteX16" fmla="*/ 281985 w 1661649"/>
              <a:gd name="connsiteY16" fmla="*/ 922107 h 955623"/>
              <a:gd name="connsiteX17" fmla="*/ 58420 w 1661649"/>
              <a:gd name="connsiteY17" fmla="*/ 922107 h 955623"/>
              <a:gd name="connsiteX18" fmla="*/ 6984 w 1661649"/>
              <a:gd name="connsiteY18" fmla="*/ 774006 h 955623"/>
              <a:gd name="connsiteX19" fmla="*/ 6984 w 1661649"/>
              <a:gd name="connsiteY19" fmla="*/ 774009 h 955623"/>
              <a:gd name="connsiteX20" fmla="*/ 6984 w 1661649"/>
              <a:gd name="connsiteY20" fmla="*/ 551861 h 955623"/>
              <a:gd name="connsiteX21" fmla="*/ 6984 w 1661649"/>
              <a:gd name="connsiteY21" fmla="*/ 551861 h 955623"/>
              <a:gd name="connsiteX22" fmla="*/ 0 w 1661649"/>
              <a:gd name="connsiteY22" fmla="*/ 235243 h 95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61649" h="955623" fill="none" extrusionOk="0">
                <a:moveTo>
                  <a:pt x="0" y="235243"/>
                </a:moveTo>
                <a:cubicBezTo>
                  <a:pt x="1222" y="146461"/>
                  <a:pt x="29253" y="33473"/>
                  <a:pt x="58420" y="33516"/>
                </a:cubicBezTo>
                <a:cubicBezTo>
                  <a:pt x="161696" y="8754"/>
                  <a:pt x="172983" y="51117"/>
                  <a:pt x="281985" y="33516"/>
                </a:cubicBezTo>
                <a:lnTo>
                  <a:pt x="281985" y="33516"/>
                </a:lnTo>
                <a:cubicBezTo>
                  <a:pt x="474253" y="-13966"/>
                  <a:pt x="628448" y="18458"/>
                  <a:pt x="734064" y="0"/>
                </a:cubicBezTo>
                <a:cubicBezTo>
                  <a:pt x="875618" y="-19215"/>
                  <a:pt x="989188" y="38387"/>
                  <a:pt x="1178525" y="17093"/>
                </a:cubicBezTo>
                <a:cubicBezTo>
                  <a:pt x="1367862" y="-4201"/>
                  <a:pt x="1449656" y="55293"/>
                  <a:pt x="1605556" y="33516"/>
                </a:cubicBezTo>
                <a:cubicBezTo>
                  <a:pt x="1632026" y="27414"/>
                  <a:pt x="1664707" y="30495"/>
                  <a:pt x="1661649" y="114586"/>
                </a:cubicBezTo>
                <a:cubicBezTo>
                  <a:pt x="1663033" y="255247"/>
                  <a:pt x="1640459" y="399170"/>
                  <a:pt x="1656992" y="551861"/>
                </a:cubicBezTo>
                <a:lnTo>
                  <a:pt x="1656992" y="551861"/>
                </a:lnTo>
                <a:cubicBezTo>
                  <a:pt x="1663752" y="641203"/>
                  <a:pt x="1655370" y="724254"/>
                  <a:pt x="1656992" y="774009"/>
                </a:cubicBezTo>
                <a:lnTo>
                  <a:pt x="1656992" y="774006"/>
                </a:lnTo>
                <a:cubicBezTo>
                  <a:pt x="1657779" y="852365"/>
                  <a:pt x="1599266" y="955555"/>
                  <a:pt x="1572963" y="955623"/>
                </a:cubicBezTo>
                <a:cubicBezTo>
                  <a:pt x="1435186" y="952578"/>
                  <a:pt x="1238389" y="925485"/>
                  <a:pt x="1151295" y="939535"/>
                </a:cubicBezTo>
                <a:cubicBezTo>
                  <a:pt x="1064201" y="953585"/>
                  <a:pt x="889751" y="892879"/>
                  <a:pt x="694488" y="922107"/>
                </a:cubicBezTo>
                <a:cubicBezTo>
                  <a:pt x="630322" y="937418"/>
                  <a:pt x="533894" y="922572"/>
                  <a:pt x="491298" y="936404"/>
                </a:cubicBezTo>
                <a:cubicBezTo>
                  <a:pt x="446632" y="942457"/>
                  <a:pt x="358902" y="923610"/>
                  <a:pt x="281985" y="922107"/>
                </a:cubicBezTo>
                <a:cubicBezTo>
                  <a:pt x="176597" y="937476"/>
                  <a:pt x="111646" y="915621"/>
                  <a:pt x="58420" y="922107"/>
                </a:cubicBezTo>
                <a:cubicBezTo>
                  <a:pt x="27782" y="918121"/>
                  <a:pt x="2789" y="857750"/>
                  <a:pt x="6984" y="774006"/>
                </a:cubicBezTo>
                <a:lnTo>
                  <a:pt x="6984" y="774009"/>
                </a:lnTo>
                <a:cubicBezTo>
                  <a:pt x="-42" y="710932"/>
                  <a:pt x="32518" y="657929"/>
                  <a:pt x="6984" y="551861"/>
                </a:cubicBezTo>
                <a:lnTo>
                  <a:pt x="6984" y="551861"/>
                </a:lnTo>
                <a:cubicBezTo>
                  <a:pt x="177" y="431966"/>
                  <a:pt x="2854" y="335243"/>
                  <a:pt x="0" y="235243"/>
                </a:cubicBezTo>
                <a:close/>
              </a:path>
              <a:path w="1661649" h="955623" stroke="0" extrusionOk="0">
                <a:moveTo>
                  <a:pt x="0" y="235243"/>
                </a:moveTo>
                <a:cubicBezTo>
                  <a:pt x="-1146" y="152742"/>
                  <a:pt x="28074" y="34244"/>
                  <a:pt x="58420" y="33516"/>
                </a:cubicBezTo>
                <a:cubicBezTo>
                  <a:pt x="151765" y="18585"/>
                  <a:pt x="204628" y="60156"/>
                  <a:pt x="281985" y="33516"/>
                </a:cubicBezTo>
                <a:lnTo>
                  <a:pt x="281985" y="33516"/>
                </a:lnTo>
                <a:cubicBezTo>
                  <a:pt x="438046" y="-29176"/>
                  <a:pt x="609442" y="37049"/>
                  <a:pt x="734064" y="0"/>
                </a:cubicBezTo>
                <a:cubicBezTo>
                  <a:pt x="916466" y="-9211"/>
                  <a:pt x="1028705" y="59929"/>
                  <a:pt x="1161095" y="16423"/>
                </a:cubicBezTo>
                <a:cubicBezTo>
                  <a:pt x="1293485" y="-27083"/>
                  <a:pt x="1508436" y="39057"/>
                  <a:pt x="1605556" y="33516"/>
                </a:cubicBezTo>
                <a:cubicBezTo>
                  <a:pt x="1633428" y="34021"/>
                  <a:pt x="1660832" y="25003"/>
                  <a:pt x="1661649" y="114586"/>
                </a:cubicBezTo>
                <a:cubicBezTo>
                  <a:pt x="1648790" y="276057"/>
                  <a:pt x="1661614" y="407822"/>
                  <a:pt x="1656992" y="551861"/>
                </a:cubicBezTo>
                <a:lnTo>
                  <a:pt x="1656992" y="551861"/>
                </a:lnTo>
                <a:cubicBezTo>
                  <a:pt x="1669928" y="626565"/>
                  <a:pt x="1650516" y="716958"/>
                  <a:pt x="1656992" y="774009"/>
                </a:cubicBezTo>
                <a:lnTo>
                  <a:pt x="1656992" y="774006"/>
                </a:lnTo>
                <a:cubicBezTo>
                  <a:pt x="1657915" y="853270"/>
                  <a:pt x="1601855" y="957125"/>
                  <a:pt x="1572963" y="955623"/>
                </a:cubicBezTo>
                <a:cubicBezTo>
                  <a:pt x="1391741" y="986545"/>
                  <a:pt x="1323476" y="916236"/>
                  <a:pt x="1142510" y="939200"/>
                </a:cubicBezTo>
                <a:cubicBezTo>
                  <a:pt x="961544" y="962164"/>
                  <a:pt x="825921" y="877028"/>
                  <a:pt x="694488" y="922107"/>
                </a:cubicBezTo>
                <a:cubicBezTo>
                  <a:pt x="618764" y="949137"/>
                  <a:pt x="542274" y="927763"/>
                  <a:pt x="491298" y="936404"/>
                </a:cubicBezTo>
                <a:cubicBezTo>
                  <a:pt x="448415" y="935936"/>
                  <a:pt x="377269" y="904676"/>
                  <a:pt x="281985" y="922107"/>
                </a:cubicBezTo>
                <a:cubicBezTo>
                  <a:pt x="176165" y="937030"/>
                  <a:pt x="125906" y="919042"/>
                  <a:pt x="58420" y="922107"/>
                </a:cubicBezTo>
                <a:cubicBezTo>
                  <a:pt x="42677" y="931518"/>
                  <a:pt x="6694" y="862687"/>
                  <a:pt x="6984" y="774006"/>
                </a:cubicBezTo>
                <a:lnTo>
                  <a:pt x="6984" y="774009"/>
                </a:lnTo>
                <a:cubicBezTo>
                  <a:pt x="-18232" y="690310"/>
                  <a:pt x="11231" y="601967"/>
                  <a:pt x="6984" y="551861"/>
                </a:cubicBezTo>
                <a:lnTo>
                  <a:pt x="6984" y="551861"/>
                </a:lnTo>
                <a:cubicBezTo>
                  <a:pt x="3878" y="426638"/>
                  <a:pt x="3993" y="318777"/>
                  <a:pt x="0" y="235243"/>
                </a:cubicBezTo>
                <a:close/>
              </a:path>
            </a:pathLst>
          </a:custGeom>
          <a:solidFill>
            <a:srgbClr val="222020"/>
          </a:solidFill>
          <a:ln w="82550" cmpd="sng">
            <a:solidFill>
              <a:srgbClr val="22202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715250"/>
                      <a:gd name="connsiteY0" fmla="*/ 240511 h 1443037"/>
                      <a:gd name="connsiteX1" fmla="*/ 240511 w 7715250"/>
                      <a:gd name="connsiteY1" fmla="*/ 0 h 1443037"/>
                      <a:gd name="connsiteX2" fmla="*/ 1285875 w 7715250"/>
                      <a:gd name="connsiteY2" fmla="*/ 0 h 1443037"/>
                      <a:gd name="connsiteX3" fmla="*/ 1285875 w 7715250"/>
                      <a:gd name="connsiteY3" fmla="*/ 0 h 1443037"/>
                      <a:gd name="connsiteX4" fmla="*/ 3214688 w 7715250"/>
                      <a:gd name="connsiteY4" fmla="*/ 0 h 1443037"/>
                      <a:gd name="connsiteX5" fmla="*/ 7474739 w 7715250"/>
                      <a:gd name="connsiteY5" fmla="*/ 0 h 1443037"/>
                      <a:gd name="connsiteX6" fmla="*/ 7715250 w 7715250"/>
                      <a:gd name="connsiteY6" fmla="*/ 240511 h 1443037"/>
                      <a:gd name="connsiteX7" fmla="*/ 7715250 w 7715250"/>
                      <a:gd name="connsiteY7" fmla="*/ 841772 h 1443037"/>
                      <a:gd name="connsiteX8" fmla="*/ 7715250 w 7715250"/>
                      <a:gd name="connsiteY8" fmla="*/ 841772 h 1443037"/>
                      <a:gd name="connsiteX9" fmla="*/ 7715250 w 7715250"/>
                      <a:gd name="connsiteY9" fmla="*/ 1202531 h 1443037"/>
                      <a:gd name="connsiteX10" fmla="*/ 7715250 w 7715250"/>
                      <a:gd name="connsiteY10" fmla="*/ 1202526 h 1443037"/>
                      <a:gd name="connsiteX11" fmla="*/ 7474739 w 7715250"/>
                      <a:gd name="connsiteY11" fmla="*/ 1443037 h 1443037"/>
                      <a:gd name="connsiteX12" fmla="*/ 3214688 w 7715250"/>
                      <a:gd name="connsiteY12" fmla="*/ 1443037 h 1443037"/>
                      <a:gd name="connsiteX13" fmla="*/ 2250307 w 7715250"/>
                      <a:gd name="connsiteY13" fmla="*/ 1623417 h 1443037"/>
                      <a:gd name="connsiteX14" fmla="*/ 1285875 w 7715250"/>
                      <a:gd name="connsiteY14" fmla="*/ 1443037 h 1443037"/>
                      <a:gd name="connsiteX15" fmla="*/ 240511 w 7715250"/>
                      <a:gd name="connsiteY15" fmla="*/ 1443037 h 1443037"/>
                      <a:gd name="connsiteX16" fmla="*/ 0 w 7715250"/>
                      <a:gd name="connsiteY16" fmla="*/ 1202526 h 1443037"/>
                      <a:gd name="connsiteX17" fmla="*/ 0 w 7715250"/>
                      <a:gd name="connsiteY17" fmla="*/ 1202531 h 1443037"/>
                      <a:gd name="connsiteX18" fmla="*/ 0 w 7715250"/>
                      <a:gd name="connsiteY18" fmla="*/ 841772 h 1443037"/>
                      <a:gd name="connsiteX19" fmla="*/ 0 w 7715250"/>
                      <a:gd name="connsiteY19" fmla="*/ 841772 h 1443037"/>
                      <a:gd name="connsiteX20" fmla="*/ 0 w 7715250"/>
                      <a:gd name="connsiteY20" fmla="*/ 240511 h 1443037"/>
                      <a:gd name="connsiteX0" fmla="*/ 0 w 7715250"/>
                      <a:gd name="connsiteY0" fmla="*/ 240511 h 1466255"/>
                      <a:gd name="connsiteX1" fmla="*/ 240511 w 7715250"/>
                      <a:gd name="connsiteY1" fmla="*/ 0 h 1466255"/>
                      <a:gd name="connsiteX2" fmla="*/ 1285875 w 7715250"/>
                      <a:gd name="connsiteY2" fmla="*/ 0 h 1466255"/>
                      <a:gd name="connsiteX3" fmla="*/ 1285875 w 7715250"/>
                      <a:gd name="connsiteY3" fmla="*/ 0 h 1466255"/>
                      <a:gd name="connsiteX4" fmla="*/ 3214688 w 7715250"/>
                      <a:gd name="connsiteY4" fmla="*/ 0 h 1466255"/>
                      <a:gd name="connsiteX5" fmla="*/ 7474739 w 7715250"/>
                      <a:gd name="connsiteY5" fmla="*/ 0 h 1466255"/>
                      <a:gd name="connsiteX6" fmla="*/ 7715250 w 7715250"/>
                      <a:gd name="connsiteY6" fmla="*/ 240511 h 1466255"/>
                      <a:gd name="connsiteX7" fmla="*/ 7715250 w 7715250"/>
                      <a:gd name="connsiteY7" fmla="*/ 841772 h 1466255"/>
                      <a:gd name="connsiteX8" fmla="*/ 7715250 w 7715250"/>
                      <a:gd name="connsiteY8" fmla="*/ 841772 h 1466255"/>
                      <a:gd name="connsiteX9" fmla="*/ 7715250 w 7715250"/>
                      <a:gd name="connsiteY9" fmla="*/ 1202531 h 1466255"/>
                      <a:gd name="connsiteX10" fmla="*/ 7715250 w 7715250"/>
                      <a:gd name="connsiteY10" fmla="*/ 1202526 h 1466255"/>
                      <a:gd name="connsiteX11" fmla="*/ 7474739 w 7715250"/>
                      <a:gd name="connsiteY11" fmla="*/ 1443037 h 1466255"/>
                      <a:gd name="connsiteX12" fmla="*/ 3214688 w 7715250"/>
                      <a:gd name="connsiteY12" fmla="*/ 1443037 h 1466255"/>
                      <a:gd name="connsiteX13" fmla="*/ 2264595 w 7715250"/>
                      <a:gd name="connsiteY13" fmla="*/ 1466255 h 1466255"/>
                      <a:gd name="connsiteX14" fmla="*/ 1285875 w 7715250"/>
                      <a:gd name="connsiteY14" fmla="*/ 1443037 h 1466255"/>
                      <a:gd name="connsiteX15" fmla="*/ 240511 w 7715250"/>
                      <a:gd name="connsiteY15" fmla="*/ 1443037 h 1466255"/>
                      <a:gd name="connsiteX16" fmla="*/ 0 w 7715250"/>
                      <a:gd name="connsiteY16" fmla="*/ 1202526 h 1466255"/>
                      <a:gd name="connsiteX17" fmla="*/ 0 w 7715250"/>
                      <a:gd name="connsiteY17" fmla="*/ 1202531 h 1466255"/>
                      <a:gd name="connsiteX18" fmla="*/ 0 w 7715250"/>
                      <a:gd name="connsiteY18" fmla="*/ 841772 h 1466255"/>
                      <a:gd name="connsiteX19" fmla="*/ 0 w 7715250"/>
                      <a:gd name="connsiteY19" fmla="*/ 841772 h 1466255"/>
                      <a:gd name="connsiteX20" fmla="*/ 0 w 7715250"/>
                      <a:gd name="connsiteY20" fmla="*/ 240511 h 1466255"/>
                      <a:gd name="connsiteX0" fmla="*/ 0 w 7715250"/>
                      <a:gd name="connsiteY0" fmla="*/ 305826 h 1531570"/>
                      <a:gd name="connsiteX1" fmla="*/ 240511 w 7715250"/>
                      <a:gd name="connsiteY1" fmla="*/ 65315 h 1531570"/>
                      <a:gd name="connsiteX2" fmla="*/ 1285875 w 7715250"/>
                      <a:gd name="connsiteY2" fmla="*/ 65315 h 1531570"/>
                      <a:gd name="connsiteX3" fmla="*/ 1285875 w 7715250"/>
                      <a:gd name="connsiteY3" fmla="*/ 65315 h 1531570"/>
                      <a:gd name="connsiteX4" fmla="*/ 3214688 w 7715250"/>
                      <a:gd name="connsiteY4" fmla="*/ 0 h 1531570"/>
                      <a:gd name="connsiteX5" fmla="*/ 7474739 w 7715250"/>
                      <a:gd name="connsiteY5" fmla="*/ 65315 h 1531570"/>
                      <a:gd name="connsiteX6" fmla="*/ 7715250 w 7715250"/>
                      <a:gd name="connsiteY6" fmla="*/ 305826 h 1531570"/>
                      <a:gd name="connsiteX7" fmla="*/ 7715250 w 7715250"/>
                      <a:gd name="connsiteY7" fmla="*/ 907087 h 1531570"/>
                      <a:gd name="connsiteX8" fmla="*/ 7715250 w 7715250"/>
                      <a:gd name="connsiteY8" fmla="*/ 907087 h 1531570"/>
                      <a:gd name="connsiteX9" fmla="*/ 7715250 w 7715250"/>
                      <a:gd name="connsiteY9" fmla="*/ 1267846 h 1531570"/>
                      <a:gd name="connsiteX10" fmla="*/ 7715250 w 7715250"/>
                      <a:gd name="connsiteY10" fmla="*/ 1267841 h 1531570"/>
                      <a:gd name="connsiteX11" fmla="*/ 7474739 w 7715250"/>
                      <a:gd name="connsiteY11" fmla="*/ 1508352 h 1531570"/>
                      <a:gd name="connsiteX12" fmla="*/ 3214688 w 7715250"/>
                      <a:gd name="connsiteY12" fmla="*/ 1508352 h 1531570"/>
                      <a:gd name="connsiteX13" fmla="*/ 2264595 w 7715250"/>
                      <a:gd name="connsiteY13" fmla="*/ 1531570 h 1531570"/>
                      <a:gd name="connsiteX14" fmla="*/ 1285875 w 7715250"/>
                      <a:gd name="connsiteY14" fmla="*/ 1508352 h 1531570"/>
                      <a:gd name="connsiteX15" fmla="*/ 240511 w 7715250"/>
                      <a:gd name="connsiteY15" fmla="*/ 1508352 h 1531570"/>
                      <a:gd name="connsiteX16" fmla="*/ 0 w 7715250"/>
                      <a:gd name="connsiteY16" fmla="*/ 1267841 h 1531570"/>
                      <a:gd name="connsiteX17" fmla="*/ 0 w 7715250"/>
                      <a:gd name="connsiteY17" fmla="*/ 1267846 h 1531570"/>
                      <a:gd name="connsiteX18" fmla="*/ 0 w 7715250"/>
                      <a:gd name="connsiteY18" fmla="*/ 907087 h 1531570"/>
                      <a:gd name="connsiteX19" fmla="*/ 0 w 7715250"/>
                      <a:gd name="connsiteY19" fmla="*/ 907087 h 1531570"/>
                      <a:gd name="connsiteX20" fmla="*/ 0 w 7715250"/>
                      <a:gd name="connsiteY20" fmla="*/ 305826 h 1531570"/>
                      <a:gd name="connsiteX0" fmla="*/ 0 w 7715250"/>
                      <a:gd name="connsiteY0" fmla="*/ 240512 h 1466256"/>
                      <a:gd name="connsiteX1" fmla="*/ 240511 w 7715250"/>
                      <a:gd name="connsiteY1" fmla="*/ 1 h 1466256"/>
                      <a:gd name="connsiteX2" fmla="*/ 1285875 w 7715250"/>
                      <a:gd name="connsiteY2" fmla="*/ 1 h 1466256"/>
                      <a:gd name="connsiteX3" fmla="*/ 1285875 w 7715250"/>
                      <a:gd name="connsiteY3" fmla="*/ 1 h 1466256"/>
                      <a:gd name="connsiteX4" fmla="*/ 3301774 w 7715250"/>
                      <a:gd name="connsiteY4" fmla="*/ 0 h 1466256"/>
                      <a:gd name="connsiteX5" fmla="*/ 7474739 w 7715250"/>
                      <a:gd name="connsiteY5" fmla="*/ 1 h 1466256"/>
                      <a:gd name="connsiteX6" fmla="*/ 7715250 w 7715250"/>
                      <a:gd name="connsiteY6" fmla="*/ 240512 h 1466256"/>
                      <a:gd name="connsiteX7" fmla="*/ 7715250 w 7715250"/>
                      <a:gd name="connsiteY7" fmla="*/ 841773 h 1466256"/>
                      <a:gd name="connsiteX8" fmla="*/ 7715250 w 7715250"/>
                      <a:gd name="connsiteY8" fmla="*/ 841773 h 1466256"/>
                      <a:gd name="connsiteX9" fmla="*/ 7715250 w 7715250"/>
                      <a:gd name="connsiteY9" fmla="*/ 1202532 h 1466256"/>
                      <a:gd name="connsiteX10" fmla="*/ 7715250 w 7715250"/>
                      <a:gd name="connsiteY10" fmla="*/ 1202527 h 1466256"/>
                      <a:gd name="connsiteX11" fmla="*/ 7474739 w 7715250"/>
                      <a:gd name="connsiteY11" fmla="*/ 1443038 h 1466256"/>
                      <a:gd name="connsiteX12" fmla="*/ 3214688 w 7715250"/>
                      <a:gd name="connsiteY12" fmla="*/ 1443038 h 1466256"/>
                      <a:gd name="connsiteX13" fmla="*/ 2264595 w 7715250"/>
                      <a:gd name="connsiteY13" fmla="*/ 1466256 h 1466256"/>
                      <a:gd name="connsiteX14" fmla="*/ 1285875 w 7715250"/>
                      <a:gd name="connsiteY14" fmla="*/ 1443038 h 1466256"/>
                      <a:gd name="connsiteX15" fmla="*/ 240511 w 7715250"/>
                      <a:gd name="connsiteY15" fmla="*/ 1443038 h 1466256"/>
                      <a:gd name="connsiteX16" fmla="*/ 0 w 7715250"/>
                      <a:gd name="connsiteY16" fmla="*/ 1202527 h 1466256"/>
                      <a:gd name="connsiteX17" fmla="*/ 0 w 7715250"/>
                      <a:gd name="connsiteY17" fmla="*/ 1202532 h 1466256"/>
                      <a:gd name="connsiteX18" fmla="*/ 0 w 7715250"/>
                      <a:gd name="connsiteY18" fmla="*/ 841773 h 1466256"/>
                      <a:gd name="connsiteX19" fmla="*/ 0 w 7715250"/>
                      <a:gd name="connsiteY19" fmla="*/ 841773 h 1466256"/>
                      <a:gd name="connsiteX20" fmla="*/ 0 w 7715250"/>
                      <a:gd name="connsiteY20" fmla="*/ 240512 h 1466256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01774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51398 h 1477142"/>
                      <a:gd name="connsiteX1" fmla="*/ 240511 w 7715250"/>
                      <a:gd name="connsiteY1" fmla="*/ 10887 h 1477142"/>
                      <a:gd name="connsiteX2" fmla="*/ 1285875 w 7715250"/>
                      <a:gd name="connsiteY2" fmla="*/ 10887 h 1477142"/>
                      <a:gd name="connsiteX3" fmla="*/ 1285875 w 7715250"/>
                      <a:gd name="connsiteY3" fmla="*/ 10887 h 1477142"/>
                      <a:gd name="connsiteX4" fmla="*/ 3399745 w 7715250"/>
                      <a:gd name="connsiteY4" fmla="*/ 0 h 1477142"/>
                      <a:gd name="connsiteX5" fmla="*/ 7474739 w 7715250"/>
                      <a:gd name="connsiteY5" fmla="*/ 10887 h 1477142"/>
                      <a:gd name="connsiteX6" fmla="*/ 7715250 w 7715250"/>
                      <a:gd name="connsiteY6" fmla="*/ 251398 h 1477142"/>
                      <a:gd name="connsiteX7" fmla="*/ 7715250 w 7715250"/>
                      <a:gd name="connsiteY7" fmla="*/ 852659 h 1477142"/>
                      <a:gd name="connsiteX8" fmla="*/ 7715250 w 7715250"/>
                      <a:gd name="connsiteY8" fmla="*/ 852659 h 1477142"/>
                      <a:gd name="connsiteX9" fmla="*/ 7715250 w 7715250"/>
                      <a:gd name="connsiteY9" fmla="*/ 1213418 h 1477142"/>
                      <a:gd name="connsiteX10" fmla="*/ 7715250 w 7715250"/>
                      <a:gd name="connsiteY10" fmla="*/ 1213413 h 1477142"/>
                      <a:gd name="connsiteX11" fmla="*/ 7474739 w 7715250"/>
                      <a:gd name="connsiteY11" fmla="*/ 1453924 h 1477142"/>
                      <a:gd name="connsiteX12" fmla="*/ 3214688 w 7715250"/>
                      <a:gd name="connsiteY12" fmla="*/ 1453924 h 1477142"/>
                      <a:gd name="connsiteX13" fmla="*/ 2264595 w 7715250"/>
                      <a:gd name="connsiteY13" fmla="*/ 1477142 h 1477142"/>
                      <a:gd name="connsiteX14" fmla="*/ 1285875 w 7715250"/>
                      <a:gd name="connsiteY14" fmla="*/ 1453924 h 1477142"/>
                      <a:gd name="connsiteX15" fmla="*/ 240511 w 7715250"/>
                      <a:gd name="connsiteY15" fmla="*/ 1453924 h 1477142"/>
                      <a:gd name="connsiteX16" fmla="*/ 0 w 7715250"/>
                      <a:gd name="connsiteY16" fmla="*/ 1213413 h 1477142"/>
                      <a:gd name="connsiteX17" fmla="*/ 0 w 7715250"/>
                      <a:gd name="connsiteY17" fmla="*/ 1213418 h 1477142"/>
                      <a:gd name="connsiteX18" fmla="*/ 0 w 7715250"/>
                      <a:gd name="connsiteY18" fmla="*/ 852659 h 1477142"/>
                      <a:gd name="connsiteX19" fmla="*/ 0 w 7715250"/>
                      <a:gd name="connsiteY19" fmla="*/ 852659 h 1477142"/>
                      <a:gd name="connsiteX20" fmla="*/ 0 w 7715250"/>
                      <a:gd name="connsiteY20" fmla="*/ 251398 h 1477142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99745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94941 h 1551895"/>
                      <a:gd name="connsiteX1" fmla="*/ 240511 w 7715250"/>
                      <a:gd name="connsiteY1" fmla="*/ 54430 h 1551895"/>
                      <a:gd name="connsiteX2" fmla="*/ 1285875 w 7715250"/>
                      <a:gd name="connsiteY2" fmla="*/ 54430 h 1551895"/>
                      <a:gd name="connsiteX3" fmla="*/ 1285875 w 7715250"/>
                      <a:gd name="connsiteY3" fmla="*/ 54430 h 1551895"/>
                      <a:gd name="connsiteX4" fmla="*/ 3399745 w 7715250"/>
                      <a:gd name="connsiteY4" fmla="*/ 0 h 1551895"/>
                      <a:gd name="connsiteX5" fmla="*/ 7474739 w 7715250"/>
                      <a:gd name="connsiteY5" fmla="*/ 54430 h 1551895"/>
                      <a:gd name="connsiteX6" fmla="*/ 7715250 w 7715250"/>
                      <a:gd name="connsiteY6" fmla="*/ 294941 h 1551895"/>
                      <a:gd name="connsiteX7" fmla="*/ 7715250 w 7715250"/>
                      <a:gd name="connsiteY7" fmla="*/ 896202 h 1551895"/>
                      <a:gd name="connsiteX8" fmla="*/ 7715250 w 7715250"/>
                      <a:gd name="connsiteY8" fmla="*/ 896202 h 1551895"/>
                      <a:gd name="connsiteX9" fmla="*/ 7715250 w 7715250"/>
                      <a:gd name="connsiteY9" fmla="*/ 1256961 h 1551895"/>
                      <a:gd name="connsiteX10" fmla="*/ 7715250 w 7715250"/>
                      <a:gd name="connsiteY10" fmla="*/ 1256956 h 1551895"/>
                      <a:gd name="connsiteX11" fmla="*/ 7322339 w 7715250"/>
                      <a:gd name="connsiteY11" fmla="*/ 1551895 h 1551895"/>
                      <a:gd name="connsiteX12" fmla="*/ 3214688 w 7715250"/>
                      <a:gd name="connsiteY12" fmla="*/ 1497467 h 1551895"/>
                      <a:gd name="connsiteX13" fmla="*/ 2264595 w 7715250"/>
                      <a:gd name="connsiteY13" fmla="*/ 1520685 h 1551895"/>
                      <a:gd name="connsiteX14" fmla="*/ 1285875 w 7715250"/>
                      <a:gd name="connsiteY14" fmla="*/ 1497467 h 1551895"/>
                      <a:gd name="connsiteX15" fmla="*/ 240511 w 7715250"/>
                      <a:gd name="connsiteY15" fmla="*/ 1497467 h 1551895"/>
                      <a:gd name="connsiteX16" fmla="*/ 0 w 7715250"/>
                      <a:gd name="connsiteY16" fmla="*/ 1256956 h 1551895"/>
                      <a:gd name="connsiteX17" fmla="*/ 0 w 7715250"/>
                      <a:gd name="connsiteY17" fmla="*/ 1256961 h 1551895"/>
                      <a:gd name="connsiteX18" fmla="*/ 0 w 7715250"/>
                      <a:gd name="connsiteY18" fmla="*/ 896202 h 1551895"/>
                      <a:gd name="connsiteX19" fmla="*/ 0 w 7715250"/>
                      <a:gd name="connsiteY19" fmla="*/ 896202 h 1551895"/>
                      <a:gd name="connsiteX20" fmla="*/ 0 w 7715250"/>
                      <a:gd name="connsiteY20" fmla="*/ 294941 h 1551895"/>
                      <a:gd name="connsiteX0" fmla="*/ 0 w 7747908"/>
                      <a:gd name="connsiteY0" fmla="*/ 382027 h 1551895"/>
                      <a:gd name="connsiteX1" fmla="*/ 273169 w 7747908"/>
                      <a:gd name="connsiteY1" fmla="*/ 54430 h 1551895"/>
                      <a:gd name="connsiteX2" fmla="*/ 1318533 w 7747908"/>
                      <a:gd name="connsiteY2" fmla="*/ 54430 h 1551895"/>
                      <a:gd name="connsiteX3" fmla="*/ 1318533 w 7747908"/>
                      <a:gd name="connsiteY3" fmla="*/ 54430 h 1551895"/>
                      <a:gd name="connsiteX4" fmla="*/ 3432403 w 7747908"/>
                      <a:gd name="connsiteY4" fmla="*/ 0 h 1551895"/>
                      <a:gd name="connsiteX5" fmla="*/ 7507397 w 7747908"/>
                      <a:gd name="connsiteY5" fmla="*/ 54430 h 1551895"/>
                      <a:gd name="connsiteX6" fmla="*/ 7747908 w 7747908"/>
                      <a:gd name="connsiteY6" fmla="*/ 294941 h 1551895"/>
                      <a:gd name="connsiteX7" fmla="*/ 7747908 w 7747908"/>
                      <a:gd name="connsiteY7" fmla="*/ 896202 h 1551895"/>
                      <a:gd name="connsiteX8" fmla="*/ 7747908 w 7747908"/>
                      <a:gd name="connsiteY8" fmla="*/ 896202 h 1551895"/>
                      <a:gd name="connsiteX9" fmla="*/ 7747908 w 7747908"/>
                      <a:gd name="connsiteY9" fmla="*/ 1256961 h 1551895"/>
                      <a:gd name="connsiteX10" fmla="*/ 7747908 w 7747908"/>
                      <a:gd name="connsiteY10" fmla="*/ 1256956 h 1551895"/>
                      <a:gd name="connsiteX11" fmla="*/ 7354997 w 7747908"/>
                      <a:gd name="connsiteY11" fmla="*/ 1551895 h 1551895"/>
                      <a:gd name="connsiteX12" fmla="*/ 3247346 w 7747908"/>
                      <a:gd name="connsiteY12" fmla="*/ 1497467 h 1551895"/>
                      <a:gd name="connsiteX13" fmla="*/ 2297253 w 7747908"/>
                      <a:gd name="connsiteY13" fmla="*/ 1520685 h 1551895"/>
                      <a:gd name="connsiteX14" fmla="*/ 1318533 w 7747908"/>
                      <a:gd name="connsiteY14" fmla="*/ 1497467 h 1551895"/>
                      <a:gd name="connsiteX15" fmla="*/ 273169 w 7747908"/>
                      <a:gd name="connsiteY15" fmla="*/ 1497467 h 1551895"/>
                      <a:gd name="connsiteX16" fmla="*/ 32658 w 7747908"/>
                      <a:gd name="connsiteY16" fmla="*/ 1256956 h 1551895"/>
                      <a:gd name="connsiteX17" fmla="*/ 32658 w 7747908"/>
                      <a:gd name="connsiteY17" fmla="*/ 1256961 h 1551895"/>
                      <a:gd name="connsiteX18" fmla="*/ 32658 w 7747908"/>
                      <a:gd name="connsiteY18" fmla="*/ 896202 h 1551895"/>
                      <a:gd name="connsiteX19" fmla="*/ 32658 w 7747908"/>
                      <a:gd name="connsiteY19" fmla="*/ 896202 h 1551895"/>
                      <a:gd name="connsiteX20" fmla="*/ 0 w 7747908"/>
                      <a:gd name="connsiteY20" fmla="*/ 382027 h 1551895"/>
                      <a:gd name="connsiteX0" fmla="*/ 0 w 7769679"/>
                      <a:gd name="connsiteY0" fmla="*/ 382027 h 1551895"/>
                      <a:gd name="connsiteX1" fmla="*/ 273169 w 7769679"/>
                      <a:gd name="connsiteY1" fmla="*/ 54430 h 1551895"/>
                      <a:gd name="connsiteX2" fmla="*/ 1318533 w 7769679"/>
                      <a:gd name="connsiteY2" fmla="*/ 54430 h 1551895"/>
                      <a:gd name="connsiteX3" fmla="*/ 1318533 w 7769679"/>
                      <a:gd name="connsiteY3" fmla="*/ 54430 h 1551895"/>
                      <a:gd name="connsiteX4" fmla="*/ 3432403 w 7769679"/>
                      <a:gd name="connsiteY4" fmla="*/ 0 h 1551895"/>
                      <a:gd name="connsiteX5" fmla="*/ 7507397 w 7769679"/>
                      <a:gd name="connsiteY5" fmla="*/ 54430 h 1551895"/>
                      <a:gd name="connsiteX6" fmla="*/ 7769679 w 7769679"/>
                      <a:gd name="connsiteY6" fmla="*/ 186084 h 1551895"/>
                      <a:gd name="connsiteX7" fmla="*/ 7747908 w 7769679"/>
                      <a:gd name="connsiteY7" fmla="*/ 896202 h 1551895"/>
                      <a:gd name="connsiteX8" fmla="*/ 7747908 w 7769679"/>
                      <a:gd name="connsiteY8" fmla="*/ 896202 h 1551895"/>
                      <a:gd name="connsiteX9" fmla="*/ 7747908 w 7769679"/>
                      <a:gd name="connsiteY9" fmla="*/ 1256961 h 1551895"/>
                      <a:gd name="connsiteX10" fmla="*/ 7747908 w 7769679"/>
                      <a:gd name="connsiteY10" fmla="*/ 1256956 h 1551895"/>
                      <a:gd name="connsiteX11" fmla="*/ 7354997 w 7769679"/>
                      <a:gd name="connsiteY11" fmla="*/ 1551895 h 1551895"/>
                      <a:gd name="connsiteX12" fmla="*/ 3247346 w 7769679"/>
                      <a:gd name="connsiteY12" fmla="*/ 1497467 h 1551895"/>
                      <a:gd name="connsiteX13" fmla="*/ 2297253 w 7769679"/>
                      <a:gd name="connsiteY13" fmla="*/ 1520685 h 1551895"/>
                      <a:gd name="connsiteX14" fmla="*/ 1318533 w 7769679"/>
                      <a:gd name="connsiteY14" fmla="*/ 1497467 h 1551895"/>
                      <a:gd name="connsiteX15" fmla="*/ 273169 w 7769679"/>
                      <a:gd name="connsiteY15" fmla="*/ 1497467 h 1551895"/>
                      <a:gd name="connsiteX16" fmla="*/ 32658 w 7769679"/>
                      <a:gd name="connsiteY16" fmla="*/ 1256956 h 1551895"/>
                      <a:gd name="connsiteX17" fmla="*/ 32658 w 7769679"/>
                      <a:gd name="connsiteY17" fmla="*/ 1256961 h 1551895"/>
                      <a:gd name="connsiteX18" fmla="*/ 32658 w 7769679"/>
                      <a:gd name="connsiteY18" fmla="*/ 896202 h 1551895"/>
                      <a:gd name="connsiteX19" fmla="*/ 32658 w 7769679"/>
                      <a:gd name="connsiteY19" fmla="*/ 896202 h 1551895"/>
                      <a:gd name="connsiteX20" fmla="*/ 0 w 7769679"/>
                      <a:gd name="connsiteY20" fmla="*/ 382027 h 155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7769679" h="1551895">
                        <a:moveTo>
                          <a:pt x="0" y="382027"/>
                        </a:moveTo>
                        <a:cubicBezTo>
                          <a:pt x="0" y="249196"/>
                          <a:pt x="140338" y="54430"/>
                          <a:pt x="273169" y="54430"/>
                        </a:cubicBezTo>
                        <a:lnTo>
                          <a:pt x="1318533" y="54430"/>
                        </a:lnTo>
                        <a:lnTo>
                          <a:pt x="1318533" y="54430"/>
                        </a:lnTo>
                        <a:lnTo>
                          <a:pt x="3432403" y="0"/>
                        </a:lnTo>
                        <a:lnTo>
                          <a:pt x="7507397" y="54430"/>
                        </a:lnTo>
                        <a:cubicBezTo>
                          <a:pt x="7640228" y="54430"/>
                          <a:pt x="7769679" y="53253"/>
                          <a:pt x="7769679" y="186084"/>
                        </a:cubicBezTo>
                        <a:lnTo>
                          <a:pt x="7747908" y="896202"/>
                        </a:lnTo>
                        <a:lnTo>
                          <a:pt x="7747908" y="896202"/>
                        </a:lnTo>
                        <a:lnTo>
                          <a:pt x="7747908" y="1256961"/>
                        </a:lnTo>
                        <a:lnTo>
                          <a:pt x="7747908" y="1256956"/>
                        </a:lnTo>
                        <a:cubicBezTo>
                          <a:pt x="7747908" y="1389787"/>
                          <a:pt x="7487828" y="1551895"/>
                          <a:pt x="7354997" y="1551895"/>
                        </a:cubicBezTo>
                        <a:lnTo>
                          <a:pt x="3247346" y="1497467"/>
                        </a:lnTo>
                        <a:lnTo>
                          <a:pt x="2297253" y="1520685"/>
                        </a:lnTo>
                        <a:lnTo>
                          <a:pt x="1318533" y="1497467"/>
                        </a:lnTo>
                        <a:lnTo>
                          <a:pt x="273169" y="1497467"/>
                        </a:lnTo>
                        <a:cubicBezTo>
                          <a:pt x="140338" y="1497467"/>
                          <a:pt x="32658" y="1389787"/>
                          <a:pt x="32658" y="1256956"/>
                        </a:cubicBezTo>
                        <a:lnTo>
                          <a:pt x="32658" y="1256961"/>
                        </a:lnTo>
                        <a:lnTo>
                          <a:pt x="32658" y="896202"/>
                        </a:lnTo>
                        <a:lnTo>
                          <a:pt x="32658" y="896202"/>
                        </a:lnTo>
                        <a:lnTo>
                          <a:pt x="0" y="382027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8FB53A-0DB9-2040-98D2-BDF40796F761}"/>
              </a:ext>
            </a:extLst>
          </p:cNvPr>
          <p:cNvSpPr/>
          <p:nvPr/>
        </p:nvSpPr>
        <p:spPr>
          <a:xfrm>
            <a:off x="8239771" y="5631660"/>
            <a:ext cx="1197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sz="2400">
                <a:solidFill>
                  <a:schemeClr val="bg1"/>
                </a:solidFill>
                <a:latin typeface="KIDsRegular" pitchFamily="2" charset="0"/>
              </a:rPr>
              <a:t>CI STA</a:t>
            </a:r>
            <a:r>
              <a:rPr lang="it-IT" sz="2400">
                <a:solidFill>
                  <a:schemeClr val="bg1"/>
                </a:solidFill>
                <a:latin typeface="Jokerman" panose="04090605060D06020702" pitchFamily="82" charset="0"/>
                <a:ea typeface="Gulim" panose="020B0503020000020004" pitchFamily="34" charset="-127"/>
              </a:rPr>
              <a:t>!</a:t>
            </a:r>
            <a:endParaRPr lang="en-IT" sz="2400">
              <a:solidFill>
                <a:schemeClr val="bg1"/>
              </a:solidFill>
              <a:latin typeface="Jokerman" panose="04090605060D06020702" pitchFamily="82" charset="0"/>
              <a:ea typeface="Gulim" panose="020B0503020000020004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EC74965-C618-6746-8ADA-E4ECBA9A95D6}"/>
                  </a:ext>
                </a:extLst>
              </p14:cNvPr>
              <p14:cNvContentPartPr/>
              <p14:nvPr/>
            </p14:nvContentPartPr>
            <p14:xfrm>
              <a:off x="10311416" y="4910891"/>
              <a:ext cx="1759680" cy="1129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EC74965-C618-6746-8ADA-E4ECBA9A95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3416" y="4892885"/>
                <a:ext cx="1795320" cy="1164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7989135-2059-7543-A191-9684CF2D9838}"/>
                  </a:ext>
                </a:extLst>
              </p14:cNvPr>
              <p14:cNvContentPartPr/>
              <p14:nvPr/>
            </p14:nvContentPartPr>
            <p14:xfrm>
              <a:off x="10914227" y="5986735"/>
              <a:ext cx="84960" cy="298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7989135-2059-7543-A191-9684CF2D98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96150" y="5968735"/>
                <a:ext cx="120752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0EADC93-6295-7A42-B5FB-77D708900BE4}"/>
                  </a:ext>
                </a:extLst>
              </p14:cNvPr>
              <p14:cNvContentPartPr/>
              <p14:nvPr/>
            </p14:nvContentPartPr>
            <p14:xfrm>
              <a:off x="11442697" y="6032480"/>
              <a:ext cx="500040" cy="334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0EADC93-6295-7A42-B5FB-77D708900B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24697" y="6014480"/>
                <a:ext cx="5356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417B700-2A7E-F148-9DF3-C28ADBC49F20}"/>
                  </a:ext>
                </a:extLst>
              </p14:cNvPr>
              <p14:cNvContentPartPr/>
              <p14:nvPr/>
            </p14:nvContentPartPr>
            <p14:xfrm>
              <a:off x="10724857" y="5378360"/>
              <a:ext cx="360" cy="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417B700-2A7E-F148-9DF3-C28ADBC49F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61857" y="5315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64C12C2-4DB2-8149-96E1-956E7371B39E}"/>
                  </a:ext>
                </a:extLst>
              </p14:cNvPr>
              <p14:cNvContentPartPr/>
              <p14:nvPr/>
            </p14:nvContentPartPr>
            <p14:xfrm>
              <a:off x="11305897" y="5379800"/>
              <a:ext cx="360" cy="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64C12C2-4DB2-8149-96E1-956E7371B3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42897" y="531680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86B0087B-564E-8C43-9133-50DA4E55C427}"/>
              </a:ext>
            </a:extLst>
          </p:cNvPr>
          <p:cNvGrpSpPr/>
          <p:nvPr/>
        </p:nvGrpSpPr>
        <p:grpSpPr>
          <a:xfrm>
            <a:off x="10607137" y="5505080"/>
            <a:ext cx="216360" cy="81360"/>
            <a:chOff x="10607137" y="5505080"/>
            <a:chExt cx="21636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1E2E317-1A25-BF4E-9CC1-F6DED8A04525}"/>
                    </a:ext>
                  </a:extLst>
                </p14:cNvPr>
                <p14:cNvContentPartPr/>
                <p14:nvPr/>
              </p14:nvContentPartPr>
              <p14:xfrm>
                <a:off x="10607137" y="5505080"/>
                <a:ext cx="61560" cy="47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1E2E317-1A25-BF4E-9CC1-F6DED8A045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98137" y="5496080"/>
                  <a:ext cx="79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6D66DA4-D9C7-894D-9C5D-09162227C10D}"/>
                    </a:ext>
                  </a:extLst>
                </p14:cNvPr>
                <p14:cNvContentPartPr/>
                <p14:nvPr/>
              </p14:nvContentPartPr>
              <p14:xfrm>
                <a:off x="10679857" y="5516600"/>
                <a:ext cx="60840" cy="6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6D66DA4-D9C7-894D-9C5D-09162227C1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70857" y="5507600"/>
                  <a:ext cx="78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5BD0C80-BA80-6446-9BB1-58306D5A5BF0}"/>
                    </a:ext>
                  </a:extLst>
                </p14:cNvPr>
                <p14:cNvContentPartPr/>
                <p14:nvPr/>
              </p14:nvContentPartPr>
              <p14:xfrm>
                <a:off x="10781377" y="5517680"/>
                <a:ext cx="42120" cy="68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5BD0C80-BA80-6446-9BB1-58306D5A5B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72453" y="5508680"/>
                  <a:ext cx="59611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857F11-75EF-5F43-92EF-9A4EF97F856E}"/>
              </a:ext>
            </a:extLst>
          </p:cNvPr>
          <p:cNvGrpSpPr/>
          <p:nvPr/>
        </p:nvGrpSpPr>
        <p:grpSpPr>
          <a:xfrm>
            <a:off x="11245777" y="5505440"/>
            <a:ext cx="214200" cy="70200"/>
            <a:chOff x="11245777" y="5505440"/>
            <a:chExt cx="214200" cy="7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7CE05E6-15E1-1D4B-AEE6-CEA8DAF74A22}"/>
                    </a:ext>
                  </a:extLst>
                </p14:cNvPr>
                <p14:cNvContentPartPr/>
                <p14:nvPr/>
              </p14:nvContentPartPr>
              <p14:xfrm>
                <a:off x="11245777" y="5505440"/>
                <a:ext cx="43200" cy="45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7CE05E6-15E1-1D4B-AEE6-CEA8DAF74A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36777" y="5496511"/>
                  <a:ext cx="60840" cy="62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32F8F04-63D0-7041-BE86-CDA32445C6DA}"/>
                    </a:ext>
                  </a:extLst>
                </p14:cNvPr>
                <p14:cNvContentPartPr/>
                <p14:nvPr/>
              </p14:nvContentPartPr>
              <p14:xfrm>
                <a:off x="11323897" y="5520920"/>
                <a:ext cx="42120" cy="42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32F8F04-63D0-7041-BE86-CDA32445C6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14973" y="5511920"/>
                  <a:ext cx="59611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BF74DE3-D19A-7B48-82DE-20F85B744DE5}"/>
                    </a:ext>
                  </a:extLst>
                </p14:cNvPr>
                <p14:cNvContentPartPr/>
                <p14:nvPr/>
              </p14:nvContentPartPr>
              <p14:xfrm>
                <a:off x="11407777" y="5512640"/>
                <a:ext cx="52200" cy="63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BF74DE3-D19A-7B48-82DE-20F85B744DE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398777" y="5503640"/>
                  <a:ext cx="6984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379E3CF-0042-1B42-9BBF-FF1CF07313B3}"/>
                  </a:ext>
                </a:extLst>
              </p14:cNvPr>
              <p14:cNvContentPartPr/>
              <p14:nvPr/>
            </p14:nvContentPartPr>
            <p14:xfrm>
              <a:off x="10945177" y="5653040"/>
              <a:ext cx="230760" cy="131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379E3CF-0042-1B42-9BBF-FF1CF07313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27177" y="5635089"/>
                <a:ext cx="266400" cy="166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136B214-C0D9-AD45-8812-9BF83DA4EF8E}"/>
                  </a:ext>
                </a:extLst>
              </p14:cNvPr>
              <p14:cNvContentPartPr/>
              <p14:nvPr/>
            </p14:nvContentPartPr>
            <p14:xfrm>
              <a:off x="10959937" y="5715320"/>
              <a:ext cx="179640" cy="61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136B214-C0D9-AD45-8812-9BF83DA4EF8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41937" y="5697320"/>
                <a:ext cx="215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97B3AD7-23E3-114D-B908-F45EA58FCC84}"/>
                  </a:ext>
                </a:extLst>
              </p14:cNvPr>
              <p14:cNvContentPartPr/>
              <p14:nvPr/>
            </p14:nvContentPartPr>
            <p14:xfrm>
              <a:off x="10938639" y="5688065"/>
              <a:ext cx="236520" cy="114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97B3AD7-23E3-114D-B908-F45EA58FCC8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20639" y="5670065"/>
                <a:ext cx="2721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B2B7DED-5520-ED4A-9FEC-3374D869691A}"/>
                  </a:ext>
                </a:extLst>
              </p14:cNvPr>
              <p14:cNvContentPartPr/>
              <p14:nvPr/>
            </p14:nvContentPartPr>
            <p14:xfrm>
              <a:off x="11039718" y="5704935"/>
              <a:ext cx="117000" cy="45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B2B7DED-5520-ED4A-9FEC-3374D869691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21718" y="5686935"/>
                <a:ext cx="1526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33138C0-109B-E146-9C55-EC4567B32B16}"/>
                  </a:ext>
                </a:extLst>
              </p14:cNvPr>
              <p14:cNvContentPartPr/>
              <p14:nvPr/>
            </p14:nvContentPartPr>
            <p14:xfrm>
              <a:off x="11086158" y="5721855"/>
              <a:ext cx="69120" cy="41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33138C0-109B-E146-9C55-EC4567B32B1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068158" y="5704009"/>
                <a:ext cx="104760" cy="77095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D99B9DC-5D96-8047-8CB0-310D9F23DBD0}"/>
              </a:ext>
            </a:extLst>
          </p:cNvPr>
          <p:cNvGrpSpPr/>
          <p:nvPr/>
        </p:nvGrpSpPr>
        <p:grpSpPr>
          <a:xfrm>
            <a:off x="10984998" y="5677653"/>
            <a:ext cx="129600" cy="115842"/>
            <a:chOff x="10984998" y="5677653"/>
            <a:chExt cx="129600" cy="1158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D93E762-96F5-0A4D-AE1E-A5AB4E364BB4}"/>
                    </a:ext>
                  </a:extLst>
                </p14:cNvPr>
                <p14:cNvContentPartPr/>
                <p14:nvPr/>
              </p14:nvContentPartPr>
              <p14:xfrm>
                <a:off x="10984998" y="5703495"/>
                <a:ext cx="129600" cy="90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D93E762-96F5-0A4D-AE1E-A5AB4E364BB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66948" y="5685495"/>
                  <a:ext cx="165339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78B584C-4012-6D4A-9A9D-82FE7D858DB9}"/>
                    </a:ext>
                  </a:extLst>
                </p14:cNvPr>
                <p14:cNvContentPartPr/>
                <p14:nvPr/>
              </p14:nvContentPartPr>
              <p14:xfrm>
                <a:off x="11026758" y="5681535"/>
                <a:ext cx="68400" cy="105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78B584C-4012-6D4A-9A9D-82FE7D858D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08758" y="5663535"/>
                  <a:ext cx="104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4D536B0-38FC-5C4A-8E99-E566802779DA}"/>
                    </a:ext>
                  </a:extLst>
                </p14:cNvPr>
                <p14:cNvContentPartPr/>
                <p14:nvPr/>
              </p14:nvContentPartPr>
              <p14:xfrm>
                <a:off x="10986096" y="5677653"/>
                <a:ext cx="58320" cy="2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4D536B0-38FC-5C4A-8E99-E566802779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67984" y="5659653"/>
                  <a:ext cx="94181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6C94E4A-DDCC-BA45-B8B1-F1B033998053}"/>
                  </a:ext>
                </a:extLst>
              </p14:cNvPr>
              <p14:cNvContentPartPr/>
              <p14:nvPr/>
            </p14:nvContentPartPr>
            <p14:xfrm>
              <a:off x="10624765" y="5227362"/>
              <a:ext cx="129960" cy="21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6C94E4A-DDCC-BA45-B8B1-F1B0339980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606765" y="5211933"/>
                <a:ext cx="165600" cy="32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2F0A0FA-3252-B146-A509-6CF78E930E8B}"/>
                  </a:ext>
                </a:extLst>
              </p14:cNvPr>
              <p14:cNvContentPartPr/>
              <p14:nvPr/>
            </p14:nvContentPartPr>
            <p14:xfrm>
              <a:off x="11200765" y="5146362"/>
              <a:ext cx="145800" cy="892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2F0A0FA-3252-B146-A509-6CF78E930E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82765" y="5128362"/>
                <a:ext cx="1814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0F97DDD-CC6D-164A-B48F-B41D5FF0B5C4}"/>
                  </a:ext>
                </a:extLst>
              </p14:cNvPr>
              <p14:cNvContentPartPr/>
              <p14:nvPr/>
            </p14:nvContentPartPr>
            <p14:xfrm>
              <a:off x="11511897" y="4142413"/>
              <a:ext cx="475920" cy="304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0F97DDD-CC6D-164A-B48F-B41D5FF0B5C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493897" y="4124413"/>
                <a:ext cx="5115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97027D4-C96C-6C44-A2FA-57E32561C1FB}"/>
                  </a:ext>
                </a:extLst>
              </p14:cNvPr>
              <p14:cNvContentPartPr/>
              <p14:nvPr/>
            </p14:nvContentPartPr>
            <p14:xfrm>
              <a:off x="11105161" y="6193768"/>
              <a:ext cx="569520" cy="2124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97027D4-C96C-6C44-A2FA-57E32561C1F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087150" y="6175798"/>
                <a:ext cx="605183" cy="247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7637C29-C137-DD4A-9DF2-F7534A3534A1}"/>
                  </a:ext>
                </a:extLst>
              </p14:cNvPr>
              <p14:cNvContentPartPr/>
              <p14:nvPr/>
            </p14:nvContentPartPr>
            <p14:xfrm>
              <a:off x="10980992" y="4225971"/>
              <a:ext cx="640800" cy="1688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7637C29-C137-DD4A-9DF2-F7534A3534A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62992" y="4207971"/>
                <a:ext cx="676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4E54B2C-2110-5447-96DF-BA896989ABBE}"/>
                  </a:ext>
                </a:extLst>
              </p14:cNvPr>
              <p14:cNvContentPartPr/>
              <p14:nvPr/>
            </p14:nvContentPartPr>
            <p14:xfrm>
              <a:off x="11950130" y="6372232"/>
              <a:ext cx="344520" cy="4255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4E54B2C-2110-5447-96DF-BA896989ABB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932130" y="6354247"/>
                <a:ext cx="380160" cy="461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EC1F4BB-0017-AE4C-BFBB-3810A61117BA}"/>
                  </a:ext>
                </a:extLst>
              </p14:cNvPr>
              <p14:cNvContentPartPr/>
              <p14:nvPr/>
            </p14:nvContentPartPr>
            <p14:xfrm>
              <a:off x="11989010" y="4458832"/>
              <a:ext cx="289440" cy="2494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EC1F4BB-0017-AE4C-BFBB-3810A61117B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971010" y="4440806"/>
                <a:ext cx="325080" cy="285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9C8B219-F32A-514E-AEAC-9AE410E48A04}"/>
                  </a:ext>
                </a:extLst>
              </p14:cNvPr>
              <p14:cNvContentPartPr/>
              <p14:nvPr/>
            </p14:nvContentPartPr>
            <p14:xfrm>
              <a:off x="10681646" y="5341391"/>
              <a:ext cx="25920" cy="226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9C8B219-F32A-514E-AEAC-9AE410E48A0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672646" y="5332391"/>
                <a:ext cx="4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E7E745-4148-3D4F-B552-36FBE2D37E57}"/>
                  </a:ext>
                </a:extLst>
              </p14:cNvPr>
              <p14:cNvContentPartPr/>
              <p14:nvPr/>
            </p14:nvContentPartPr>
            <p14:xfrm>
              <a:off x="11263406" y="5342111"/>
              <a:ext cx="19440" cy="30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E7E745-4148-3D4F-B552-36FBE2D37E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254406" y="5333111"/>
                <a:ext cx="37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50F75FC-1055-A145-8258-1895E0F0432C}"/>
                  </a:ext>
                </a:extLst>
              </p14:cNvPr>
              <p14:cNvContentPartPr/>
              <p14:nvPr/>
            </p14:nvContentPartPr>
            <p14:xfrm>
              <a:off x="10712966" y="5390711"/>
              <a:ext cx="64080" cy="35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50F75FC-1055-A145-8258-1895E0F0432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703966" y="5381711"/>
                <a:ext cx="81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D8D41C7-311D-C54D-A455-2037083C69E1}"/>
                  </a:ext>
                </a:extLst>
              </p14:cNvPr>
              <p14:cNvContentPartPr/>
              <p14:nvPr/>
            </p14:nvContentPartPr>
            <p14:xfrm>
              <a:off x="11309846" y="5390711"/>
              <a:ext cx="44280" cy="378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D8D41C7-311D-C54D-A455-2037083C69E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300919" y="5381711"/>
                <a:ext cx="61778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3" name="Input penna 112">
                <a:extLst>
                  <a:ext uri="{FF2B5EF4-FFF2-40B4-BE49-F238E27FC236}">
                    <a16:creationId xmlns:a16="http://schemas.microsoft.com/office/drawing/2014/main" id="{F9F7D709-E670-4F02-9965-A03642EC53C6}"/>
                  </a:ext>
                </a:extLst>
              </p14:cNvPr>
              <p14:cNvContentPartPr/>
              <p14:nvPr/>
            </p14:nvContentPartPr>
            <p14:xfrm rot="18222828">
              <a:off x="9564686" y="5733533"/>
              <a:ext cx="81000" cy="70920"/>
            </p14:xfrm>
          </p:contentPart>
        </mc:Choice>
        <mc:Fallback xmlns="">
          <p:pic>
            <p:nvPicPr>
              <p:cNvPr id="113" name="Input penna 112">
                <a:extLst>
                  <a:ext uri="{FF2B5EF4-FFF2-40B4-BE49-F238E27FC236}">
                    <a16:creationId xmlns:a16="http://schemas.microsoft.com/office/drawing/2014/main" id="{F9F7D709-E670-4F02-9965-A03642EC53C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 rot="18222828">
                <a:off x="9528845" y="5697533"/>
                <a:ext cx="152323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93F9C9FF-5EB1-431C-B215-DDE3C05FFBF5}"/>
                  </a:ext>
                </a:extLst>
              </p14:cNvPr>
              <p14:cNvContentPartPr/>
              <p14:nvPr/>
            </p14:nvContentPartPr>
            <p14:xfrm>
              <a:off x="2318614" y="1448082"/>
              <a:ext cx="421200" cy="5241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93F9C9FF-5EB1-431C-B215-DDE3C05FFBF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82614" y="1412082"/>
                <a:ext cx="49284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0C6A7C1-0CC5-4C1A-A3E0-124ECD34A22A}"/>
                  </a:ext>
                </a:extLst>
              </p14:cNvPr>
              <p14:cNvContentPartPr/>
              <p14:nvPr/>
            </p14:nvContentPartPr>
            <p14:xfrm>
              <a:off x="2221054" y="4060242"/>
              <a:ext cx="483120" cy="5396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0C6A7C1-0CC5-4C1A-A3E0-124ECD34A22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85054" y="4024242"/>
                <a:ext cx="5547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56BB9B7C-0FB4-457F-8DC2-134A9AAF62B7}"/>
                  </a:ext>
                </a:extLst>
              </p14:cNvPr>
              <p14:cNvContentPartPr/>
              <p14:nvPr/>
            </p14:nvContentPartPr>
            <p14:xfrm>
              <a:off x="9631654" y="2556522"/>
              <a:ext cx="436320" cy="33372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56BB9B7C-0FB4-457F-8DC2-134A9AAF62B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95654" y="2520522"/>
                <a:ext cx="50796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uppo 34">
            <a:extLst>
              <a:ext uri="{FF2B5EF4-FFF2-40B4-BE49-F238E27FC236}">
                <a16:creationId xmlns:a16="http://schemas.microsoft.com/office/drawing/2014/main" id="{684C1A54-CBDB-4EE3-A17B-91879F3B2433}"/>
              </a:ext>
            </a:extLst>
          </p:cNvPr>
          <p:cNvGrpSpPr/>
          <p:nvPr/>
        </p:nvGrpSpPr>
        <p:grpSpPr>
          <a:xfrm>
            <a:off x="2261734" y="1480122"/>
            <a:ext cx="312480" cy="522360"/>
            <a:chOff x="2261734" y="1480122"/>
            <a:chExt cx="31248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F46B84EB-8D66-4250-90C4-BD07856525C3}"/>
                    </a:ext>
                  </a:extLst>
                </p14:cNvPr>
                <p14:cNvContentPartPr/>
                <p14:nvPr/>
              </p14:nvContentPartPr>
              <p14:xfrm>
                <a:off x="2261734" y="1566162"/>
                <a:ext cx="218160" cy="43632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F46B84EB-8D66-4250-90C4-BD07856525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25674" y="1530192"/>
                  <a:ext cx="289918" cy="507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FF9C5855-F129-4C40-B7C2-A31ED4A86C71}"/>
                    </a:ext>
                  </a:extLst>
                </p14:cNvPr>
                <p14:cNvContentPartPr/>
                <p14:nvPr/>
              </p14:nvContentPartPr>
              <p14:xfrm>
                <a:off x="2289814" y="1839762"/>
                <a:ext cx="184320" cy="1620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FF9C5855-F129-4C40-B7C2-A31ED4A86C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53814" y="1803762"/>
                  <a:ext cx="255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ACE391C8-0EB2-43F8-B79A-A5A4F1D2E56C}"/>
                    </a:ext>
                  </a:extLst>
                </p14:cNvPr>
                <p14:cNvContentPartPr/>
                <p14:nvPr/>
              </p14:nvContentPartPr>
              <p14:xfrm>
                <a:off x="2326174" y="1480122"/>
                <a:ext cx="248040" cy="45648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ACE391C8-0EB2-43F8-B79A-A5A4F1D2E5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90226" y="1444122"/>
                  <a:ext cx="319576" cy="52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F53B6154-1BFE-4B88-8552-F5E92A15A027}"/>
                  </a:ext>
                </a:extLst>
              </p14:cNvPr>
              <p14:cNvContentPartPr/>
              <p14:nvPr/>
            </p14:nvContentPartPr>
            <p14:xfrm>
              <a:off x="9668734" y="5899842"/>
              <a:ext cx="408240" cy="34488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F53B6154-1BFE-4B88-8552-F5E92A15A02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632734" y="5863842"/>
                <a:ext cx="479880" cy="41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6B8EA177-9E2A-4052-B419-EF5977AB6054}"/>
              </a:ext>
            </a:extLst>
          </p:cNvPr>
          <p:cNvGrpSpPr/>
          <p:nvPr/>
        </p:nvGrpSpPr>
        <p:grpSpPr>
          <a:xfrm>
            <a:off x="10088384" y="4604642"/>
            <a:ext cx="2135520" cy="2095200"/>
            <a:chOff x="10088384" y="4604642"/>
            <a:chExt cx="2135520" cy="20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EDCA200A-DABD-49BE-A513-99FEA40D85FC}"/>
                    </a:ext>
                  </a:extLst>
                </p14:cNvPr>
                <p14:cNvContentPartPr/>
                <p14:nvPr/>
              </p14:nvContentPartPr>
              <p14:xfrm>
                <a:off x="10088384" y="4701122"/>
                <a:ext cx="669600" cy="199872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EDCA200A-DABD-49BE-A513-99FEA40D85F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52365" y="4665122"/>
                  <a:ext cx="741279" cy="20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EE151A7F-5C4E-4777-A6CB-D0452E99FDCE}"/>
                    </a:ext>
                  </a:extLst>
                </p14:cNvPr>
                <p14:cNvContentPartPr/>
                <p14:nvPr/>
              </p14:nvContentPartPr>
              <p14:xfrm>
                <a:off x="10856264" y="4604642"/>
                <a:ext cx="1367640" cy="40068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EE151A7F-5C4E-4777-A6CB-D0452E99FDC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20264" y="4568642"/>
                  <a:ext cx="14392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CB12529C-5996-4B65-B609-C7C862AA1CA8}"/>
                    </a:ext>
                  </a:extLst>
                </p14:cNvPr>
                <p14:cNvContentPartPr/>
                <p14:nvPr/>
              </p14:nvContentPartPr>
              <p14:xfrm>
                <a:off x="10680057" y="4641261"/>
                <a:ext cx="277200" cy="5148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CB12529C-5996-4B65-B609-C7C862AA1C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62080" y="4623261"/>
                  <a:ext cx="312794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27">
            <a:extLst>
              <a:ext uri="{FF2B5EF4-FFF2-40B4-BE49-F238E27FC236}">
                <a16:creationId xmlns:a16="http://schemas.microsoft.com/office/drawing/2014/main" id="{77DA7581-9248-47FD-AF61-35118C66499A}"/>
              </a:ext>
            </a:extLst>
          </p:cNvPr>
          <p:cNvGrpSpPr/>
          <p:nvPr/>
        </p:nvGrpSpPr>
        <p:grpSpPr>
          <a:xfrm>
            <a:off x="846717" y="5320720"/>
            <a:ext cx="802440" cy="177120"/>
            <a:chOff x="846717" y="5320720"/>
            <a:chExt cx="80244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0" name="Ink 21">
                  <a:extLst>
                    <a:ext uri="{FF2B5EF4-FFF2-40B4-BE49-F238E27FC236}">
                      <a16:creationId xmlns:a16="http://schemas.microsoft.com/office/drawing/2014/main" id="{839F3117-5FD0-4B46-9814-080AAFFAFBA7}"/>
                    </a:ext>
                  </a:extLst>
                </p14:cNvPr>
                <p14:cNvContentPartPr/>
                <p14:nvPr/>
              </p14:nvContentPartPr>
              <p14:xfrm>
                <a:off x="987117" y="5497480"/>
                <a:ext cx="360" cy="360"/>
              </p14:xfrm>
            </p:contentPart>
          </mc:Choice>
          <mc:Fallback xmlns="">
            <p:pic>
              <p:nvPicPr>
                <p:cNvPr id="130" name="Ink 21">
                  <a:extLst>
                    <a:ext uri="{FF2B5EF4-FFF2-40B4-BE49-F238E27FC236}">
                      <a16:creationId xmlns:a16="http://schemas.microsoft.com/office/drawing/2014/main" id="{839F3117-5FD0-4B46-9814-080AAFFAFB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4117" y="5434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5" name="Ink 22">
                  <a:extLst>
                    <a:ext uri="{FF2B5EF4-FFF2-40B4-BE49-F238E27FC236}">
                      <a16:creationId xmlns:a16="http://schemas.microsoft.com/office/drawing/2014/main" id="{025CFF75-2CD8-45B3-9E3E-6B901F3CD085}"/>
                    </a:ext>
                  </a:extLst>
                </p14:cNvPr>
                <p14:cNvContentPartPr/>
                <p14:nvPr/>
              </p14:nvContentPartPr>
              <p14:xfrm>
                <a:off x="1648797" y="5463640"/>
                <a:ext cx="360" cy="360"/>
              </p14:xfrm>
            </p:contentPart>
          </mc:Choice>
          <mc:Fallback xmlns="">
            <p:pic>
              <p:nvPicPr>
                <p:cNvPr id="135" name="Ink 22">
                  <a:extLst>
                    <a:ext uri="{FF2B5EF4-FFF2-40B4-BE49-F238E27FC236}">
                      <a16:creationId xmlns:a16="http://schemas.microsoft.com/office/drawing/2014/main" id="{025CFF75-2CD8-45B3-9E3E-6B901F3CD08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85797" y="54006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7" name="Ink 26">
                  <a:extLst>
                    <a:ext uri="{FF2B5EF4-FFF2-40B4-BE49-F238E27FC236}">
                      <a16:creationId xmlns:a16="http://schemas.microsoft.com/office/drawing/2014/main" id="{8128EBFA-AF63-44EC-B978-9A83B6FCD9E1}"/>
                    </a:ext>
                  </a:extLst>
                </p14:cNvPr>
                <p14:cNvContentPartPr/>
                <p14:nvPr/>
              </p14:nvContentPartPr>
              <p14:xfrm>
                <a:off x="846717" y="5320720"/>
                <a:ext cx="179280" cy="35640"/>
              </p14:xfrm>
            </p:contentPart>
          </mc:Choice>
          <mc:Fallback xmlns="">
            <p:pic>
              <p:nvPicPr>
                <p:cNvPr id="137" name="Ink 26">
                  <a:extLst>
                    <a:ext uri="{FF2B5EF4-FFF2-40B4-BE49-F238E27FC236}">
                      <a16:creationId xmlns:a16="http://schemas.microsoft.com/office/drawing/2014/main" id="{8128EBFA-AF63-44EC-B978-9A83B6FCD9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8717" y="5302720"/>
                  <a:ext cx="21492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0" name="Ink 36">
                <a:extLst>
                  <a:ext uri="{FF2B5EF4-FFF2-40B4-BE49-F238E27FC236}">
                    <a16:creationId xmlns:a16="http://schemas.microsoft.com/office/drawing/2014/main" id="{EF71D6A4-34DE-447D-BAF9-3C29FDE529C8}"/>
                  </a:ext>
                </a:extLst>
              </p14:cNvPr>
              <p14:cNvContentPartPr/>
              <p14:nvPr/>
            </p14:nvContentPartPr>
            <p14:xfrm>
              <a:off x="1568517" y="5259880"/>
              <a:ext cx="150120" cy="45360"/>
            </p14:xfrm>
          </p:contentPart>
        </mc:Choice>
        <mc:Fallback xmlns="">
          <p:pic>
            <p:nvPicPr>
              <p:cNvPr id="140" name="Ink 36">
                <a:extLst>
                  <a:ext uri="{FF2B5EF4-FFF2-40B4-BE49-F238E27FC236}">
                    <a16:creationId xmlns:a16="http://schemas.microsoft.com/office/drawing/2014/main" id="{EF71D6A4-34DE-447D-BAF9-3C29FDE529C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50517" y="5241880"/>
                <a:ext cx="1857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3" name="Ink 37">
                <a:extLst>
                  <a:ext uri="{FF2B5EF4-FFF2-40B4-BE49-F238E27FC236}">
                    <a16:creationId xmlns:a16="http://schemas.microsoft.com/office/drawing/2014/main" id="{737453F3-D562-4115-959C-601156D6315B}"/>
                  </a:ext>
                </a:extLst>
              </p14:cNvPr>
              <p14:cNvContentPartPr/>
              <p14:nvPr/>
            </p14:nvContentPartPr>
            <p14:xfrm>
              <a:off x="1105197" y="5674960"/>
              <a:ext cx="291240" cy="166680"/>
            </p14:xfrm>
          </p:contentPart>
        </mc:Choice>
        <mc:Fallback xmlns="">
          <p:pic>
            <p:nvPicPr>
              <p:cNvPr id="143" name="Ink 37">
                <a:extLst>
                  <a:ext uri="{FF2B5EF4-FFF2-40B4-BE49-F238E27FC236}">
                    <a16:creationId xmlns:a16="http://schemas.microsoft.com/office/drawing/2014/main" id="{737453F3-D562-4115-959C-601156D6315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87197" y="5656999"/>
                <a:ext cx="326880" cy="202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4" name="Ink 44">
                <a:extLst>
                  <a:ext uri="{FF2B5EF4-FFF2-40B4-BE49-F238E27FC236}">
                    <a16:creationId xmlns:a16="http://schemas.microsoft.com/office/drawing/2014/main" id="{E4C8C699-E8B7-4667-93F6-929AD54A341D}"/>
                  </a:ext>
                </a:extLst>
              </p14:cNvPr>
              <p14:cNvContentPartPr/>
              <p14:nvPr/>
            </p14:nvContentPartPr>
            <p14:xfrm>
              <a:off x="1157893" y="5698382"/>
              <a:ext cx="208440" cy="73080"/>
            </p14:xfrm>
          </p:contentPart>
        </mc:Choice>
        <mc:Fallback xmlns="">
          <p:pic>
            <p:nvPicPr>
              <p:cNvPr id="144" name="Ink 44">
                <a:extLst>
                  <a:ext uri="{FF2B5EF4-FFF2-40B4-BE49-F238E27FC236}">
                    <a16:creationId xmlns:a16="http://schemas.microsoft.com/office/drawing/2014/main" id="{E4C8C699-E8B7-4667-93F6-929AD54A341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39893" y="5680470"/>
                <a:ext cx="244080" cy="108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9" name="Ink 45">
                <a:extLst>
                  <a:ext uri="{FF2B5EF4-FFF2-40B4-BE49-F238E27FC236}">
                    <a16:creationId xmlns:a16="http://schemas.microsoft.com/office/drawing/2014/main" id="{51223425-3101-4D89-955C-CC0244FEDAAB}"/>
                  </a:ext>
                </a:extLst>
              </p14:cNvPr>
              <p14:cNvContentPartPr/>
              <p14:nvPr/>
            </p14:nvContentPartPr>
            <p14:xfrm>
              <a:off x="1148331" y="5786218"/>
              <a:ext cx="128160" cy="11520"/>
            </p14:xfrm>
          </p:contentPart>
        </mc:Choice>
        <mc:Fallback xmlns="">
          <p:pic>
            <p:nvPicPr>
              <p:cNvPr id="149" name="Ink 45">
                <a:extLst>
                  <a:ext uri="{FF2B5EF4-FFF2-40B4-BE49-F238E27FC236}">
                    <a16:creationId xmlns:a16="http://schemas.microsoft.com/office/drawing/2014/main" id="{51223425-3101-4D89-955C-CC0244FEDAA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30331" y="5768218"/>
                <a:ext cx="163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3" name="Ink 47">
                <a:extLst>
                  <a:ext uri="{FF2B5EF4-FFF2-40B4-BE49-F238E27FC236}">
                    <a16:creationId xmlns:a16="http://schemas.microsoft.com/office/drawing/2014/main" id="{4816E111-27FA-427F-8752-6BD0C544006D}"/>
                  </a:ext>
                </a:extLst>
              </p14:cNvPr>
              <p14:cNvContentPartPr/>
              <p14:nvPr/>
            </p14:nvContentPartPr>
            <p14:xfrm>
              <a:off x="943985" y="5453834"/>
              <a:ext cx="29160" cy="36360"/>
            </p14:xfrm>
          </p:contentPart>
        </mc:Choice>
        <mc:Fallback xmlns="">
          <p:pic>
            <p:nvPicPr>
              <p:cNvPr id="153" name="Ink 47">
                <a:extLst>
                  <a:ext uri="{FF2B5EF4-FFF2-40B4-BE49-F238E27FC236}">
                    <a16:creationId xmlns:a16="http://schemas.microsoft.com/office/drawing/2014/main" id="{4816E111-27FA-427F-8752-6BD0C544006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34985" y="5444834"/>
                <a:ext cx="468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5" name="Ink 48">
                <a:extLst>
                  <a:ext uri="{FF2B5EF4-FFF2-40B4-BE49-F238E27FC236}">
                    <a16:creationId xmlns:a16="http://schemas.microsoft.com/office/drawing/2014/main" id="{F3096050-8B34-4DBE-9B3B-0ABF5D2B028F}"/>
                  </a:ext>
                </a:extLst>
              </p14:cNvPr>
              <p14:cNvContentPartPr/>
              <p14:nvPr/>
            </p14:nvContentPartPr>
            <p14:xfrm>
              <a:off x="983585" y="5499554"/>
              <a:ext cx="50040" cy="45000"/>
            </p14:xfrm>
          </p:contentPart>
        </mc:Choice>
        <mc:Fallback xmlns="">
          <p:pic>
            <p:nvPicPr>
              <p:cNvPr id="155" name="Ink 48">
                <a:extLst>
                  <a:ext uri="{FF2B5EF4-FFF2-40B4-BE49-F238E27FC236}">
                    <a16:creationId xmlns:a16="http://schemas.microsoft.com/office/drawing/2014/main" id="{F3096050-8B34-4DBE-9B3B-0ABF5D2B028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74585" y="5490625"/>
                <a:ext cx="67680" cy="6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7" name="Ink 49">
                <a:extLst>
                  <a:ext uri="{FF2B5EF4-FFF2-40B4-BE49-F238E27FC236}">
                    <a16:creationId xmlns:a16="http://schemas.microsoft.com/office/drawing/2014/main" id="{A5F44C41-B4AB-4432-942C-4652192E5486}"/>
                  </a:ext>
                </a:extLst>
              </p14:cNvPr>
              <p14:cNvContentPartPr/>
              <p14:nvPr/>
            </p14:nvContentPartPr>
            <p14:xfrm>
              <a:off x="1611065" y="5427914"/>
              <a:ext cx="20520" cy="25200"/>
            </p14:xfrm>
          </p:contentPart>
        </mc:Choice>
        <mc:Fallback xmlns="">
          <p:pic>
            <p:nvPicPr>
              <p:cNvPr id="157" name="Ink 49">
                <a:extLst>
                  <a:ext uri="{FF2B5EF4-FFF2-40B4-BE49-F238E27FC236}">
                    <a16:creationId xmlns:a16="http://schemas.microsoft.com/office/drawing/2014/main" id="{A5F44C41-B4AB-4432-942C-4652192E548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602220" y="5418914"/>
                <a:ext cx="37856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5" name="Ink 52">
                <a:extLst>
                  <a:ext uri="{FF2B5EF4-FFF2-40B4-BE49-F238E27FC236}">
                    <a16:creationId xmlns:a16="http://schemas.microsoft.com/office/drawing/2014/main" id="{D54D8D39-8846-4CFB-94DA-97DB43B91AF6}"/>
                  </a:ext>
                </a:extLst>
              </p14:cNvPr>
              <p14:cNvContentPartPr/>
              <p14:nvPr/>
            </p14:nvContentPartPr>
            <p14:xfrm>
              <a:off x="1652105" y="5460969"/>
              <a:ext cx="43920" cy="45000"/>
            </p14:xfrm>
          </p:contentPart>
        </mc:Choice>
        <mc:Fallback xmlns="">
          <p:pic>
            <p:nvPicPr>
              <p:cNvPr id="165" name="Ink 52">
                <a:extLst>
                  <a:ext uri="{FF2B5EF4-FFF2-40B4-BE49-F238E27FC236}">
                    <a16:creationId xmlns:a16="http://schemas.microsoft.com/office/drawing/2014/main" id="{D54D8D39-8846-4CFB-94DA-97DB43B91AF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43105" y="5451969"/>
                <a:ext cx="615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6" name="Ink 68">
                <a:extLst>
                  <a:ext uri="{FF2B5EF4-FFF2-40B4-BE49-F238E27FC236}">
                    <a16:creationId xmlns:a16="http://schemas.microsoft.com/office/drawing/2014/main" id="{9C018ADC-A845-473C-AEC3-007E73118733}"/>
                  </a:ext>
                </a:extLst>
              </p14:cNvPr>
              <p14:cNvContentPartPr/>
              <p14:nvPr/>
            </p14:nvContentPartPr>
            <p14:xfrm>
              <a:off x="1343583" y="6219626"/>
              <a:ext cx="451800" cy="173160"/>
            </p14:xfrm>
          </p:contentPart>
        </mc:Choice>
        <mc:Fallback xmlns="">
          <p:pic>
            <p:nvPicPr>
              <p:cNvPr id="166" name="Ink 68">
                <a:extLst>
                  <a:ext uri="{FF2B5EF4-FFF2-40B4-BE49-F238E27FC236}">
                    <a16:creationId xmlns:a16="http://schemas.microsoft.com/office/drawing/2014/main" id="{9C018ADC-A845-473C-AEC3-007E7311873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25597" y="6201626"/>
                <a:ext cx="487412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7" name="Ink 69">
                <a:extLst>
                  <a:ext uri="{FF2B5EF4-FFF2-40B4-BE49-F238E27FC236}">
                    <a16:creationId xmlns:a16="http://schemas.microsoft.com/office/drawing/2014/main" id="{CDF0AE5F-ADC0-48AE-A524-44C346FC9B76}"/>
                  </a:ext>
                </a:extLst>
              </p14:cNvPr>
              <p14:cNvContentPartPr/>
              <p14:nvPr/>
            </p14:nvContentPartPr>
            <p14:xfrm>
              <a:off x="1301463" y="6392066"/>
              <a:ext cx="29160" cy="360"/>
            </p14:xfrm>
          </p:contentPart>
        </mc:Choice>
        <mc:Fallback xmlns="">
          <p:pic>
            <p:nvPicPr>
              <p:cNvPr id="167" name="Ink 69">
                <a:extLst>
                  <a:ext uri="{FF2B5EF4-FFF2-40B4-BE49-F238E27FC236}">
                    <a16:creationId xmlns:a16="http://schemas.microsoft.com/office/drawing/2014/main" id="{CDF0AE5F-ADC0-48AE-A524-44C346FC9B7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283463" y="6374066"/>
                <a:ext cx="64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9" name="Ink 81">
                <a:extLst>
                  <a:ext uri="{FF2B5EF4-FFF2-40B4-BE49-F238E27FC236}">
                    <a16:creationId xmlns:a16="http://schemas.microsoft.com/office/drawing/2014/main" id="{7845861F-5DA5-44CF-841D-F7B2B3536D2B}"/>
                  </a:ext>
                </a:extLst>
              </p14:cNvPr>
              <p14:cNvContentPartPr/>
              <p14:nvPr/>
            </p14:nvContentPartPr>
            <p14:xfrm>
              <a:off x="913474" y="6252497"/>
              <a:ext cx="347760" cy="150120"/>
            </p14:xfrm>
          </p:contentPart>
        </mc:Choice>
        <mc:Fallback xmlns="">
          <p:pic>
            <p:nvPicPr>
              <p:cNvPr id="169" name="Ink 81">
                <a:extLst>
                  <a:ext uri="{FF2B5EF4-FFF2-40B4-BE49-F238E27FC236}">
                    <a16:creationId xmlns:a16="http://schemas.microsoft.com/office/drawing/2014/main" id="{7845861F-5DA5-44CF-841D-F7B2B3536D2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5474" y="6234454"/>
                <a:ext cx="383400" cy="185846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uppo 169">
            <a:extLst>
              <a:ext uri="{FF2B5EF4-FFF2-40B4-BE49-F238E27FC236}">
                <a16:creationId xmlns:a16="http://schemas.microsoft.com/office/drawing/2014/main" id="{0821E087-2BA8-467C-9705-7BED4E8AC73D}"/>
              </a:ext>
            </a:extLst>
          </p:cNvPr>
          <p:cNvGrpSpPr/>
          <p:nvPr/>
        </p:nvGrpSpPr>
        <p:grpSpPr>
          <a:xfrm>
            <a:off x="264960" y="4692888"/>
            <a:ext cx="2039040" cy="786240"/>
            <a:chOff x="264960" y="4692888"/>
            <a:chExt cx="2039040" cy="7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B1F58AD9-AB0D-4CC7-BC00-204CE9BBCA15}"/>
                    </a:ext>
                  </a:extLst>
                </p14:cNvPr>
                <p14:cNvContentPartPr/>
                <p14:nvPr/>
              </p14:nvContentPartPr>
              <p14:xfrm>
                <a:off x="340560" y="4875768"/>
                <a:ext cx="933480" cy="58284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B1F58AD9-AB0D-4CC7-BC00-204CE9BBCA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2560" y="4857757"/>
                  <a:ext cx="969120" cy="618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2C9E6D1C-5211-42DE-AD9E-C78930C0E7FE}"/>
                    </a:ext>
                  </a:extLst>
                </p14:cNvPr>
                <p14:cNvContentPartPr/>
                <p14:nvPr/>
              </p14:nvContentPartPr>
              <p14:xfrm>
                <a:off x="389520" y="4875408"/>
                <a:ext cx="781200" cy="6037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2C9E6D1C-5211-42DE-AD9E-C78930C0E7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1520" y="4857408"/>
                  <a:ext cx="81684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538DF86C-F221-4CF2-827A-CCC7F75B2AD5}"/>
                    </a:ext>
                  </a:extLst>
                </p14:cNvPr>
                <p14:cNvContentPartPr/>
                <p14:nvPr/>
              </p14:nvContentPartPr>
              <p14:xfrm>
                <a:off x="308520" y="4809168"/>
                <a:ext cx="947160" cy="61812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538DF86C-F221-4CF2-827A-CCC7F75B2A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0520" y="4791158"/>
                  <a:ext cx="982800" cy="653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D9327BC4-BFD5-4E87-93BE-A14FE7454228}"/>
                    </a:ext>
                  </a:extLst>
                </p14:cNvPr>
                <p14:cNvContentPartPr/>
                <p14:nvPr/>
              </p14:nvContentPartPr>
              <p14:xfrm>
                <a:off x="264960" y="4759848"/>
                <a:ext cx="978480" cy="50472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D9327BC4-BFD5-4E87-93BE-A14FE74542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6960" y="4741835"/>
                  <a:ext cx="1014120" cy="540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1980E964-4C76-4B25-81AD-D0FFC03398E8}"/>
                    </a:ext>
                  </a:extLst>
                </p14:cNvPr>
                <p14:cNvContentPartPr/>
                <p14:nvPr/>
              </p14:nvContentPartPr>
              <p14:xfrm>
                <a:off x="895680" y="4869648"/>
                <a:ext cx="1248120" cy="19692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1980E964-4C76-4B25-81AD-D0FFC03398E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7675" y="4851648"/>
                  <a:ext cx="128377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3FF0C0DE-4F41-4181-9A8B-C04AD10BDBC9}"/>
                    </a:ext>
                  </a:extLst>
                </p14:cNvPr>
                <p14:cNvContentPartPr/>
                <p14:nvPr/>
              </p14:nvContentPartPr>
              <p14:xfrm>
                <a:off x="1212840" y="4760568"/>
                <a:ext cx="969840" cy="26352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3FF0C0DE-4F41-4181-9A8B-C04AD10BDB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94847" y="4742568"/>
                  <a:ext cx="1005467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D46C80DA-0CB9-4B52-88C1-B10D81EACE5C}"/>
                    </a:ext>
                  </a:extLst>
                </p14:cNvPr>
                <p14:cNvContentPartPr/>
                <p14:nvPr/>
              </p14:nvContentPartPr>
              <p14:xfrm>
                <a:off x="1292040" y="4803408"/>
                <a:ext cx="969840" cy="22464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D46C80DA-0CB9-4B52-88C1-B10D81EACE5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74047" y="4785408"/>
                  <a:ext cx="1005467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2787BA2E-80E8-43F7-A3E3-270C6F73C1D7}"/>
                    </a:ext>
                  </a:extLst>
                </p14:cNvPr>
                <p14:cNvContentPartPr/>
                <p14:nvPr/>
              </p14:nvContentPartPr>
              <p14:xfrm>
                <a:off x="1289880" y="4803048"/>
                <a:ext cx="991800" cy="3373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2787BA2E-80E8-43F7-A3E3-270C6F73C1D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71880" y="4785067"/>
                  <a:ext cx="1027440" cy="372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AF4CD784-D7B0-4AC9-9A9F-CD5702FADAA3}"/>
                    </a:ext>
                  </a:extLst>
                </p14:cNvPr>
                <p14:cNvContentPartPr/>
                <p14:nvPr/>
              </p14:nvContentPartPr>
              <p14:xfrm>
                <a:off x="1206720" y="4692888"/>
                <a:ext cx="1097280" cy="37872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AF4CD784-D7B0-4AC9-9A9F-CD5702FADA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88714" y="4674888"/>
                  <a:ext cx="1132932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E399028C-9B35-4A04-9A58-745BB09B23AA}"/>
                    </a:ext>
                  </a:extLst>
                </p14:cNvPr>
                <p14:cNvContentPartPr/>
                <p14:nvPr/>
              </p14:nvContentPartPr>
              <p14:xfrm>
                <a:off x="457200" y="4967568"/>
                <a:ext cx="719640" cy="46764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E399028C-9B35-4A04-9A58-745BB09B23A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9200" y="4949568"/>
                  <a:ext cx="7552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4B4813C9-2A35-48BA-B66F-0048B8CE70FE}"/>
                    </a:ext>
                  </a:extLst>
                </p14:cNvPr>
                <p14:cNvContentPartPr/>
                <p14:nvPr/>
              </p14:nvContentPartPr>
              <p14:xfrm>
                <a:off x="280440" y="4748688"/>
                <a:ext cx="780120" cy="49464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4B4813C9-2A35-48BA-B66F-0048B8CE70F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2440" y="4730688"/>
                  <a:ext cx="815760" cy="53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82" name="Ink 152">
                <a:extLst>
                  <a:ext uri="{FF2B5EF4-FFF2-40B4-BE49-F238E27FC236}">
                    <a16:creationId xmlns:a16="http://schemas.microsoft.com/office/drawing/2014/main" id="{72DD5694-C31E-424C-924D-74D62DEA753F}"/>
                  </a:ext>
                </a:extLst>
              </p14:cNvPr>
              <p14:cNvContentPartPr/>
              <p14:nvPr/>
            </p14:nvContentPartPr>
            <p14:xfrm>
              <a:off x="446238" y="4958064"/>
              <a:ext cx="1776600" cy="1132920"/>
            </p14:xfrm>
          </p:contentPart>
        </mc:Choice>
        <mc:Fallback xmlns="">
          <p:pic>
            <p:nvPicPr>
              <p:cNvPr id="182" name="Ink 152">
                <a:extLst>
                  <a:ext uri="{FF2B5EF4-FFF2-40B4-BE49-F238E27FC236}">
                    <a16:creationId xmlns:a16="http://schemas.microsoft.com/office/drawing/2014/main" id="{72DD5694-C31E-424C-924D-74D62DEA753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8238" y="4940058"/>
                <a:ext cx="1812240" cy="1168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83" name="Input penna 182">
                <a:extLst>
                  <a:ext uri="{FF2B5EF4-FFF2-40B4-BE49-F238E27FC236}">
                    <a16:creationId xmlns:a16="http://schemas.microsoft.com/office/drawing/2014/main" id="{BCE734C5-0118-42C4-B2DA-E3DB99C657AB}"/>
                  </a:ext>
                </a:extLst>
              </p14:cNvPr>
              <p14:cNvContentPartPr/>
              <p14:nvPr/>
            </p14:nvContentPartPr>
            <p14:xfrm>
              <a:off x="540720" y="5684040"/>
              <a:ext cx="360" cy="360"/>
            </p14:xfrm>
          </p:contentPart>
        </mc:Choice>
        <mc:Fallback xmlns="">
          <p:pic>
            <p:nvPicPr>
              <p:cNvPr id="183" name="Input penna 182">
                <a:extLst>
                  <a:ext uri="{FF2B5EF4-FFF2-40B4-BE49-F238E27FC236}">
                    <a16:creationId xmlns:a16="http://schemas.microsoft.com/office/drawing/2014/main" id="{BCE734C5-0118-42C4-B2DA-E3DB99C657A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2720" y="56660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4" name="Input penna 183">
                <a:extLst>
                  <a:ext uri="{FF2B5EF4-FFF2-40B4-BE49-F238E27FC236}">
                    <a16:creationId xmlns:a16="http://schemas.microsoft.com/office/drawing/2014/main" id="{1E4CCDD9-1B0A-4646-9CE9-A236A65CF121}"/>
                  </a:ext>
                </a:extLst>
              </p14:cNvPr>
              <p14:cNvContentPartPr/>
              <p14:nvPr/>
            </p14:nvContentPartPr>
            <p14:xfrm>
              <a:off x="556200" y="5729760"/>
              <a:ext cx="360" cy="360"/>
            </p14:xfrm>
          </p:contentPart>
        </mc:Choice>
        <mc:Fallback xmlns="">
          <p:pic>
            <p:nvPicPr>
              <p:cNvPr id="184" name="Input penna 183">
                <a:extLst>
                  <a:ext uri="{FF2B5EF4-FFF2-40B4-BE49-F238E27FC236}">
                    <a16:creationId xmlns:a16="http://schemas.microsoft.com/office/drawing/2014/main" id="{1E4CCDD9-1B0A-4646-9CE9-A236A65CF12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8200" y="572076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85" name="Input penna 184">
                <a:extLst>
                  <a:ext uri="{FF2B5EF4-FFF2-40B4-BE49-F238E27FC236}">
                    <a16:creationId xmlns:a16="http://schemas.microsoft.com/office/drawing/2014/main" id="{828E0921-BA5B-4E69-A369-E4AF66D79BDC}"/>
                  </a:ext>
                </a:extLst>
              </p14:cNvPr>
              <p14:cNvContentPartPr/>
              <p14:nvPr/>
            </p14:nvContentPartPr>
            <p14:xfrm>
              <a:off x="677880" y="5729760"/>
              <a:ext cx="360" cy="360"/>
            </p14:xfrm>
          </p:contentPart>
        </mc:Choice>
        <mc:Fallback xmlns="">
          <p:pic>
            <p:nvPicPr>
              <p:cNvPr id="185" name="Input penna 184">
                <a:extLst>
                  <a:ext uri="{FF2B5EF4-FFF2-40B4-BE49-F238E27FC236}">
                    <a16:creationId xmlns:a16="http://schemas.microsoft.com/office/drawing/2014/main" id="{828E0921-BA5B-4E69-A369-E4AF66D79BD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59880" y="572076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6" name="Input penna 185">
                <a:extLst>
                  <a:ext uri="{FF2B5EF4-FFF2-40B4-BE49-F238E27FC236}">
                    <a16:creationId xmlns:a16="http://schemas.microsoft.com/office/drawing/2014/main" id="{57D3A8BD-A005-459C-9E48-7F78F02F7FB2}"/>
                  </a:ext>
                </a:extLst>
              </p14:cNvPr>
              <p14:cNvContentPartPr/>
              <p14:nvPr/>
            </p14:nvContentPartPr>
            <p14:xfrm>
              <a:off x="579600" y="5745240"/>
              <a:ext cx="7200" cy="14040"/>
            </p14:xfrm>
          </p:contentPart>
        </mc:Choice>
        <mc:Fallback xmlns="">
          <p:pic>
            <p:nvPicPr>
              <p:cNvPr id="186" name="Input penna 185">
                <a:extLst>
                  <a:ext uri="{FF2B5EF4-FFF2-40B4-BE49-F238E27FC236}">
                    <a16:creationId xmlns:a16="http://schemas.microsoft.com/office/drawing/2014/main" id="{57D3A8BD-A005-459C-9E48-7F78F02F7FB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61600" y="5726766"/>
                <a:ext cx="42840" cy="50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7" name="Input penna 186">
                <a:extLst>
                  <a:ext uri="{FF2B5EF4-FFF2-40B4-BE49-F238E27FC236}">
                    <a16:creationId xmlns:a16="http://schemas.microsoft.com/office/drawing/2014/main" id="{3411C035-0139-4D36-B648-47604FCD266E}"/>
                  </a:ext>
                </a:extLst>
              </p14:cNvPr>
              <p14:cNvContentPartPr/>
              <p14:nvPr/>
            </p14:nvContentPartPr>
            <p14:xfrm>
              <a:off x="594000" y="5798520"/>
              <a:ext cx="360" cy="360"/>
            </p14:xfrm>
          </p:contentPart>
        </mc:Choice>
        <mc:Fallback xmlns="">
          <p:pic>
            <p:nvPicPr>
              <p:cNvPr id="187" name="Input penna 186">
                <a:extLst>
                  <a:ext uri="{FF2B5EF4-FFF2-40B4-BE49-F238E27FC236}">
                    <a16:creationId xmlns:a16="http://schemas.microsoft.com/office/drawing/2014/main" id="{3411C035-0139-4D36-B648-47604FCD266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76000" y="57805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88" name="Input penna 187">
                <a:extLst>
                  <a:ext uri="{FF2B5EF4-FFF2-40B4-BE49-F238E27FC236}">
                    <a16:creationId xmlns:a16="http://schemas.microsoft.com/office/drawing/2014/main" id="{0A49A2C9-6A3D-49DC-B9E2-36DA88A10FA1}"/>
                  </a:ext>
                </a:extLst>
              </p14:cNvPr>
              <p14:cNvContentPartPr/>
              <p14:nvPr/>
            </p14:nvContentPartPr>
            <p14:xfrm>
              <a:off x="769320" y="5935680"/>
              <a:ext cx="360" cy="360"/>
            </p14:xfrm>
          </p:contentPart>
        </mc:Choice>
        <mc:Fallback xmlns="">
          <p:pic>
            <p:nvPicPr>
              <p:cNvPr id="188" name="Input penna 187">
                <a:extLst>
                  <a:ext uri="{FF2B5EF4-FFF2-40B4-BE49-F238E27FC236}">
                    <a16:creationId xmlns:a16="http://schemas.microsoft.com/office/drawing/2014/main" id="{0A49A2C9-6A3D-49DC-B9E2-36DA88A10FA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51320" y="591768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uppo 188">
            <a:extLst>
              <a:ext uri="{FF2B5EF4-FFF2-40B4-BE49-F238E27FC236}">
                <a16:creationId xmlns:a16="http://schemas.microsoft.com/office/drawing/2014/main" id="{AF6BCA9A-456E-4F15-AD5C-B1E7214FFB6A}"/>
              </a:ext>
            </a:extLst>
          </p:cNvPr>
          <p:cNvGrpSpPr/>
          <p:nvPr/>
        </p:nvGrpSpPr>
        <p:grpSpPr>
          <a:xfrm>
            <a:off x="624600" y="5889960"/>
            <a:ext cx="69120" cy="15480"/>
            <a:chOff x="624600" y="5889960"/>
            <a:chExt cx="69120" cy="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0198CB6B-8355-4CA2-8575-6D87CFED35EE}"/>
                    </a:ext>
                  </a:extLst>
                </p14:cNvPr>
                <p14:cNvContentPartPr/>
                <p14:nvPr/>
              </p14:nvContentPartPr>
              <p14:xfrm>
                <a:off x="624600" y="5889960"/>
                <a:ext cx="360" cy="3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0198CB6B-8355-4CA2-8575-6D87CFED35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6600" y="58719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BD2B12EE-18D9-490D-8338-97BF658BA0D4}"/>
                    </a:ext>
                  </a:extLst>
                </p14:cNvPr>
                <p14:cNvContentPartPr/>
                <p14:nvPr/>
              </p14:nvContentPartPr>
              <p14:xfrm>
                <a:off x="693360" y="5905080"/>
                <a:ext cx="360" cy="36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BD2B12EE-18D9-490D-8338-97BF658BA0D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5360" y="5887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uppo 191">
            <a:extLst>
              <a:ext uri="{FF2B5EF4-FFF2-40B4-BE49-F238E27FC236}">
                <a16:creationId xmlns:a16="http://schemas.microsoft.com/office/drawing/2014/main" id="{F4C6A91E-525E-45B0-A8CD-91D9449842F0}"/>
              </a:ext>
            </a:extLst>
          </p:cNvPr>
          <p:cNvGrpSpPr/>
          <p:nvPr/>
        </p:nvGrpSpPr>
        <p:grpSpPr>
          <a:xfrm>
            <a:off x="685440" y="5729760"/>
            <a:ext cx="183240" cy="107280"/>
            <a:chOff x="685440" y="5729760"/>
            <a:chExt cx="18324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9D8EB564-D10C-4C00-9DD8-485E7A008ADA}"/>
                    </a:ext>
                  </a:extLst>
                </p14:cNvPr>
                <p14:cNvContentPartPr/>
                <p14:nvPr/>
              </p14:nvContentPartPr>
              <p14:xfrm>
                <a:off x="685440" y="5813640"/>
                <a:ext cx="360" cy="36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9D8EB564-D10C-4C00-9DD8-485E7A008AD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7440" y="57956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337C44C5-3271-444A-834B-AC77E2ACC335}"/>
                    </a:ext>
                  </a:extLst>
                </p14:cNvPr>
                <p14:cNvContentPartPr/>
                <p14:nvPr/>
              </p14:nvContentPartPr>
              <p14:xfrm>
                <a:off x="792360" y="5836680"/>
                <a:ext cx="360" cy="36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337C44C5-3271-444A-834B-AC77E2ACC3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4360" y="582768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90D8E737-3882-4A0A-A226-A4CB20942060}"/>
                    </a:ext>
                  </a:extLst>
                </p14:cNvPr>
                <p14:cNvContentPartPr/>
                <p14:nvPr/>
              </p14:nvContentPartPr>
              <p14:xfrm>
                <a:off x="761760" y="5798520"/>
                <a:ext cx="360" cy="3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90D8E737-3882-4A0A-A226-A4CB209420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3760" y="57805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16365771-05D9-45B1-BE59-2F1F0F525298}"/>
                    </a:ext>
                  </a:extLst>
                </p14:cNvPr>
                <p14:cNvContentPartPr/>
                <p14:nvPr/>
              </p14:nvContentPartPr>
              <p14:xfrm>
                <a:off x="754200" y="5729760"/>
                <a:ext cx="360" cy="36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16365771-05D9-45B1-BE59-2F1F0F52529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6200" y="572076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D10DEC0D-AEA5-4014-B91E-5A5F87B5AEFA}"/>
                    </a:ext>
                  </a:extLst>
                </p14:cNvPr>
                <p14:cNvContentPartPr/>
                <p14:nvPr/>
              </p14:nvContentPartPr>
              <p14:xfrm>
                <a:off x="860760" y="5760360"/>
                <a:ext cx="3240" cy="1116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D10DEC0D-AEA5-4014-B91E-5A5F87B5AEF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2760" y="5741760"/>
                  <a:ext cx="38880" cy="47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1ED2F5AA-7B2E-4023-8A8E-435F20BF7451}"/>
                    </a:ext>
                  </a:extLst>
                </p14:cNvPr>
                <p14:cNvContentPartPr/>
                <p14:nvPr/>
              </p14:nvContentPartPr>
              <p14:xfrm>
                <a:off x="868320" y="5836680"/>
                <a:ext cx="360" cy="36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1ED2F5AA-7B2E-4023-8A8E-435F20BF74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0320" y="582768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po 198">
            <a:extLst>
              <a:ext uri="{FF2B5EF4-FFF2-40B4-BE49-F238E27FC236}">
                <a16:creationId xmlns:a16="http://schemas.microsoft.com/office/drawing/2014/main" id="{E963117F-3EDC-4277-8E63-A2C2D9FE9EED}"/>
              </a:ext>
            </a:extLst>
          </p:cNvPr>
          <p:cNvGrpSpPr/>
          <p:nvPr/>
        </p:nvGrpSpPr>
        <p:grpSpPr>
          <a:xfrm>
            <a:off x="815040" y="5882400"/>
            <a:ext cx="267120" cy="122040"/>
            <a:chOff x="815040" y="5882400"/>
            <a:chExt cx="26712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4B8424CE-F1BB-480C-96FC-AD5C828AFB66}"/>
                    </a:ext>
                  </a:extLst>
                </p14:cNvPr>
                <p14:cNvContentPartPr/>
                <p14:nvPr/>
              </p14:nvContentPartPr>
              <p14:xfrm>
                <a:off x="815040" y="5897520"/>
                <a:ext cx="360" cy="1584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4B8424CE-F1BB-480C-96FC-AD5C828AFB6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97040" y="5879101"/>
                  <a:ext cx="36000" cy="52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4816722B-A0A0-4F0D-99DA-DED8AE876160}"/>
                    </a:ext>
                  </a:extLst>
                </p14:cNvPr>
                <p14:cNvContentPartPr/>
                <p14:nvPr/>
              </p14:nvContentPartPr>
              <p14:xfrm>
                <a:off x="883800" y="5935680"/>
                <a:ext cx="360" cy="36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4816722B-A0A0-4F0D-99DA-DED8AE8761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5800" y="59176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D1159B71-D0A7-4170-8558-4E8F81D51AEE}"/>
                    </a:ext>
                  </a:extLst>
                </p14:cNvPr>
                <p14:cNvContentPartPr/>
                <p14:nvPr/>
              </p14:nvContentPartPr>
              <p14:xfrm>
                <a:off x="937080" y="5882400"/>
                <a:ext cx="360" cy="36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D1159B71-D0A7-4170-8558-4E8F81D51A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9080" y="58644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86D2ABCB-A470-4075-A5F7-48F6C851EDF1}"/>
                    </a:ext>
                  </a:extLst>
                </p14:cNvPr>
                <p14:cNvContentPartPr/>
                <p14:nvPr/>
              </p14:nvContentPartPr>
              <p14:xfrm>
                <a:off x="937080" y="5950800"/>
                <a:ext cx="360" cy="1404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86D2ABCB-A470-4075-A5F7-48F6C851EDF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19080" y="5932800"/>
                  <a:ext cx="36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E634F561-D283-4511-B529-F6BA67718888}"/>
                    </a:ext>
                  </a:extLst>
                </p14:cNvPr>
                <p14:cNvContentPartPr/>
                <p14:nvPr/>
              </p14:nvContentPartPr>
              <p14:xfrm>
                <a:off x="997920" y="5973840"/>
                <a:ext cx="360" cy="36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E634F561-D283-4511-B529-F6BA6771888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9920" y="596484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01852EBB-903A-4F40-B54A-8643420CE6B8}"/>
                    </a:ext>
                  </a:extLst>
                </p14:cNvPr>
                <p14:cNvContentPartPr/>
                <p14:nvPr/>
              </p14:nvContentPartPr>
              <p14:xfrm>
                <a:off x="1028520" y="5905080"/>
                <a:ext cx="360" cy="36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01852EBB-903A-4F40-B54A-8643420CE6B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0520" y="5887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C8B010C1-8670-46E3-925B-91471996980D}"/>
                    </a:ext>
                  </a:extLst>
                </p14:cNvPr>
                <p14:cNvContentPartPr/>
                <p14:nvPr/>
              </p14:nvContentPartPr>
              <p14:xfrm>
                <a:off x="1074240" y="5943240"/>
                <a:ext cx="360" cy="1404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C8B010C1-8670-46E3-925B-91471996980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6240" y="5925240"/>
                  <a:ext cx="36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69FC90B6-529E-421B-B9A2-851780954B5C}"/>
                    </a:ext>
                  </a:extLst>
                </p14:cNvPr>
                <p14:cNvContentPartPr/>
                <p14:nvPr/>
              </p14:nvContentPartPr>
              <p14:xfrm>
                <a:off x="1074240" y="6004080"/>
                <a:ext cx="7920" cy="36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69FC90B6-529E-421B-B9A2-851780954B5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6240" y="5986080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08" name="Input penna 207">
                <a:extLst>
                  <a:ext uri="{FF2B5EF4-FFF2-40B4-BE49-F238E27FC236}">
                    <a16:creationId xmlns:a16="http://schemas.microsoft.com/office/drawing/2014/main" id="{102C6504-E28B-497C-AA65-9FB1CBA92E53}"/>
                  </a:ext>
                </a:extLst>
              </p14:cNvPr>
              <p14:cNvContentPartPr/>
              <p14:nvPr/>
            </p14:nvContentPartPr>
            <p14:xfrm>
              <a:off x="1173240" y="6004080"/>
              <a:ext cx="360" cy="360"/>
            </p14:xfrm>
          </p:contentPart>
        </mc:Choice>
        <mc:Fallback xmlns="">
          <p:pic>
            <p:nvPicPr>
              <p:cNvPr id="208" name="Input penna 207">
                <a:extLst>
                  <a:ext uri="{FF2B5EF4-FFF2-40B4-BE49-F238E27FC236}">
                    <a16:creationId xmlns:a16="http://schemas.microsoft.com/office/drawing/2014/main" id="{102C6504-E28B-497C-AA65-9FB1CBA92E5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55240" y="59860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09" name="Input penna 208">
                <a:extLst>
                  <a:ext uri="{FF2B5EF4-FFF2-40B4-BE49-F238E27FC236}">
                    <a16:creationId xmlns:a16="http://schemas.microsoft.com/office/drawing/2014/main" id="{7E2E3AE7-B7F8-4087-A511-4BB88B87B878}"/>
                  </a:ext>
                </a:extLst>
              </p14:cNvPr>
              <p14:cNvContentPartPr/>
              <p14:nvPr/>
            </p14:nvContentPartPr>
            <p14:xfrm>
              <a:off x="1196280" y="5935680"/>
              <a:ext cx="360" cy="360"/>
            </p14:xfrm>
          </p:contentPart>
        </mc:Choice>
        <mc:Fallback xmlns="">
          <p:pic>
            <p:nvPicPr>
              <p:cNvPr id="209" name="Input penna 208">
                <a:extLst>
                  <a:ext uri="{FF2B5EF4-FFF2-40B4-BE49-F238E27FC236}">
                    <a16:creationId xmlns:a16="http://schemas.microsoft.com/office/drawing/2014/main" id="{7E2E3AE7-B7F8-4087-A511-4BB88B87B87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78280" y="59176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0" name="Input penna 209">
                <a:extLst>
                  <a:ext uri="{FF2B5EF4-FFF2-40B4-BE49-F238E27FC236}">
                    <a16:creationId xmlns:a16="http://schemas.microsoft.com/office/drawing/2014/main" id="{C7714B06-BEEB-4D85-B116-A7F442E076D9}"/>
                  </a:ext>
                </a:extLst>
              </p14:cNvPr>
              <p14:cNvContentPartPr/>
              <p14:nvPr/>
            </p14:nvContentPartPr>
            <p14:xfrm>
              <a:off x="1310400" y="5920560"/>
              <a:ext cx="360" cy="360"/>
            </p14:xfrm>
          </p:contentPart>
        </mc:Choice>
        <mc:Fallback xmlns="">
          <p:pic>
            <p:nvPicPr>
              <p:cNvPr id="210" name="Input penna 209">
                <a:extLst>
                  <a:ext uri="{FF2B5EF4-FFF2-40B4-BE49-F238E27FC236}">
                    <a16:creationId xmlns:a16="http://schemas.microsoft.com/office/drawing/2014/main" id="{C7714B06-BEEB-4D85-B116-A7F442E076D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92400" y="59025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11" name="Input penna 210">
                <a:extLst>
                  <a:ext uri="{FF2B5EF4-FFF2-40B4-BE49-F238E27FC236}">
                    <a16:creationId xmlns:a16="http://schemas.microsoft.com/office/drawing/2014/main" id="{D6556FE4-EFF0-4429-913B-7C7EA33C771B}"/>
                  </a:ext>
                </a:extLst>
              </p14:cNvPr>
              <p14:cNvContentPartPr/>
              <p14:nvPr/>
            </p14:nvContentPartPr>
            <p14:xfrm>
              <a:off x="1279800" y="5973840"/>
              <a:ext cx="360" cy="360"/>
            </p14:xfrm>
          </p:contentPart>
        </mc:Choice>
        <mc:Fallback xmlns="">
          <p:pic>
            <p:nvPicPr>
              <p:cNvPr id="211" name="Input penna 210">
                <a:extLst>
                  <a:ext uri="{FF2B5EF4-FFF2-40B4-BE49-F238E27FC236}">
                    <a16:creationId xmlns:a16="http://schemas.microsoft.com/office/drawing/2014/main" id="{D6556FE4-EFF0-4429-913B-7C7EA33C771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61800" y="596484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2" name="Input penna 211">
                <a:extLst>
                  <a:ext uri="{FF2B5EF4-FFF2-40B4-BE49-F238E27FC236}">
                    <a16:creationId xmlns:a16="http://schemas.microsoft.com/office/drawing/2014/main" id="{733A0C5A-EBE9-49D1-AC50-E4955A2477D8}"/>
                  </a:ext>
                </a:extLst>
              </p14:cNvPr>
              <p14:cNvContentPartPr/>
              <p14:nvPr/>
            </p14:nvContentPartPr>
            <p14:xfrm>
              <a:off x="1341000" y="5981400"/>
              <a:ext cx="360" cy="360"/>
            </p14:xfrm>
          </p:contentPart>
        </mc:Choice>
        <mc:Fallback xmlns="">
          <p:pic>
            <p:nvPicPr>
              <p:cNvPr id="212" name="Input penna 211">
                <a:extLst>
                  <a:ext uri="{FF2B5EF4-FFF2-40B4-BE49-F238E27FC236}">
                    <a16:creationId xmlns:a16="http://schemas.microsoft.com/office/drawing/2014/main" id="{733A0C5A-EBE9-49D1-AC50-E4955A2477D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23000" y="597240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13" name="Input penna 212">
                <a:extLst>
                  <a:ext uri="{FF2B5EF4-FFF2-40B4-BE49-F238E27FC236}">
                    <a16:creationId xmlns:a16="http://schemas.microsoft.com/office/drawing/2014/main" id="{2DA15B03-2D93-4D59-9F34-7499B61C0208}"/>
                  </a:ext>
                </a:extLst>
              </p14:cNvPr>
              <p14:cNvContentPartPr/>
              <p14:nvPr/>
            </p14:nvContentPartPr>
            <p14:xfrm>
              <a:off x="1416960" y="5958360"/>
              <a:ext cx="360" cy="360"/>
            </p14:xfrm>
          </p:contentPart>
        </mc:Choice>
        <mc:Fallback xmlns="">
          <p:pic>
            <p:nvPicPr>
              <p:cNvPr id="213" name="Input penna 212">
                <a:extLst>
                  <a:ext uri="{FF2B5EF4-FFF2-40B4-BE49-F238E27FC236}">
                    <a16:creationId xmlns:a16="http://schemas.microsoft.com/office/drawing/2014/main" id="{2DA15B03-2D93-4D59-9F34-7499B61C020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98960" y="59403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4" name="Input penna 213">
                <a:extLst>
                  <a:ext uri="{FF2B5EF4-FFF2-40B4-BE49-F238E27FC236}">
                    <a16:creationId xmlns:a16="http://schemas.microsoft.com/office/drawing/2014/main" id="{20003B07-8446-4143-9CC5-2214600DE0F2}"/>
                  </a:ext>
                </a:extLst>
              </p14:cNvPr>
              <p14:cNvContentPartPr/>
              <p14:nvPr/>
            </p14:nvContentPartPr>
            <p14:xfrm>
              <a:off x="1386720" y="5874480"/>
              <a:ext cx="44280" cy="8280"/>
            </p14:xfrm>
          </p:contentPart>
        </mc:Choice>
        <mc:Fallback xmlns="">
          <p:pic>
            <p:nvPicPr>
              <p:cNvPr id="214" name="Input penna 213">
                <a:extLst>
                  <a:ext uri="{FF2B5EF4-FFF2-40B4-BE49-F238E27FC236}">
                    <a16:creationId xmlns:a16="http://schemas.microsoft.com/office/drawing/2014/main" id="{20003B07-8446-4143-9CC5-2214600DE0F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368720" y="5856480"/>
                <a:ext cx="7992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uppo 214">
            <a:extLst>
              <a:ext uri="{FF2B5EF4-FFF2-40B4-BE49-F238E27FC236}">
                <a16:creationId xmlns:a16="http://schemas.microsoft.com/office/drawing/2014/main" id="{E528923E-6D31-4FD1-88A6-1776F80B2120}"/>
              </a:ext>
            </a:extLst>
          </p:cNvPr>
          <p:cNvGrpSpPr/>
          <p:nvPr/>
        </p:nvGrpSpPr>
        <p:grpSpPr>
          <a:xfrm>
            <a:off x="1493280" y="5897520"/>
            <a:ext cx="114840" cy="61200"/>
            <a:chOff x="1493280" y="5897520"/>
            <a:chExt cx="11484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517C3C25-8A45-45A8-A6EE-A733E68965A1}"/>
                    </a:ext>
                  </a:extLst>
                </p14:cNvPr>
                <p14:cNvContentPartPr/>
                <p14:nvPr/>
              </p14:nvContentPartPr>
              <p14:xfrm>
                <a:off x="1513080" y="5905080"/>
                <a:ext cx="3600" cy="504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517C3C25-8A45-45A8-A6EE-A733E68965A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95080" y="5885695"/>
                  <a:ext cx="39240" cy="4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DAB05AD2-7DA3-4A65-82C9-07422968B88A}"/>
                    </a:ext>
                  </a:extLst>
                </p14:cNvPr>
                <p14:cNvContentPartPr/>
                <p14:nvPr/>
              </p14:nvContentPartPr>
              <p14:xfrm>
                <a:off x="1493280" y="5943240"/>
                <a:ext cx="360" cy="36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DAB05AD2-7DA3-4A65-82C9-07422968B8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75280" y="593424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0FA7B1C3-C964-41AE-A026-C59E79214CC1}"/>
                    </a:ext>
                  </a:extLst>
                </p14:cNvPr>
                <p14:cNvContentPartPr/>
                <p14:nvPr/>
              </p14:nvContentPartPr>
              <p14:xfrm>
                <a:off x="1569600" y="5958360"/>
                <a:ext cx="360" cy="36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0FA7B1C3-C964-41AE-A026-C59E79214C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51600" y="59403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4FC96953-50C3-4E1A-B95F-B0E65ABCD4F9}"/>
                    </a:ext>
                  </a:extLst>
                </p14:cNvPr>
                <p14:cNvContentPartPr/>
                <p14:nvPr/>
              </p14:nvContentPartPr>
              <p14:xfrm>
                <a:off x="1607760" y="5897520"/>
                <a:ext cx="360" cy="36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4FC96953-50C3-4E1A-B95F-B0E65ABCD4F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89760" y="58795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20" name="Input penna 219">
                <a:extLst>
                  <a:ext uri="{FF2B5EF4-FFF2-40B4-BE49-F238E27FC236}">
                    <a16:creationId xmlns:a16="http://schemas.microsoft.com/office/drawing/2014/main" id="{3521325C-9DE0-4B31-911F-D36A80E1340F}"/>
                  </a:ext>
                </a:extLst>
              </p14:cNvPr>
              <p14:cNvContentPartPr/>
              <p14:nvPr/>
            </p14:nvContentPartPr>
            <p14:xfrm>
              <a:off x="1500840" y="5821200"/>
              <a:ext cx="360" cy="360"/>
            </p14:xfrm>
          </p:contentPart>
        </mc:Choice>
        <mc:Fallback xmlns="">
          <p:pic>
            <p:nvPicPr>
              <p:cNvPr id="220" name="Input penna 219">
                <a:extLst>
                  <a:ext uri="{FF2B5EF4-FFF2-40B4-BE49-F238E27FC236}">
                    <a16:creationId xmlns:a16="http://schemas.microsoft.com/office/drawing/2014/main" id="{3521325C-9DE0-4B31-911F-D36A80E1340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82840" y="58032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1" name="Input penna 220">
                <a:extLst>
                  <a:ext uri="{FF2B5EF4-FFF2-40B4-BE49-F238E27FC236}">
                    <a16:creationId xmlns:a16="http://schemas.microsoft.com/office/drawing/2014/main" id="{61CA2721-B861-49FE-A350-DDABA08C01B9}"/>
                  </a:ext>
                </a:extLst>
              </p14:cNvPr>
              <p14:cNvContentPartPr/>
              <p14:nvPr/>
            </p14:nvContentPartPr>
            <p14:xfrm>
              <a:off x="1622880" y="5798520"/>
              <a:ext cx="360" cy="360"/>
            </p14:xfrm>
          </p:contentPart>
        </mc:Choice>
        <mc:Fallback xmlns="">
          <p:pic>
            <p:nvPicPr>
              <p:cNvPr id="221" name="Input penna 220">
                <a:extLst>
                  <a:ext uri="{FF2B5EF4-FFF2-40B4-BE49-F238E27FC236}">
                    <a16:creationId xmlns:a16="http://schemas.microsoft.com/office/drawing/2014/main" id="{61CA2721-B861-49FE-A350-DDABA08C01B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604880" y="57805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22" name="Input penna 221">
                <a:extLst>
                  <a:ext uri="{FF2B5EF4-FFF2-40B4-BE49-F238E27FC236}">
                    <a16:creationId xmlns:a16="http://schemas.microsoft.com/office/drawing/2014/main" id="{73022D6E-96CD-4EEB-AE82-0FB950EE7C6B}"/>
                  </a:ext>
                </a:extLst>
              </p14:cNvPr>
              <p14:cNvContentPartPr/>
              <p14:nvPr/>
            </p14:nvContentPartPr>
            <p14:xfrm>
              <a:off x="1683720" y="5851800"/>
              <a:ext cx="360" cy="360"/>
            </p14:xfrm>
          </p:contentPart>
        </mc:Choice>
        <mc:Fallback xmlns="">
          <p:pic>
            <p:nvPicPr>
              <p:cNvPr id="222" name="Input penna 221">
                <a:extLst>
                  <a:ext uri="{FF2B5EF4-FFF2-40B4-BE49-F238E27FC236}">
                    <a16:creationId xmlns:a16="http://schemas.microsoft.com/office/drawing/2014/main" id="{73022D6E-96CD-4EEB-AE82-0FB950EE7C6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665720" y="58338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23" name="Input penna 222">
                <a:extLst>
                  <a:ext uri="{FF2B5EF4-FFF2-40B4-BE49-F238E27FC236}">
                    <a16:creationId xmlns:a16="http://schemas.microsoft.com/office/drawing/2014/main" id="{0CD7D8B3-DF57-4851-BE36-202DD45CBB8C}"/>
                  </a:ext>
                </a:extLst>
              </p14:cNvPr>
              <p14:cNvContentPartPr/>
              <p14:nvPr/>
            </p14:nvContentPartPr>
            <p14:xfrm>
              <a:off x="1737000" y="5920560"/>
              <a:ext cx="360" cy="360"/>
            </p14:xfrm>
          </p:contentPart>
        </mc:Choice>
        <mc:Fallback xmlns="">
          <p:pic>
            <p:nvPicPr>
              <p:cNvPr id="223" name="Input penna 222">
                <a:extLst>
                  <a:ext uri="{FF2B5EF4-FFF2-40B4-BE49-F238E27FC236}">
                    <a16:creationId xmlns:a16="http://schemas.microsoft.com/office/drawing/2014/main" id="{0CD7D8B3-DF57-4851-BE36-202DD45CBB8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719000" y="59025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24" name="Input penna 223">
                <a:extLst>
                  <a:ext uri="{FF2B5EF4-FFF2-40B4-BE49-F238E27FC236}">
                    <a16:creationId xmlns:a16="http://schemas.microsoft.com/office/drawing/2014/main" id="{2D2E5181-F9DE-428E-8907-C576D19286F6}"/>
                  </a:ext>
                </a:extLst>
              </p14:cNvPr>
              <p14:cNvContentPartPr/>
              <p14:nvPr/>
            </p14:nvContentPartPr>
            <p14:xfrm>
              <a:off x="1874160" y="5866920"/>
              <a:ext cx="360" cy="360"/>
            </p14:xfrm>
          </p:contentPart>
        </mc:Choice>
        <mc:Fallback xmlns="">
          <p:pic>
            <p:nvPicPr>
              <p:cNvPr id="224" name="Input penna 223">
                <a:extLst>
                  <a:ext uri="{FF2B5EF4-FFF2-40B4-BE49-F238E27FC236}">
                    <a16:creationId xmlns:a16="http://schemas.microsoft.com/office/drawing/2014/main" id="{2D2E5181-F9DE-428E-8907-C576D19286F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856160" y="585792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48F92B5A-C369-4350-A1E9-A7A02559129B}"/>
                  </a:ext>
                </a:extLst>
              </p14:cNvPr>
              <p14:cNvContentPartPr/>
              <p14:nvPr/>
            </p14:nvContentPartPr>
            <p14:xfrm>
              <a:off x="1775160" y="5821200"/>
              <a:ext cx="360" cy="36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48F92B5A-C369-4350-A1E9-A7A02559129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757160" y="58032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26" name="Input penna 225">
                <a:extLst>
                  <a:ext uri="{FF2B5EF4-FFF2-40B4-BE49-F238E27FC236}">
                    <a16:creationId xmlns:a16="http://schemas.microsoft.com/office/drawing/2014/main" id="{BEF47E6F-D854-4867-A66F-92BF72C20B4D}"/>
                  </a:ext>
                </a:extLst>
              </p14:cNvPr>
              <p14:cNvContentPartPr/>
              <p14:nvPr/>
            </p14:nvContentPartPr>
            <p14:xfrm>
              <a:off x="1737000" y="5745240"/>
              <a:ext cx="360" cy="360"/>
            </p14:xfrm>
          </p:contentPart>
        </mc:Choice>
        <mc:Fallback xmlns="">
          <p:pic>
            <p:nvPicPr>
              <p:cNvPr id="226" name="Input penna 225">
                <a:extLst>
                  <a:ext uri="{FF2B5EF4-FFF2-40B4-BE49-F238E27FC236}">
                    <a16:creationId xmlns:a16="http://schemas.microsoft.com/office/drawing/2014/main" id="{BEF47E6F-D854-4867-A66F-92BF72C20B4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719000" y="57272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27" name="Input penna 226">
                <a:extLst>
                  <a:ext uri="{FF2B5EF4-FFF2-40B4-BE49-F238E27FC236}">
                    <a16:creationId xmlns:a16="http://schemas.microsoft.com/office/drawing/2014/main" id="{CACE8A0E-1B90-414C-92EB-766783530752}"/>
                  </a:ext>
                </a:extLst>
              </p14:cNvPr>
              <p14:cNvContentPartPr/>
              <p14:nvPr/>
            </p14:nvContentPartPr>
            <p14:xfrm>
              <a:off x="1828440" y="5737680"/>
              <a:ext cx="360" cy="360"/>
            </p14:xfrm>
          </p:contentPart>
        </mc:Choice>
        <mc:Fallback xmlns="">
          <p:pic>
            <p:nvPicPr>
              <p:cNvPr id="227" name="Input penna 226">
                <a:extLst>
                  <a:ext uri="{FF2B5EF4-FFF2-40B4-BE49-F238E27FC236}">
                    <a16:creationId xmlns:a16="http://schemas.microsoft.com/office/drawing/2014/main" id="{CACE8A0E-1B90-414C-92EB-76678353075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810440" y="57196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28" name="Input penna 227">
                <a:extLst>
                  <a:ext uri="{FF2B5EF4-FFF2-40B4-BE49-F238E27FC236}">
                    <a16:creationId xmlns:a16="http://schemas.microsoft.com/office/drawing/2014/main" id="{547CDACA-F689-4F81-AA88-8E28118CDC41}"/>
                  </a:ext>
                </a:extLst>
              </p14:cNvPr>
              <p14:cNvContentPartPr/>
              <p14:nvPr/>
            </p14:nvContentPartPr>
            <p14:xfrm>
              <a:off x="1912320" y="5745240"/>
              <a:ext cx="360" cy="360"/>
            </p14:xfrm>
          </p:contentPart>
        </mc:Choice>
        <mc:Fallback xmlns="">
          <p:pic>
            <p:nvPicPr>
              <p:cNvPr id="228" name="Input penna 227">
                <a:extLst>
                  <a:ext uri="{FF2B5EF4-FFF2-40B4-BE49-F238E27FC236}">
                    <a16:creationId xmlns:a16="http://schemas.microsoft.com/office/drawing/2014/main" id="{547CDACA-F689-4F81-AA88-8E28118CDC4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894320" y="57272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29" name="Input penna 228">
                <a:extLst>
                  <a:ext uri="{FF2B5EF4-FFF2-40B4-BE49-F238E27FC236}">
                    <a16:creationId xmlns:a16="http://schemas.microsoft.com/office/drawing/2014/main" id="{16379883-E8CD-48E7-87D6-9251278D2E49}"/>
                  </a:ext>
                </a:extLst>
              </p14:cNvPr>
              <p14:cNvContentPartPr/>
              <p14:nvPr/>
            </p14:nvContentPartPr>
            <p14:xfrm>
              <a:off x="2026800" y="5722200"/>
              <a:ext cx="360" cy="360"/>
            </p14:xfrm>
          </p:contentPart>
        </mc:Choice>
        <mc:Fallback xmlns="">
          <p:pic>
            <p:nvPicPr>
              <p:cNvPr id="229" name="Input penna 228">
                <a:extLst>
                  <a:ext uri="{FF2B5EF4-FFF2-40B4-BE49-F238E27FC236}">
                    <a16:creationId xmlns:a16="http://schemas.microsoft.com/office/drawing/2014/main" id="{16379883-E8CD-48E7-87D6-9251278D2E4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08800" y="57042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30" name="Input penna 229">
                <a:extLst>
                  <a:ext uri="{FF2B5EF4-FFF2-40B4-BE49-F238E27FC236}">
                    <a16:creationId xmlns:a16="http://schemas.microsoft.com/office/drawing/2014/main" id="{F5053D44-E7B2-490B-9693-CEAAE02CD557}"/>
                  </a:ext>
                </a:extLst>
              </p14:cNvPr>
              <p14:cNvContentPartPr/>
              <p14:nvPr/>
            </p14:nvContentPartPr>
            <p14:xfrm>
              <a:off x="1935360" y="5760360"/>
              <a:ext cx="360" cy="360"/>
            </p14:xfrm>
          </p:contentPart>
        </mc:Choice>
        <mc:Fallback xmlns="">
          <p:pic>
            <p:nvPicPr>
              <p:cNvPr id="230" name="Input penna 229">
                <a:extLst>
                  <a:ext uri="{FF2B5EF4-FFF2-40B4-BE49-F238E27FC236}">
                    <a16:creationId xmlns:a16="http://schemas.microsoft.com/office/drawing/2014/main" id="{F5053D44-E7B2-490B-9693-CEAAE02CD55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917360" y="57423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31" name="Input penna 230">
                <a:extLst>
                  <a:ext uri="{FF2B5EF4-FFF2-40B4-BE49-F238E27FC236}">
                    <a16:creationId xmlns:a16="http://schemas.microsoft.com/office/drawing/2014/main" id="{2B36866A-19AF-402C-94E3-D5234914771A}"/>
                  </a:ext>
                </a:extLst>
              </p14:cNvPr>
              <p14:cNvContentPartPr/>
              <p14:nvPr/>
            </p14:nvContentPartPr>
            <p14:xfrm>
              <a:off x="1942920" y="5638320"/>
              <a:ext cx="360" cy="360"/>
            </p14:xfrm>
          </p:contentPart>
        </mc:Choice>
        <mc:Fallback xmlns="">
          <p:pic>
            <p:nvPicPr>
              <p:cNvPr id="231" name="Input penna 230">
                <a:extLst>
                  <a:ext uri="{FF2B5EF4-FFF2-40B4-BE49-F238E27FC236}">
                    <a16:creationId xmlns:a16="http://schemas.microsoft.com/office/drawing/2014/main" id="{2B36866A-19AF-402C-94E3-D5234914771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924920" y="562932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32" name="Input penna 231">
                <a:extLst>
                  <a:ext uri="{FF2B5EF4-FFF2-40B4-BE49-F238E27FC236}">
                    <a16:creationId xmlns:a16="http://schemas.microsoft.com/office/drawing/2014/main" id="{984DB958-5716-446E-82FA-FE8C5794E0C8}"/>
                  </a:ext>
                </a:extLst>
              </p14:cNvPr>
              <p14:cNvContentPartPr/>
              <p14:nvPr/>
            </p14:nvContentPartPr>
            <p14:xfrm>
              <a:off x="1843920" y="5638320"/>
              <a:ext cx="360" cy="360"/>
            </p14:xfrm>
          </p:contentPart>
        </mc:Choice>
        <mc:Fallback xmlns="">
          <p:pic>
            <p:nvPicPr>
              <p:cNvPr id="232" name="Input penna 231">
                <a:extLst>
                  <a:ext uri="{FF2B5EF4-FFF2-40B4-BE49-F238E27FC236}">
                    <a16:creationId xmlns:a16="http://schemas.microsoft.com/office/drawing/2014/main" id="{984DB958-5716-446E-82FA-FE8C5794E0C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825920" y="562932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33" name="Input penna 232">
                <a:extLst>
                  <a:ext uri="{FF2B5EF4-FFF2-40B4-BE49-F238E27FC236}">
                    <a16:creationId xmlns:a16="http://schemas.microsoft.com/office/drawing/2014/main" id="{5B94A834-422F-417C-BE7B-5F08E38D55E3}"/>
                  </a:ext>
                </a:extLst>
              </p14:cNvPr>
              <p14:cNvContentPartPr/>
              <p14:nvPr/>
            </p14:nvContentPartPr>
            <p14:xfrm>
              <a:off x="2118240" y="5516640"/>
              <a:ext cx="360" cy="360"/>
            </p14:xfrm>
          </p:contentPart>
        </mc:Choice>
        <mc:Fallback xmlns="">
          <p:pic>
            <p:nvPicPr>
              <p:cNvPr id="233" name="Input penna 232">
                <a:extLst>
                  <a:ext uri="{FF2B5EF4-FFF2-40B4-BE49-F238E27FC236}">
                    <a16:creationId xmlns:a16="http://schemas.microsoft.com/office/drawing/2014/main" id="{5B94A834-422F-417C-BE7B-5F08E38D55E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00240" y="550764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34" name="Input penna 233">
                <a:extLst>
                  <a:ext uri="{FF2B5EF4-FFF2-40B4-BE49-F238E27FC236}">
                    <a16:creationId xmlns:a16="http://schemas.microsoft.com/office/drawing/2014/main" id="{BB05A7F8-2212-4627-AF0C-36EFC37B84CA}"/>
                  </a:ext>
                </a:extLst>
              </p14:cNvPr>
              <p14:cNvContentPartPr/>
              <p14:nvPr/>
            </p14:nvContentPartPr>
            <p14:xfrm>
              <a:off x="967680" y="5729760"/>
              <a:ext cx="360" cy="360"/>
            </p14:xfrm>
          </p:contentPart>
        </mc:Choice>
        <mc:Fallback xmlns="">
          <p:pic>
            <p:nvPicPr>
              <p:cNvPr id="234" name="Input penna 233">
                <a:extLst>
                  <a:ext uri="{FF2B5EF4-FFF2-40B4-BE49-F238E27FC236}">
                    <a16:creationId xmlns:a16="http://schemas.microsoft.com/office/drawing/2014/main" id="{BB05A7F8-2212-4627-AF0C-36EFC37B84C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49680" y="572076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35" name="Input penna 234">
                <a:extLst>
                  <a:ext uri="{FF2B5EF4-FFF2-40B4-BE49-F238E27FC236}">
                    <a16:creationId xmlns:a16="http://schemas.microsoft.com/office/drawing/2014/main" id="{3278F2A9-2181-49C1-A3CD-21415358B2AE}"/>
                  </a:ext>
                </a:extLst>
              </p14:cNvPr>
              <p14:cNvContentPartPr/>
              <p14:nvPr/>
            </p14:nvContentPartPr>
            <p14:xfrm>
              <a:off x="1043640" y="5684040"/>
              <a:ext cx="360" cy="360"/>
            </p14:xfrm>
          </p:contentPart>
        </mc:Choice>
        <mc:Fallback xmlns="">
          <p:pic>
            <p:nvPicPr>
              <p:cNvPr id="235" name="Input penna 234">
                <a:extLst>
                  <a:ext uri="{FF2B5EF4-FFF2-40B4-BE49-F238E27FC236}">
                    <a16:creationId xmlns:a16="http://schemas.microsoft.com/office/drawing/2014/main" id="{3278F2A9-2181-49C1-A3CD-21415358B2A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25640" y="56660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36" name="Input penna 235">
                <a:extLst>
                  <a:ext uri="{FF2B5EF4-FFF2-40B4-BE49-F238E27FC236}">
                    <a16:creationId xmlns:a16="http://schemas.microsoft.com/office/drawing/2014/main" id="{1AA1EEDE-89DE-42F2-9C98-8C449903B953}"/>
                  </a:ext>
                </a:extLst>
              </p14:cNvPr>
              <p14:cNvContentPartPr/>
              <p14:nvPr/>
            </p14:nvContentPartPr>
            <p14:xfrm>
              <a:off x="1119960" y="5630760"/>
              <a:ext cx="360" cy="360"/>
            </p14:xfrm>
          </p:contentPart>
        </mc:Choice>
        <mc:Fallback xmlns="">
          <p:pic>
            <p:nvPicPr>
              <p:cNvPr id="236" name="Input penna 235">
                <a:extLst>
                  <a:ext uri="{FF2B5EF4-FFF2-40B4-BE49-F238E27FC236}">
                    <a16:creationId xmlns:a16="http://schemas.microsoft.com/office/drawing/2014/main" id="{1AA1EEDE-89DE-42F2-9C98-8C449903B95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01960" y="56127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37" name="Input penna 236">
                <a:extLst>
                  <a:ext uri="{FF2B5EF4-FFF2-40B4-BE49-F238E27FC236}">
                    <a16:creationId xmlns:a16="http://schemas.microsoft.com/office/drawing/2014/main" id="{A194D6CF-FFBE-4ACE-9CC7-EE11806E3732}"/>
                  </a:ext>
                </a:extLst>
              </p14:cNvPr>
              <p14:cNvContentPartPr/>
              <p14:nvPr/>
            </p14:nvContentPartPr>
            <p14:xfrm>
              <a:off x="1203840" y="5600520"/>
              <a:ext cx="360" cy="360"/>
            </p14:xfrm>
          </p:contentPart>
        </mc:Choice>
        <mc:Fallback xmlns="">
          <p:pic>
            <p:nvPicPr>
              <p:cNvPr id="237" name="Input penna 236">
                <a:extLst>
                  <a:ext uri="{FF2B5EF4-FFF2-40B4-BE49-F238E27FC236}">
                    <a16:creationId xmlns:a16="http://schemas.microsoft.com/office/drawing/2014/main" id="{A194D6CF-FFBE-4ACE-9CC7-EE11806E373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85840" y="55825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38" name="Input penna 237">
                <a:extLst>
                  <a:ext uri="{FF2B5EF4-FFF2-40B4-BE49-F238E27FC236}">
                    <a16:creationId xmlns:a16="http://schemas.microsoft.com/office/drawing/2014/main" id="{78855CBA-03BB-447F-8084-DA1EE81D0198}"/>
                  </a:ext>
                </a:extLst>
              </p14:cNvPr>
              <p14:cNvContentPartPr/>
              <p14:nvPr/>
            </p14:nvContentPartPr>
            <p14:xfrm>
              <a:off x="1287720" y="5577480"/>
              <a:ext cx="360" cy="360"/>
            </p14:xfrm>
          </p:contentPart>
        </mc:Choice>
        <mc:Fallback xmlns="">
          <p:pic>
            <p:nvPicPr>
              <p:cNvPr id="238" name="Input penna 237">
                <a:extLst>
                  <a:ext uri="{FF2B5EF4-FFF2-40B4-BE49-F238E27FC236}">
                    <a16:creationId xmlns:a16="http://schemas.microsoft.com/office/drawing/2014/main" id="{78855CBA-03BB-447F-8084-DA1EE81D019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69720" y="55594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39" name="Input penna 238">
                <a:extLst>
                  <a:ext uri="{FF2B5EF4-FFF2-40B4-BE49-F238E27FC236}">
                    <a16:creationId xmlns:a16="http://schemas.microsoft.com/office/drawing/2014/main" id="{96951E71-B46B-4966-9EFC-257051582F14}"/>
                  </a:ext>
                </a:extLst>
              </p14:cNvPr>
              <p14:cNvContentPartPr/>
              <p14:nvPr/>
            </p14:nvContentPartPr>
            <p14:xfrm>
              <a:off x="1401840" y="5577480"/>
              <a:ext cx="360" cy="360"/>
            </p14:xfrm>
          </p:contentPart>
        </mc:Choice>
        <mc:Fallback xmlns="">
          <p:pic>
            <p:nvPicPr>
              <p:cNvPr id="239" name="Input penna 238">
                <a:extLst>
                  <a:ext uri="{FF2B5EF4-FFF2-40B4-BE49-F238E27FC236}">
                    <a16:creationId xmlns:a16="http://schemas.microsoft.com/office/drawing/2014/main" id="{96951E71-B46B-4966-9EFC-257051582F1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83840" y="555948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uppo 239">
            <a:extLst>
              <a:ext uri="{FF2B5EF4-FFF2-40B4-BE49-F238E27FC236}">
                <a16:creationId xmlns:a16="http://schemas.microsoft.com/office/drawing/2014/main" id="{F62889E8-8D7D-4FD1-8E74-571A5608DCEB}"/>
              </a:ext>
            </a:extLst>
          </p:cNvPr>
          <p:cNvGrpSpPr/>
          <p:nvPr/>
        </p:nvGrpSpPr>
        <p:grpSpPr>
          <a:xfrm>
            <a:off x="1455120" y="5623200"/>
            <a:ext cx="69120" cy="61200"/>
            <a:chOff x="1455120" y="5623200"/>
            <a:chExt cx="6912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A0CD727A-9E9B-4668-9633-4053684A9D50}"/>
                    </a:ext>
                  </a:extLst>
                </p14:cNvPr>
                <p14:cNvContentPartPr/>
                <p14:nvPr/>
              </p14:nvContentPartPr>
              <p14:xfrm>
                <a:off x="1455120" y="5623200"/>
                <a:ext cx="36360" cy="241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A0CD727A-9E9B-4668-9633-4053684A9D5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437120" y="5605200"/>
                  <a:ext cx="72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1F941BA4-5A6C-4B2E-B9D7-922D74AC43B0}"/>
                    </a:ext>
                  </a:extLst>
                </p14:cNvPr>
                <p14:cNvContentPartPr/>
                <p14:nvPr/>
              </p14:nvContentPartPr>
              <p14:xfrm>
                <a:off x="1508400" y="5661360"/>
                <a:ext cx="360" cy="3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1F941BA4-5A6C-4B2E-B9D7-922D74AC43B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90400" y="56433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4AA9B2CA-56D8-417C-B2B5-3D7A88F5EE9F}"/>
                    </a:ext>
                  </a:extLst>
                </p14:cNvPr>
                <p14:cNvContentPartPr/>
                <p14:nvPr/>
              </p14:nvContentPartPr>
              <p14:xfrm>
                <a:off x="1523880" y="5684040"/>
                <a:ext cx="360" cy="36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4AA9B2CA-56D8-417C-B2B5-3D7A88F5EE9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05880" y="56660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44" name="Input penna 243">
                <a:extLst>
                  <a:ext uri="{FF2B5EF4-FFF2-40B4-BE49-F238E27FC236}">
                    <a16:creationId xmlns:a16="http://schemas.microsoft.com/office/drawing/2014/main" id="{CD14ABA3-D478-4C32-B041-744BFC900C5F}"/>
                  </a:ext>
                </a:extLst>
              </p14:cNvPr>
              <p14:cNvContentPartPr/>
              <p14:nvPr/>
            </p14:nvContentPartPr>
            <p14:xfrm>
              <a:off x="1562040" y="5745240"/>
              <a:ext cx="360" cy="360"/>
            </p14:xfrm>
          </p:contentPart>
        </mc:Choice>
        <mc:Fallback xmlns="">
          <p:pic>
            <p:nvPicPr>
              <p:cNvPr id="244" name="Input penna 243">
                <a:extLst>
                  <a:ext uri="{FF2B5EF4-FFF2-40B4-BE49-F238E27FC236}">
                    <a16:creationId xmlns:a16="http://schemas.microsoft.com/office/drawing/2014/main" id="{CD14ABA3-D478-4C32-B041-744BFC900C5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544040" y="572724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uppo 244">
            <a:extLst>
              <a:ext uri="{FF2B5EF4-FFF2-40B4-BE49-F238E27FC236}">
                <a16:creationId xmlns:a16="http://schemas.microsoft.com/office/drawing/2014/main" id="{622E5B06-922C-4D4E-B5D7-449037F8E552}"/>
              </a:ext>
            </a:extLst>
          </p:cNvPr>
          <p:cNvGrpSpPr/>
          <p:nvPr/>
        </p:nvGrpSpPr>
        <p:grpSpPr>
          <a:xfrm>
            <a:off x="2026800" y="5569920"/>
            <a:ext cx="53640" cy="68760"/>
            <a:chOff x="2026800" y="5569920"/>
            <a:chExt cx="53640" cy="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CDA9BD9A-2674-4879-AE28-F0A0D02D075C}"/>
                    </a:ext>
                  </a:extLst>
                </p14:cNvPr>
                <p14:cNvContentPartPr/>
                <p14:nvPr/>
              </p14:nvContentPartPr>
              <p14:xfrm>
                <a:off x="2026800" y="5638320"/>
                <a:ext cx="360" cy="36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CDA9BD9A-2674-4879-AE28-F0A0D02D07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08800" y="562932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D415C130-D207-4DAC-BBCE-6F3E7BC77658}"/>
                    </a:ext>
                  </a:extLst>
                </p14:cNvPr>
                <p14:cNvContentPartPr/>
                <p14:nvPr/>
              </p14:nvContentPartPr>
              <p14:xfrm>
                <a:off x="2064960" y="5569920"/>
                <a:ext cx="360" cy="36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D415C130-D207-4DAC-BBCE-6F3E7BC776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46960" y="55519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DF0B950E-F4F6-48BB-AE1C-EB9F25A51A5F}"/>
                    </a:ext>
                  </a:extLst>
                </p14:cNvPr>
                <p14:cNvContentPartPr/>
                <p14:nvPr/>
              </p14:nvContentPartPr>
              <p14:xfrm>
                <a:off x="2080080" y="5600520"/>
                <a:ext cx="360" cy="36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DF0B950E-F4F6-48BB-AE1C-EB9F25A51A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62080" y="55825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49" name="Input penna 248">
                <a:extLst>
                  <a:ext uri="{FF2B5EF4-FFF2-40B4-BE49-F238E27FC236}">
                    <a16:creationId xmlns:a16="http://schemas.microsoft.com/office/drawing/2014/main" id="{63B7AEFF-0310-4B01-9C58-32127A16DB99}"/>
                  </a:ext>
                </a:extLst>
              </p14:cNvPr>
              <p14:cNvContentPartPr/>
              <p14:nvPr/>
            </p14:nvContentPartPr>
            <p14:xfrm>
              <a:off x="815040" y="5973840"/>
              <a:ext cx="360" cy="360"/>
            </p14:xfrm>
          </p:contentPart>
        </mc:Choice>
        <mc:Fallback xmlns="">
          <p:pic>
            <p:nvPicPr>
              <p:cNvPr id="249" name="Input penna 248">
                <a:extLst>
                  <a:ext uri="{FF2B5EF4-FFF2-40B4-BE49-F238E27FC236}">
                    <a16:creationId xmlns:a16="http://schemas.microsoft.com/office/drawing/2014/main" id="{63B7AEFF-0310-4B01-9C58-32127A16DB9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97040" y="5964840"/>
                <a:ext cx="36000" cy="181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uppo 249">
            <a:extLst>
              <a:ext uri="{FF2B5EF4-FFF2-40B4-BE49-F238E27FC236}">
                <a16:creationId xmlns:a16="http://schemas.microsoft.com/office/drawing/2014/main" id="{D946E022-239B-442E-9AC3-3102967E6ACC}"/>
              </a:ext>
            </a:extLst>
          </p:cNvPr>
          <p:cNvGrpSpPr/>
          <p:nvPr/>
        </p:nvGrpSpPr>
        <p:grpSpPr>
          <a:xfrm>
            <a:off x="891360" y="6004080"/>
            <a:ext cx="61200" cy="360"/>
            <a:chOff x="891360" y="6004080"/>
            <a:chExt cx="612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541772C1-7843-4BCF-B5D5-EB1FF4D972E7}"/>
                    </a:ext>
                  </a:extLst>
                </p14:cNvPr>
                <p14:cNvContentPartPr/>
                <p14:nvPr/>
              </p14:nvContentPartPr>
              <p14:xfrm>
                <a:off x="952200" y="6004080"/>
                <a:ext cx="360" cy="3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541772C1-7843-4BCF-B5D5-EB1FF4D972E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200" y="5986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49C2B29D-8518-4575-B319-57FD231BE2EA}"/>
                    </a:ext>
                  </a:extLst>
                </p14:cNvPr>
                <p14:cNvContentPartPr/>
                <p14:nvPr/>
              </p14:nvContentPartPr>
              <p14:xfrm>
                <a:off x="891360" y="6004080"/>
                <a:ext cx="360" cy="36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49C2B29D-8518-4575-B319-57FD231BE2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3360" y="5986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po 252">
            <a:extLst>
              <a:ext uri="{FF2B5EF4-FFF2-40B4-BE49-F238E27FC236}">
                <a16:creationId xmlns:a16="http://schemas.microsoft.com/office/drawing/2014/main" id="{800B4751-1BA3-462D-8E6E-7B465F727E81}"/>
              </a:ext>
            </a:extLst>
          </p:cNvPr>
          <p:cNvGrpSpPr/>
          <p:nvPr/>
        </p:nvGrpSpPr>
        <p:grpSpPr>
          <a:xfrm>
            <a:off x="506712" y="4967976"/>
            <a:ext cx="1638720" cy="360360"/>
            <a:chOff x="506712" y="4967976"/>
            <a:chExt cx="163872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27BB0EAD-9E16-48D3-ABB8-A20F099DF037}"/>
                    </a:ext>
                  </a:extLst>
                </p14:cNvPr>
                <p14:cNvContentPartPr/>
                <p14:nvPr/>
              </p14:nvContentPartPr>
              <p14:xfrm>
                <a:off x="506712" y="4985616"/>
                <a:ext cx="730800" cy="34272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27BB0EAD-9E16-48D3-ABB8-A20F099DF03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8712" y="4967616"/>
                  <a:ext cx="766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F56F6B7B-0EEA-4C9B-B6C2-A7D49EC60B41}"/>
                    </a:ext>
                  </a:extLst>
                </p14:cNvPr>
                <p14:cNvContentPartPr/>
                <p14:nvPr/>
              </p14:nvContentPartPr>
              <p14:xfrm>
                <a:off x="1279992" y="4967976"/>
                <a:ext cx="865440" cy="7992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F56F6B7B-0EEA-4C9B-B6C2-A7D49EC60B4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61992" y="4949895"/>
                  <a:ext cx="901080" cy="11572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56" name="Ink 57">
                <a:extLst>
                  <a:ext uri="{FF2B5EF4-FFF2-40B4-BE49-F238E27FC236}">
                    <a16:creationId xmlns:a16="http://schemas.microsoft.com/office/drawing/2014/main" id="{53AC29A7-ABD1-4874-B2A9-F5A091C9397D}"/>
                  </a:ext>
                </a:extLst>
              </p14:cNvPr>
              <p14:cNvContentPartPr/>
              <p14:nvPr/>
            </p14:nvContentPartPr>
            <p14:xfrm>
              <a:off x="1291743" y="6093203"/>
              <a:ext cx="2160" cy="730080"/>
            </p14:xfrm>
          </p:contentPart>
        </mc:Choice>
        <mc:Fallback xmlns="">
          <p:pic>
            <p:nvPicPr>
              <p:cNvPr id="256" name="Ink 57">
                <a:extLst>
                  <a:ext uri="{FF2B5EF4-FFF2-40B4-BE49-F238E27FC236}">
                    <a16:creationId xmlns:a16="http://schemas.microsoft.com/office/drawing/2014/main" id="{53AC29A7-ABD1-4874-B2A9-F5A091C9397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73743" y="6075203"/>
                <a:ext cx="3780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10" name="Ink 116">
                <a:extLst>
                  <a:ext uri="{FF2B5EF4-FFF2-40B4-BE49-F238E27FC236}">
                    <a16:creationId xmlns:a16="http://schemas.microsoft.com/office/drawing/2014/main" id="{E381F41B-EAF9-43C7-870A-59B7CE128B1D}"/>
                  </a:ext>
                </a:extLst>
              </p14:cNvPr>
              <p14:cNvContentPartPr/>
              <p14:nvPr/>
            </p14:nvContentPartPr>
            <p14:xfrm>
              <a:off x="10376930" y="3209612"/>
              <a:ext cx="1573200" cy="939240"/>
            </p14:xfrm>
          </p:contentPart>
        </mc:Choice>
        <mc:Fallback xmlns="">
          <p:pic>
            <p:nvPicPr>
              <p:cNvPr id="310" name="Ink 116">
                <a:extLst>
                  <a:ext uri="{FF2B5EF4-FFF2-40B4-BE49-F238E27FC236}">
                    <a16:creationId xmlns:a16="http://schemas.microsoft.com/office/drawing/2014/main" id="{E381F41B-EAF9-43C7-870A-59B7CE128B1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58930" y="3191612"/>
                <a:ext cx="1608840" cy="9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11" name="Ink 118">
                <a:extLst>
                  <a:ext uri="{FF2B5EF4-FFF2-40B4-BE49-F238E27FC236}">
                    <a16:creationId xmlns:a16="http://schemas.microsoft.com/office/drawing/2014/main" id="{A69A7CA8-C118-483A-A290-C8DDEFA22682}"/>
                  </a:ext>
                </a:extLst>
              </p14:cNvPr>
              <p14:cNvContentPartPr/>
              <p14:nvPr/>
            </p14:nvContentPartPr>
            <p14:xfrm>
              <a:off x="10847600" y="4113368"/>
              <a:ext cx="237240" cy="35640"/>
            </p14:xfrm>
          </p:contentPart>
        </mc:Choice>
        <mc:Fallback xmlns="">
          <p:pic>
            <p:nvPicPr>
              <p:cNvPr id="311" name="Ink 118">
                <a:extLst>
                  <a:ext uri="{FF2B5EF4-FFF2-40B4-BE49-F238E27FC236}">
                    <a16:creationId xmlns:a16="http://schemas.microsoft.com/office/drawing/2014/main" id="{A69A7CA8-C118-483A-A290-C8DDEFA2268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829600" y="4095548"/>
                <a:ext cx="272880" cy="70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12" name="Ink 119">
                <a:extLst>
                  <a:ext uri="{FF2B5EF4-FFF2-40B4-BE49-F238E27FC236}">
                    <a16:creationId xmlns:a16="http://schemas.microsoft.com/office/drawing/2014/main" id="{510413E7-ECE6-401A-AABB-F24F2C3169B9}"/>
                  </a:ext>
                </a:extLst>
              </p14:cNvPr>
              <p14:cNvContentPartPr/>
              <p14:nvPr/>
            </p14:nvContentPartPr>
            <p14:xfrm>
              <a:off x="11846600" y="3301568"/>
              <a:ext cx="100080" cy="453960"/>
            </p14:xfrm>
          </p:contentPart>
        </mc:Choice>
        <mc:Fallback xmlns="">
          <p:pic>
            <p:nvPicPr>
              <p:cNvPr id="312" name="Ink 119">
                <a:extLst>
                  <a:ext uri="{FF2B5EF4-FFF2-40B4-BE49-F238E27FC236}">
                    <a16:creationId xmlns:a16="http://schemas.microsoft.com/office/drawing/2014/main" id="{510413E7-ECE6-401A-AABB-F24F2C3169B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828600" y="3283568"/>
                <a:ext cx="13572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13" name="Ink 120">
                <a:extLst>
                  <a:ext uri="{FF2B5EF4-FFF2-40B4-BE49-F238E27FC236}">
                    <a16:creationId xmlns:a16="http://schemas.microsoft.com/office/drawing/2014/main" id="{940275E7-956A-4E39-8B9D-B072124DF6F4}"/>
                  </a:ext>
                </a:extLst>
              </p14:cNvPr>
              <p14:cNvContentPartPr/>
              <p14:nvPr/>
            </p14:nvContentPartPr>
            <p14:xfrm>
              <a:off x="10703600" y="3589568"/>
              <a:ext cx="360" cy="360"/>
            </p14:xfrm>
          </p:contentPart>
        </mc:Choice>
        <mc:Fallback xmlns="">
          <p:pic>
            <p:nvPicPr>
              <p:cNvPr id="313" name="Ink 120">
                <a:extLst>
                  <a:ext uri="{FF2B5EF4-FFF2-40B4-BE49-F238E27FC236}">
                    <a16:creationId xmlns:a16="http://schemas.microsoft.com/office/drawing/2014/main" id="{940275E7-956A-4E39-8B9D-B072124DF6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40600" y="352656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14" name="Ink 121">
                <a:extLst>
                  <a:ext uri="{FF2B5EF4-FFF2-40B4-BE49-F238E27FC236}">
                    <a16:creationId xmlns:a16="http://schemas.microsoft.com/office/drawing/2014/main" id="{88E63443-DE11-48D8-87E6-91970A4F3081}"/>
                  </a:ext>
                </a:extLst>
              </p14:cNvPr>
              <p14:cNvContentPartPr/>
              <p14:nvPr/>
            </p14:nvContentPartPr>
            <p14:xfrm>
              <a:off x="11290400" y="3560768"/>
              <a:ext cx="360" cy="360"/>
            </p14:xfrm>
          </p:contentPart>
        </mc:Choice>
        <mc:Fallback xmlns="">
          <p:pic>
            <p:nvPicPr>
              <p:cNvPr id="314" name="Ink 121">
                <a:extLst>
                  <a:ext uri="{FF2B5EF4-FFF2-40B4-BE49-F238E27FC236}">
                    <a16:creationId xmlns:a16="http://schemas.microsoft.com/office/drawing/2014/main" id="{88E63443-DE11-48D8-87E6-91970A4F30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27400" y="3497768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126">
            <a:extLst>
              <a:ext uri="{FF2B5EF4-FFF2-40B4-BE49-F238E27FC236}">
                <a16:creationId xmlns:a16="http://schemas.microsoft.com/office/drawing/2014/main" id="{C304272B-A737-4BE5-9E10-894423A8B2F0}"/>
              </a:ext>
            </a:extLst>
          </p:cNvPr>
          <p:cNvGrpSpPr/>
          <p:nvPr/>
        </p:nvGrpSpPr>
        <p:grpSpPr>
          <a:xfrm>
            <a:off x="10624760" y="3741216"/>
            <a:ext cx="156600" cy="57240"/>
            <a:chOff x="10624760" y="3741216"/>
            <a:chExt cx="156600" cy="5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16" name="Ink 122">
                  <a:extLst>
                    <a:ext uri="{FF2B5EF4-FFF2-40B4-BE49-F238E27FC236}">
                      <a16:creationId xmlns:a16="http://schemas.microsoft.com/office/drawing/2014/main" id="{C9B4331C-3C9B-4C65-9101-B2D0F3F46C0E}"/>
                    </a:ext>
                  </a:extLst>
                </p14:cNvPr>
                <p14:cNvContentPartPr/>
                <p14:nvPr/>
              </p14:nvContentPartPr>
              <p14:xfrm>
                <a:off x="10624760" y="3741216"/>
                <a:ext cx="43560" cy="35640"/>
              </p14:xfrm>
            </p:contentPart>
          </mc:Choice>
          <mc:Fallback xmlns="">
            <p:pic>
              <p:nvPicPr>
                <p:cNvPr id="316" name="Ink 122">
                  <a:extLst>
                    <a:ext uri="{FF2B5EF4-FFF2-40B4-BE49-F238E27FC236}">
                      <a16:creationId xmlns:a16="http://schemas.microsoft.com/office/drawing/2014/main" id="{C9B4331C-3C9B-4C65-9101-B2D0F3F46C0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15760" y="3732306"/>
                  <a:ext cx="61200" cy="53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17" name="Ink 123">
                  <a:extLst>
                    <a:ext uri="{FF2B5EF4-FFF2-40B4-BE49-F238E27FC236}">
                      <a16:creationId xmlns:a16="http://schemas.microsoft.com/office/drawing/2014/main" id="{F56803B0-9987-4C79-9969-5385BAC9860F}"/>
                    </a:ext>
                  </a:extLst>
                </p14:cNvPr>
                <p14:cNvContentPartPr/>
                <p14:nvPr/>
              </p14:nvContentPartPr>
              <p14:xfrm>
                <a:off x="10682000" y="3755976"/>
                <a:ext cx="36000" cy="36720"/>
              </p14:xfrm>
            </p:contentPart>
          </mc:Choice>
          <mc:Fallback xmlns="">
            <p:pic>
              <p:nvPicPr>
                <p:cNvPr id="317" name="Ink 123">
                  <a:extLst>
                    <a:ext uri="{FF2B5EF4-FFF2-40B4-BE49-F238E27FC236}">
                      <a16:creationId xmlns:a16="http://schemas.microsoft.com/office/drawing/2014/main" id="{F56803B0-9987-4C79-9969-5385BAC9860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73000" y="3747063"/>
                  <a:ext cx="53640" cy="54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18" name="Ink 125">
                  <a:extLst>
                    <a:ext uri="{FF2B5EF4-FFF2-40B4-BE49-F238E27FC236}">
                      <a16:creationId xmlns:a16="http://schemas.microsoft.com/office/drawing/2014/main" id="{7ACC9B83-E706-4DD9-B9CF-AB2208D3ED7C}"/>
                    </a:ext>
                  </a:extLst>
                </p14:cNvPr>
                <p14:cNvContentPartPr/>
                <p14:nvPr/>
              </p14:nvContentPartPr>
              <p14:xfrm>
                <a:off x="10748960" y="3755976"/>
                <a:ext cx="32400" cy="42480"/>
              </p14:xfrm>
            </p:contentPart>
          </mc:Choice>
          <mc:Fallback xmlns="">
            <p:pic>
              <p:nvPicPr>
                <p:cNvPr id="318" name="Ink 125">
                  <a:extLst>
                    <a:ext uri="{FF2B5EF4-FFF2-40B4-BE49-F238E27FC236}">
                      <a16:creationId xmlns:a16="http://schemas.microsoft.com/office/drawing/2014/main" id="{7ACC9B83-E706-4DD9-B9CF-AB2208D3ED7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39960" y="3746976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131">
            <a:extLst>
              <a:ext uri="{FF2B5EF4-FFF2-40B4-BE49-F238E27FC236}">
                <a16:creationId xmlns:a16="http://schemas.microsoft.com/office/drawing/2014/main" id="{DAAC04B5-B3C1-44D0-8611-0A546D2F1E3C}"/>
              </a:ext>
            </a:extLst>
          </p:cNvPr>
          <p:cNvGrpSpPr/>
          <p:nvPr/>
        </p:nvGrpSpPr>
        <p:grpSpPr>
          <a:xfrm>
            <a:off x="11236400" y="3723576"/>
            <a:ext cx="167040" cy="57600"/>
            <a:chOff x="11236400" y="3723576"/>
            <a:chExt cx="167040" cy="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20" name="Ink 127">
                  <a:extLst>
                    <a:ext uri="{FF2B5EF4-FFF2-40B4-BE49-F238E27FC236}">
                      <a16:creationId xmlns:a16="http://schemas.microsoft.com/office/drawing/2014/main" id="{19585E70-C21C-49B5-B37D-942252634FCC}"/>
                    </a:ext>
                  </a:extLst>
                </p14:cNvPr>
                <p14:cNvContentPartPr/>
                <p14:nvPr/>
              </p14:nvContentPartPr>
              <p14:xfrm>
                <a:off x="11236400" y="3725736"/>
                <a:ext cx="25200" cy="45720"/>
              </p14:xfrm>
            </p:contentPart>
          </mc:Choice>
          <mc:Fallback xmlns="">
            <p:pic>
              <p:nvPicPr>
                <p:cNvPr id="320" name="Ink 127">
                  <a:extLst>
                    <a:ext uri="{FF2B5EF4-FFF2-40B4-BE49-F238E27FC236}">
                      <a16:creationId xmlns:a16="http://schemas.microsoft.com/office/drawing/2014/main" id="{19585E70-C21C-49B5-B37D-942252634F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227270" y="3716736"/>
                  <a:ext cx="43096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21" name="Ink 128">
                  <a:extLst>
                    <a:ext uri="{FF2B5EF4-FFF2-40B4-BE49-F238E27FC236}">
                      <a16:creationId xmlns:a16="http://schemas.microsoft.com/office/drawing/2014/main" id="{9E390F93-07A4-4E04-822B-080CBF42AC3C}"/>
                    </a:ext>
                  </a:extLst>
                </p14:cNvPr>
                <p14:cNvContentPartPr/>
                <p14:nvPr/>
              </p14:nvContentPartPr>
              <p14:xfrm>
                <a:off x="11299040" y="3728256"/>
                <a:ext cx="32040" cy="52920"/>
              </p14:xfrm>
            </p:contentPart>
          </mc:Choice>
          <mc:Fallback xmlns="">
            <p:pic>
              <p:nvPicPr>
                <p:cNvPr id="321" name="Ink 128">
                  <a:extLst>
                    <a:ext uri="{FF2B5EF4-FFF2-40B4-BE49-F238E27FC236}">
                      <a16:creationId xmlns:a16="http://schemas.microsoft.com/office/drawing/2014/main" id="{9E390F93-07A4-4E04-822B-080CBF42AC3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90040" y="3719256"/>
                  <a:ext cx="49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22" name="Ink 130">
                  <a:extLst>
                    <a:ext uri="{FF2B5EF4-FFF2-40B4-BE49-F238E27FC236}">
                      <a16:creationId xmlns:a16="http://schemas.microsoft.com/office/drawing/2014/main" id="{64299817-8C60-4CD6-B92E-91B09AFAC132}"/>
                    </a:ext>
                  </a:extLst>
                </p14:cNvPr>
                <p14:cNvContentPartPr/>
                <p14:nvPr/>
              </p14:nvContentPartPr>
              <p14:xfrm>
                <a:off x="11373200" y="3723576"/>
                <a:ext cx="30240" cy="55440"/>
              </p14:xfrm>
            </p:contentPart>
          </mc:Choice>
          <mc:Fallback xmlns="">
            <p:pic>
              <p:nvPicPr>
                <p:cNvPr id="322" name="Ink 130">
                  <a:extLst>
                    <a:ext uri="{FF2B5EF4-FFF2-40B4-BE49-F238E27FC236}">
                      <a16:creationId xmlns:a16="http://schemas.microsoft.com/office/drawing/2014/main" id="{64299817-8C60-4CD6-B92E-91B09AFAC13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64200" y="3714517"/>
                  <a:ext cx="47880" cy="7319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23" name="Ink 135">
                <a:extLst>
                  <a:ext uri="{FF2B5EF4-FFF2-40B4-BE49-F238E27FC236}">
                    <a16:creationId xmlns:a16="http://schemas.microsoft.com/office/drawing/2014/main" id="{7BE733C8-20C7-4BF2-8A6E-FCB29D19DCB9}"/>
                  </a:ext>
                </a:extLst>
              </p14:cNvPr>
              <p14:cNvContentPartPr/>
              <p14:nvPr/>
            </p14:nvContentPartPr>
            <p14:xfrm>
              <a:off x="10812607" y="3902096"/>
              <a:ext cx="323280" cy="53280"/>
            </p14:xfrm>
          </p:contentPart>
        </mc:Choice>
        <mc:Fallback xmlns="">
          <p:pic>
            <p:nvPicPr>
              <p:cNvPr id="323" name="Ink 135">
                <a:extLst>
                  <a:ext uri="{FF2B5EF4-FFF2-40B4-BE49-F238E27FC236}">
                    <a16:creationId xmlns:a16="http://schemas.microsoft.com/office/drawing/2014/main" id="{7BE733C8-20C7-4BF2-8A6E-FCB29D19DCB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794607" y="3884096"/>
                <a:ext cx="3589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24" name="Ink 138">
                <a:extLst>
                  <a:ext uri="{FF2B5EF4-FFF2-40B4-BE49-F238E27FC236}">
                    <a16:creationId xmlns:a16="http://schemas.microsoft.com/office/drawing/2014/main" id="{D9CDCAE0-B7BE-4EBA-8411-888E893811E5}"/>
                  </a:ext>
                </a:extLst>
              </p14:cNvPr>
              <p14:cNvContentPartPr/>
              <p14:nvPr/>
            </p14:nvContentPartPr>
            <p14:xfrm>
              <a:off x="10559167" y="3581696"/>
              <a:ext cx="174960" cy="61920"/>
            </p14:xfrm>
          </p:contentPart>
        </mc:Choice>
        <mc:Fallback xmlns="">
          <p:pic>
            <p:nvPicPr>
              <p:cNvPr id="324" name="Ink 138">
                <a:extLst>
                  <a:ext uri="{FF2B5EF4-FFF2-40B4-BE49-F238E27FC236}">
                    <a16:creationId xmlns:a16="http://schemas.microsoft.com/office/drawing/2014/main" id="{D9CDCAE0-B7BE-4EBA-8411-888E893811E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541167" y="3563696"/>
                <a:ext cx="2106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25" name="Ink 141">
                <a:extLst>
                  <a:ext uri="{FF2B5EF4-FFF2-40B4-BE49-F238E27FC236}">
                    <a16:creationId xmlns:a16="http://schemas.microsoft.com/office/drawing/2014/main" id="{597C1117-48FF-42FE-9EAD-DCC4DC10D4DA}"/>
                  </a:ext>
                </a:extLst>
              </p14:cNvPr>
              <p14:cNvContentPartPr/>
              <p14:nvPr/>
            </p14:nvContentPartPr>
            <p14:xfrm>
              <a:off x="11172247" y="3575576"/>
              <a:ext cx="155880" cy="47520"/>
            </p14:xfrm>
          </p:contentPart>
        </mc:Choice>
        <mc:Fallback xmlns="">
          <p:pic>
            <p:nvPicPr>
              <p:cNvPr id="325" name="Ink 141">
                <a:extLst>
                  <a:ext uri="{FF2B5EF4-FFF2-40B4-BE49-F238E27FC236}">
                    <a16:creationId xmlns:a16="http://schemas.microsoft.com/office/drawing/2014/main" id="{597C1117-48FF-42FE-9EAD-DCC4DC10D4D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1154205" y="3557576"/>
                <a:ext cx="191603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26" name="Ink 144">
                <a:extLst>
                  <a:ext uri="{FF2B5EF4-FFF2-40B4-BE49-F238E27FC236}">
                    <a16:creationId xmlns:a16="http://schemas.microsoft.com/office/drawing/2014/main" id="{4D135980-A3FC-409F-9CD0-7A68B604CCBF}"/>
                  </a:ext>
                </a:extLst>
              </p14:cNvPr>
              <p14:cNvContentPartPr/>
              <p14:nvPr/>
            </p14:nvContentPartPr>
            <p14:xfrm>
              <a:off x="10604237" y="3457136"/>
              <a:ext cx="107640" cy="19800"/>
            </p14:xfrm>
          </p:contentPart>
        </mc:Choice>
        <mc:Fallback xmlns="">
          <p:pic>
            <p:nvPicPr>
              <p:cNvPr id="326" name="Ink 144">
                <a:extLst>
                  <a:ext uri="{FF2B5EF4-FFF2-40B4-BE49-F238E27FC236}">
                    <a16:creationId xmlns:a16="http://schemas.microsoft.com/office/drawing/2014/main" id="{4D135980-A3FC-409F-9CD0-7A68B604CCB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586297" y="3439136"/>
                <a:ext cx="143161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27" name="Ink 145">
                <a:extLst>
                  <a:ext uri="{FF2B5EF4-FFF2-40B4-BE49-F238E27FC236}">
                    <a16:creationId xmlns:a16="http://schemas.microsoft.com/office/drawing/2014/main" id="{F7AD6B4F-0E9E-49E7-A193-23AF5E5B3EB7}"/>
                  </a:ext>
                </a:extLst>
              </p14:cNvPr>
              <p14:cNvContentPartPr/>
              <p14:nvPr/>
            </p14:nvContentPartPr>
            <p14:xfrm>
              <a:off x="11226677" y="3414656"/>
              <a:ext cx="165960" cy="14040"/>
            </p14:xfrm>
          </p:contentPart>
        </mc:Choice>
        <mc:Fallback xmlns="">
          <p:pic>
            <p:nvPicPr>
              <p:cNvPr id="327" name="Ink 145">
                <a:extLst>
                  <a:ext uri="{FF2B5EF4-FFF2-40B4-BE49-F238E27FC236}">
                    <a16:creationId xmlns:a16="http://schemas.microsoft.com/office/drawing/2014/main" id="{F7AD6B4F-0E9E-49E7-A193-23AF5E5B3EB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1208638" y="3396656"/>
                <a:ext cx="201677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30" name="Ink 157">
                <a:extLst>
                  <a:ext uri="{FF2B5EF4-FFF2-40B4-BE49-F238E27FC236}">
                    <a16:creationId xmlns:a16="http://schemas.microsoft.com/office/drawing/2014/main" id="{9DA6CA5C-4C1E-4295-A59B-0EB473AB5D47}"/>
                  </a:ext>
                </a:extLst>
              </p14:cNvPr>
              <p14:cNvContentPartPr/>
              <p14:nvPr/>
            </p14:nvContentPartPr>
            <p14:xfrm>
              <a:off x="10665086" y="3569914"/>
              <a:ext cx="360" cy="360"/>
            </p14:xfrm>
          </p:contentPart>
        </mc:Choice>
        <mc:Fallback xmlns="">
          <p:pic>
            <p:nvPicPr>
              <p:cNvPr id="330" name="Ink 157">
                <a:extLst>
                  <a:ext uri="{FF2B5EF4-FFF2-40B4-BE49-F238E27FC236}">
                    <a16:creationId xmlns:a16="http://schemas.microsoft.com/office/drawing/2014/main" id="{9DA6CA5C-4C1E-4295-A59B-0EB473AB5D4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647086" y="355191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31" name="Ink 158">
                <a:extLst>
                  <a:ext uri="{FF2B5EF4-FFF2-40B4-BE49-F238E27FC236}">
                    <a16:creationId xmlns:a16="http://schemas.microsoft.com/office/drawing/2014/main" id="{52940F1B-B4B5-49DE-AC9F-04EDA2A10B3C}"/>
                  </a:ext>
                </a:extLst>
              </p14:cNvPr>
              <p14:cNvContentPartPr/>
              <p14:nvPr/>
            </p14:nvContentPartPr>
            <p14:xfrm>
              <a:off x="11261966" y="3536074"/>
              <a:ext cx="360" cy="360"/>
            </p14:xfrm>
          </p:contentPart>
        </mc:Choice>
        <mc:Fallback xmlns="">
          <p:pic>
            <p:nvPicPr>
              <p:cNvPr id="331" name="Ink 158">
                <a:extLst>
                  <a:ext uri="{FF2B5EF4-FFF2-40B4-BE49-F238E27FC236}">
                    <a16:creationId xmlns:a16="http://schemas.microsoft.com/office/drawing/2014/main" id="{52940F1B-B4B5-49DE-AC9F-04EDA2A10B3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1243966" y="351807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32" name="Ink 159">
                <a:extLst>
                  <a:ext uri="{FF2B5EF4-FFF2-40B4-BE49-F238E27FC236}">
                    <a16:creationId xmlns:a16="http://schemas.microsoft.com/office/drawing/2014/main" id="{129F21AC-1D5B-41DE-943A-E3D0F9BEBB19}"/>
                  </a:ext>
                </a:extLst>
              </p14:cNvPr>
              <p14:cNvContentPartPr/>
              <p14:nvPr/>
            </p14:nvContentPartPr>
            <p14:xfrm>
              <a:off x="10701806" y="3608074"/>
              <a:ext cx="49320" cy="33120"/>
            </p14:xfrm>
          </p:contentPart>
        </mc:Choice>
        <mc:Fallback xmlns="">
          <p:pic>
            <p:nvPicPr>
              <p:cNvPr id="332" name="Ink 159">
                <a:extLst>
                  <a:ext uri="{FF2B5EF4-FFF2-40B4-BE49-F238E27FC236}">
                    <a16:creationId xmlns:a16="http://schemas.microsoft.com/office/drawing/2014/main" id="{129F21AC-1D5B-41DE-943A-E3D0F9BEBB1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0692806" y="3599171"/>
                <a:ext cx="66960" cy="50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33" name="Ink 160">
                <a:extLst>
                  <a:ext uri="{FF2B5EF4-FFF2-40B4-BE49-F238E27FC236}">
                    <a16:creationId xmlns:a16="http://schemas.microsoft.com/office/drawing/2014/main" id="{222F7458-82F1-463A-BFA0-948F5CA54EF0}"/>
                  </a:ext>
                </a:extLst>
              </p14:cNvPr>
              <p14:cNvContentPartPr/>
              <p14:nvPr/>
            </p14:nvContentPartPr>
            <p14:xfrm>
              <a:off x="11285726" y="3571714"/>
              <a:ext cx="46800" cy="33480"/>
            </p14:xfrm>
          </p:contentPart>
        </mc:Choice>
        <mc:Fallback xmlns="">
          <p:pic>
            <p:nvPicPr>
              <p:cNvPr id="333" name="Ink 160">
                <a:extLst>
                  <a:ext uri="{FF2B5EF4-FFF2-40B4-BE49-F238E27FC236}">
                    <a16:creationId xmlns:a16="http://schemas.microsoft.com/office/drawing/2014/main" id="{222F7458-82F1-463A-BFA0-948F5CA54EF0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1276726" y="3562714"/>
                <a:ext cx="64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34" name="Input penna 333">
                <a:extLst>
                  <a:ext uri="{FF2B5EF4-FFF2-40B4-BE49-F238E27FC236}">
                    <a16:creationId xmlns:a16="http://schemas.microsoft.com/office/drawing/2014/main" id="{455E879F-9AAB-4382-9342-94D2AD734BBD}"/>
                  </a:ext>
                </a:extLst>
              </p14:cNvPr>
              <p14:cNvContentPartPr/>
              <p14:nvPr/>
            </p14:nvContentPartPr>
            <p14:xfrm>
              <a:off x="10074953" y="2996492"/>
              <a:ext cx="898200" cy="1419480"/>
            </p14:xfrm>
          </p:contentPart>
        </mc:Choice>
        <mc:Fallback xmlns="">
          <p:pic>
            <p:nvPicPr>
              <p:cNvPr id="334" name="Input penna 333">
                <a:extLst>
                  <a:ext uri="{FF2B5EF4-FFF2-40B4-BE49-F238E27FC236}">
                    <a16:creationId xmlns:a16="http://schemas.microsoft.com/office/drawing/2014/main" id="{455E879F-9AAB-4382-9342-94D2AD734BBD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056953" y="2978497"/>
                <a:ext cx="933840" cy="1455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35" name="Input penna 334">
                <a:extLst>
                  <a:ext uri="{FF2B5EF4-FFF2-40B4-BE49-F238E27FC236}">
                    <a16:creationId xmlns:a16="http://schemas.microsoft.com/office/drawing/2014/main" id="{D0CD1EAB-5DBA-4AC8-9588-2846DE4BE8DA}"/>
                  </a:ext>
                </a:extLst>
              </p14:cNvPr>
              <p14:cNvContentPartPr/>
              <p14:nvPr/>
            </p14:nvContentPartPr>
            <p14:xfrm>
              <a:off x="10227233" y="2997212"/>
              <a:ext cx="689400" cy="1319040"/>
            </p14:xfrm>
          </p:contentPart>
        </mc:Choice>
        <mc:Fallback xmlns="">
          <p:pic>
            <p:nvPicPr>
              <p:cNvPr id="335" name="Input penna 334">
                <a:extLst>
                  <a:ext uri="{FF2B5EF4-FFF2-40B4-BE49-F238E27FC236}">
                    <a16:creationId xmlns:a16="http://schemas.microsoft.com/office/drawing/2014/main" id="{D0CD1EAB-5DBA-4AC8-9588-2846DE4BE8DA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209233" y="2979212"/>
                <a:ext cx="725040" cy="13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36" name="Input penna 335">
                <a:extLst>
                  <a:ext uri="{FF2B5EF4-FFF2-40B4-BE49-F238E27FC236}">
                    <a16:creationId xmlns:a16="http://schemas.microsoft.com/office/drawing/2014/main" id="{2368FD2C-D6FB-43FE-B94E-DC20C57C1BCC}"/>
                  </a:ext>
                </a:extLst>
              </p14:cNvPr>
              <p14:cNvContentPartPr/>
              <p14:nvPr/>
            </p14:nvContentPartPr>
            <p14:xfrm>
              <a:off x="10849673" y="2902892"/>
              <a:ext cx="1245600" cy="1376280"/>
            </p14:xfrm>
          </p:contentPart>
        </mc:Choice>
        <mc:Fallback xmlns="">
          <p:pic>
            <p:nvPicPr>
              <p:cNvPr id="336" name="Input penna 335">
                <a:extLst>
                  <a:ext uri="{FF2B5EF4-FFF2-40B4-BE49-F238E27FC236}">
                    <a16:creationId xmlns:a16="http://schemas.microsoft.com/office/drawing/2014/main" id="{2368FD2C-D6FB-43FE-B94E-DC20C57C1BCC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831673" y="2884892"/>
                <a:ext cx="1281240" cy="14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37" name="Input penna 336">
                <a:extLst>
                  <a:ext uri="{FF2B5EF4-FFF2-40B4-BE49-F238E27FC236}">
                    <a16:creationId xmlns:a16="http://schemas.microsoft.com/office/drawing/2014/main" id="{B6F8BB2D-FBE3-4A01-AF6D-AAB3A4525DC1}"/>
                  </a:ext>
                </a:extLst>
              </p14:cNvPr>
              <p14:cNvContentPartPr/>
              <p14:nvPr/>
            </p14:nvContentPartPr>
            <p14:xfrm>
              <a:off x="10830953" y="3072452"/>
              <a:ext cx="1229040" cy="1168200"/>
            </p14:xfrm>
          </p:contentPart>
        </mc:Choice>
        <mc:Fallback xmlns="">
          <p:pic>
            <p:nvPicPr>
              <p:cNvPr id="337" name="Input penna 336">
                <a:extLst>
                  <a:ext uri="{FF2B5EF4-FFF2-40B4-BE49-F238E27FC236}">
                    <a16:creationId xmlns:a16="http://schemas.microsoft.com/office/drawing/2014/main" id="{B6F8BB2D-FBE3-4A01-AF6D-AAB3A4525DC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0812953" y="3054452"/>
                <a:ext cx="1264680" cy="12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338" name="Input penna 337">
                <a:extLst>
                  <a:ext uri="{FF2B5EF4-FFF2-40B4-BE49-F238E27FC236}">
                    <a16:creationId xmlns:a16="http://schemas.microsoft.com/office/drawing/2014/main" id="{12D045E3-7988-4B34-993E-E9A7BBA967AD}"/>
                  </a:ext>
                </a:extLst>
              </p14:cNvPr>
              <p14:cNvContentPartPr/>
              <p14:nvPr/>
            </p14:nvContentPartPr>
            <p14:xfrm>
              <a:off x="10972793" y="2966612"/>
              <a:ext cx="1142280" cy="1006560"/>
            </p14:xfrm>
          </p:contentPart>
        </mc:Choice>
        <mc:Fallback xmlns="">
          <p:pic>
            <p:nvPicPr>
              <p:cNvPr id="338" name="Input penna 337">
                <a:extLst>
                  <a:ext uri="{FF2B5EF4-FFF2-40B4-BE49-F238E27FC236}">
                    <a16:creationId xmlns:a16="http://schemas.microsoft.com/office/drawing/2014/main" id="{12D045E3-7988-4B34-993E-E9A7BBA967A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954793" y="2948612"/>
                <a:ext cx="117792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339" name="Input penna 338">
                <a:extLst>
                  <a:ext uri="{FF2B5EF4-FFF2-40B4-BE49-F238E27FC236}">
                    <a16:creationId xmlns:a16="http://schemas.microsoft.com/office/drawing/2014/main" id="{EFD7EC21-FC16-4CEA-AA28-769B164D2F0D}"/>
                  </a:ext>
                </a:extLst>
              </p14:cNvPr>
              <p14:cNvContentPartPr/>
              <p14:nvPr/>
            </p14:nvContentPartPr>
            <p14:xfrm>
              <a:off x="10121393" y="3006572"/>
              <a:ext cx="1049400" cy="1121760"/>
            </p14:xfrm>
          </p:contentPart>
        </mc:Choice>
        <mc:Fallback xmlns="">
          <p:pic>
            <p:nvPicPr>
              <p:cNvPr id="339" name="Input penna 338">
                <a:extLst>
                  <a:ext uri="{FF2B5EF4-FFF2-40B4-BE49-F238E27FC236}">
                    <a16:creationId xmlns:a16="http://schemas.microsoft.com/office/drawing/2014/main" id="{EFD7EC21-FC16-4CEA-AA28-769B164D2F0D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103387" y="2988566"/>
                <a:ext cx="1085052" cy="1157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340" name="Input penna 339">
                <a:extLst>
                  <a:ext uri="{FF2B5EF4-FFF2-40B4-BE49-F238E27FC236}">
                    <a16:creationId xmlns:a16="http://schemas.microsoft.com/office/drawing/2014/main" id="{7D7BE514-E09C-40E4-8E58-46D84BF486E7}"/>
                  </a:ext>
                </a:extLst>
              </p14:cNvPr>
              <p14:cNvContentPartPr/>
              <p14:nvPr/>
            </p14:nvContentPartPr>
            <p14:xfrm>
              <a:off x="11038673" y="3175772"/>
              <a:ext cx="960120" cy="262080"/>
            </p14:xfrm>
          </p:contentPart>
        </mc:Choice>
        <mc:Fallback xmlns="">
          <p:pic>
            <p:nvPicPr>
              <p:cNvPr id="340" name="Input penna 339">
                <a:extLst>
                  <a:ext uri="{FF2B5EF4-FFF2-40B4-BE49-F238E27FC236}">
                    <a16:creationId xmlns:a16="http://schemas.microsoft.com/office/drawing/2014/main" id="{7D7BE514-E09C-40E4-8E58-46D84BF486E7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1020673" y="3157772"/>
                <a:ext cx="9957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341" name="Input penna 340">
                <a:extLst>
                  <a:ext uri="{FF2B5EF4-FFF2-40B4-BE49-F238E27FC236}">
                    <a16:creationId xmlns:a16="http://schemas.microsoft.com/office/drawing/2014/main" id="{23891C56-57B4-4FE0-AC7F-91316E927A8F}"/>
                  </a:ext>
                </a:extLst>
              </p14:cNvPr>
              <p14:cNvContentPartPr/>
              <p14:nvPr/>
            </p14:nvContentPartPr>
            <p14:xfrm>
              <a:off x="11142353" y="2808212"/>
              <a:ext cx="811080" cy="245520"/>
            </p14:xfrm>
          </p:contentPart>
        </mc:Choice>
        <mc:Fallback xmlns="">
          <p:pic>
            <p:nvPicPr>
              <p:cNvPr id="341" name="Input penna 340">
                <a:extLst>
                  <a:ext uri="{FF2B5EF4-FFF2-40B4-BE49-F238E27FC236}">
                    <a16:creationId xmlns:a16="http://schemas.microsoft.com/office/drawing/2014/main" id="{23891C56-57B4-4FE0-AC7F-91316E927A8F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1124361" y="2790238"/>
                <a:ext cx="846704" cy="281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342" name="Input penna 341">
                <a:extLst>
                  <a:ext uri="{FF2B5EF4-FFF2-40B4-BE49-F238E27FC236}">
                    <a16:creationId xmlns:a16="http://schemas.microsoft.com/office/drawing/2014/main" id="{CFBADD80-6601-4A94-9B59-91B018856C6D}"/>
                  </a:ext>
                </a:extLst>
              </p14:cNvPr>
              <p14:cNvContentPartPr/>
              <p14:nvPr/>
            </p14:nvContentPartPr>
            <p14:xfrm>
              <a:off x="10258193" y="2799212"/>
              <a:ext cx="1035000" cy="244080"/>
            </p14:xfrm>
          </p:contentPart>
        </mc:Choice>
        <mc:Fallback xmlns="">
          <p:pic>
            <p:nvPicPr>
              <p:cNvPr id="342" name="Input penna 341">
                <a:extLst>
                  <a:ext uri="{FF2B5EF4-FFF2-40B4-BE49-F238E27FC236}">
                    <a16:creationId xmlns:a16="http://schemas.microsoft.com/office/drawing/2014/main" id="{CFBADD80-6601-4A94-9B59-91B018856C6D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240199" y="2781212"/>
                <a:ext cx="1070628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Gruppo 342">
            <a:extLst>
              <a:ext uri="{FF2B5EF4-FFF2-40B4-BE49-F238E27FC236}">
                <a16:creationId xmlns:a16="http://schemas.microsoft.com/office/drawing/2014/main" id="{78DC372A-CA15-44FC-9942-C89BE65B870C}"/>
              </a:ext>
            </a:extLst>
          </p:cNvPr>
          <p:cNvGrpSpPr/>
          <p:nvPr/>
        </p:nvGrpSpPr>
        <p:grpSpPr>
          <a:xfrm>
            <a:off x="10225793" y="3166772"/>
            <a:ext cx="1831320" cy="1177920"/>
            <a:chOff x="10225793" y="3166772"/>
            <a:chExt cx="1831320" cy="11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735C0B15-F5F3-4B50-88D2-3286CEF4C9F7}"/>
                    </a:ext>
                  </a:extLst>
                </p14:cNvPr>
                <p14:cNvContentPartPr/>
                <p14:nvPr/>
              </p14:nvContentPartPr>
              <p14:xfrm>
                <a:off x="10244153" y="3166772"/>
                <a:ext cx="577800" cy="115848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735C0B15-F5F3-4B50-88D2-3286CEF4C9F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226164" y="3148772"/>
                  <a:ext cx="613418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9F7A1CB6-0C7A-450A-95F6-6A8C0681BE79}"/>
                    </a:ext>
                  </a:extLst>
                </p14:cNvPr>
                <p14:cNvContentPartPr/>
                <p14:nvPr/>
              </p14:nvContentPartPr>
              <p14:xfrm>
                <a:off x="10517753" y="4024652"/>
                <a:ext cx="97920" cy="28188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9F7A1CB6-0C7A-450A-95F6-6A8C0681BE7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499753" y="4006652"/>
                  <a:ext cx="1335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46" name="Input penna 345">
                  <a:extLst>
                    <a:ext uri="{FF2B5EF4-FFF2-40B4-BE49-F238E27FC236}">
                      <a16:creationId xmlns:a16="http://schemas.microsoft.com/office/drawing/2014/main" id="{CA49F34C-118E-4A96-9357-9FA3C78102EA}"/>
                    </a:ext>
                  </a:extLst>
                </p14:cNvPr>
                <p14:cNvContentPartPr/>
                <p14:nvPr/>
              </p14:nvContentPartPr>
              <p14:xfrm>
                <a:off x="10677953" y="4109252"/>
                <a:ext cx="51480" cy="235440"/>
              </p14:xfrm>
            </p:contentPart>
          </mc:Choice>
          <mc:Fallback xmlns="">
            <p:pic>
              <p:nvPicPr>
                <p:cNvPr id="346" name="Input penna 345">
                  <a:extLst>
                    <a:ext uri="{FF2B5EF4-FFF2-40B4-BE49-F238E27FC236}">
                      <a16:creationId xmlns:a16="http://schemas.microsoft.com/office/drawing/2014/main" id="{CA49F34C-118E-4A96-9357-9FA3C78102E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659953" y="4091224"/>
                  <a:ext cx="871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9E55D7F6-4EE8-4023-82E2-D00DF0A767E0}"/>
                    </a:ext>
                  </a:extLst>
                </p14:cNvPr>
                <p14:cNvContentPartPr/>
                <p14:nvPr/>
              </p14:nvContentPartPr>
              <p14:xfrm>
                <a:off x="11819873" y="3911612"/>
                <a:ext cx="60480" cy="32976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9E55D7F6-4EE8-4023-82E2-D00DF0A767E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801980" y="3893632"/>
                  <a:ext cx="95909" cy="365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DA8FC3B7-2A2B-46C9-89DF-A6484339ED1B}"/>
                    </a:ext>
                  </a:extLst>
                </p14:cNvPr>
                <p14:cNvContentPartPr/>
                <p14:nvPr/>
              </p14:nvContentPartPr>
              <p14:xfrm>
                <a:off x="11187353" y="4157132"/>
                <a:ext cx="96480" cy="14040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DA8FC3B7-2A2B-46C9-89DF-A6484339ED1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169420" y="4139132"/>
                  <a:ext cx="131988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23037D87-AB23-4EFD-BE19-F22C04DE897D}"/>
                    </a:ext>
                  </a:extLst>
                </p14:cNvPr>
                <p14:cNvContentPartPr/>
                <p14:nvPr/>
              </p14:nvContentPartPr>
              <p14:xfrm>
                <a:off x="11356913" y="4166492"/>
                <a:ext cx="68400" cy="13860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23037D87-AB23-4EFD-BE19-F22C04DE897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338913" y="4148492"/>
                  <a:ext cx="104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28E73062-10E4-46CD-98CD-BAAA0D684FDC}"/>
                    </a:ext>
                  </a:extLst>
                </p14:cNvPr>
                <p14:cNvContentPartPr/>
                <p14:nvPr/>
              </p14:nvContentPartPr>
              <p14:xfrm>
                <a:off x="10820873" y="4109612"/>
                <a:ext cx="43920" cy="22392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28E73062-10E4-46CD-98CD-BAAA0D684FD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802873" y="4091612"/>
                  <a:ext cx="795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3155B358-66C9-475B-AB94-28FD46B159F6}"/>
                    </a:ext>
                  </a:extLst>
                </p14:cNvPr>
                <p14:cNvContentPartPr/>
                <p14:nvPr/>
              </p14:nvContentPartPr>
              <p14:xfrm>
                <a:off x="10262153" y="3230852"/>
                <a:ext cx="720360" cy="12492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3155B358-66C9-475B-AB94-28FD46B159F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244153" y="3212852"/>
                  <a:ext cx="756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8A543316-B12E-48A2-9A1C-63C0C5F1EBE9}"/>
                    </a:ext>
                  </a:extLst>
                </p14:cNvPr>
                <p14:cNvContentPartPr/>
                <p14:nvPr/>
              </p14:nvContentPartPr>
              <p14:xfrm>
                <a:off x="10357553" y="3184772"/>
                <a:ext cx="633960" cy="28008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8A543316-B12E-48A2-9A1C-63C0C5F1EBE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339553" y="3166749"/>
                  <a:ext cx="669600" cy="315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C7BDD3F2-EB22-4A2E-B594-4360251DD07B}"/>
                    </a:ext>
                  </a:extLst>
                </p14:cNvPr>
                <p14:cNvContentPartPr/>
                <p14:nvPr/>
              </p14:nvContentPartPr>
              <p14:xfrm>
                <a:off x="11405873" y="3242372"/>
                <a:ext cx="569160" cy="47088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C7BDD3F2-EB22-4A2E-B594-4360251DD07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387873" y="3224372"/>
                  <a:ext cx="6048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578ACB4C-B473-4A52-9380-3704DBD0B4AE}"/>
                    </a:ext>
                  </a:extLst>
                </p14:cNvPr>
                <p14:cNvContentPartPr/>
                <p14:nvPr/>
              </p14:nvContentPartPr>
              <p14:xfrm>
                <a:off x="11735633" y="3987212"/>
                <a:ext cx="39960" cy="19728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578ACB4C-B473-4A52-9380-3704DBD0B4A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717633" y="3969179"/>
                  <a:ext cx="75600" cy="23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9CFF1285-966F-4D27-9C2B-723208E4A79B}"/>
                    </a:ext>
                  </a:extLst>
                </p14:cNvPr>
                <p14:cNvContentPartPr/>
                <p14:nvPr/>
              </p14:nvContentPartPr>
              <p14:xfrm>
                <a:off x="11895113" y="3860852"/>
                <a:ext cx="50040" cy="36756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9CFF1285-966F-4D27-9C2B-723208E4A79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877113" y="3842852"/>
                  <a:ext cx="856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656BC07A-8E61-41F1-94C2-B90050838F8D}"/>
                    </a:ext>
                  </a:extLst>
                </p14:cNvPr>
                <p14:cNvContentPartPr/>
                <p14:nvPr/>
              </p14:nvContentPartPr>
              <p14:xfrm>
                <a:off x="12008873" y="3827012"/>
                <a:ext cx="48240" cy="2912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656BC07A-8E61-41F1-94C2-B90050838F8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990873" y="3809034"/>
                  <a:ext cx="83880" cy="326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90CFA1E1-023F-4ACA-BFB2-B6EBF3B8E7F5}"/>
                    </a:ext>
                  </a:extLst>
                </p14:cNvPr>
                <p14:cNvContentPartPr/>
                <p14:nvPr/>
              </p14:nvContentPartPr>
              <p14:xfrm>
                <a:off x="10225793" y="3789212"/>
                <a:ext cx="113400" cy="44568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90CFA1E1-023F-4ACA-BFB2-B6EBF3B8E7F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207793" y="3771212"/>
                  <a:ext cx="1490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5E5C856C-B99D-479A-B8B8-02ADCDF016E1}"/>
                    </a:ext>
                  </a:extLst>
                </p14:cNvPr>
                <p14:cNvContentPartPr/>
                <p14:nvPr/>
              </p14:nvContentPartPr>
              <p14:xfrm>
                <a:off x="10491473" y="4027172"/>
                <a:ext cx="194040" cy="27288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5E5C856C-B99D-479A-B8B8-02ADCDF016E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473473" y="4009172"/>
                  <a:ext cx="229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A04BE2B5-D45F-4E1F-A01D-1970B69BA353}"/>
                    </a:ext>
                  </a:extLst>
                </p14:cNvPr>
                <p14:cNvContentPartPr/>
                <p14:nvPr/>
              </p14:nvContentPartPr>
              <p14:xfrm>
                <a:off x="10811513" y="4165772"/>
                <a:ext cx="85680" cy="15984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A04BE2B5-D45F-4E1F-A01D-1970B69BA35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793513" y="4147731"/>
                  <a:ext cx="121320" cy="1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84BB12BE-E4A7-447A-90A8-1F6D6F10FB42}"/>
                    </a:ext>
                  </a:extLst>
                </p14:cNvPr>
                <p14:cNvContentPartPr/>
                <p14:nvPr/>
              </p14:nvContentPartPr>
              <p14:xfrm>
                <a:off x="11057753" y="4156772"/>
                <a:ext cx="56160" cy="15588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84BB12BE-E4A7-447A-90A8-1F6D6F10FB4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039753" y="4138772"/>
                  <a:ext cx="91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9E2F9E27-5591-4629-9F6D-0A084551382A}"/>
                    </a:ext>
                  </a:extLst>
                </p14:cNvPr>
                <p14:cNvContentPartPr/>
                <p14:nvPr/>
              </p14:nvContentPartPr>
              <p14:xfrm>
                <a:off x="11299313" y="4194212"/>
                <a:ext cx="41040" cy="432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9E2F9E27-5591-4629-9F6D-0A084551382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281470" y="4176212"/>
                  <a:ext cx="76370" cy="3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913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F67949F-5CC1-E34D-AF14-61C5943F4FCD}"/>
              </a:ext>
            </a:extLst>
          </p:cNvPr>
          <p:cNvSpPr/>
          <p:nvPr/>
        </p:nvSpPr>
        <p:spPr>
          <a:xfrm>
            <a:off x="2695434" y="479211"/>
            <a:ext cx="6451421" cy="1551895"/>
          </a:xfrm>
          <a:custGeom>
            <a:avLst/>
            <a:gdLst>
              <a:gd name="connsiteX0" fmla="*/ 0 w 6451421"/>
              <a:gd name="connsiteY0" fmla="*/ 382027 h 1551895"/>
              <a:gd name="connsiteX1" fmla="*/ 226821 w 6451421"/>
              <a:gd name="connsiteY1" fmla="*/ 54430 h 1551895"/>
              <a:gd name="connsiteX2" fmla="*/ 652141 w 6451421"/>
              <a:gd name="connsiteY2" fmla="*/ 54430 h 1551895"/>
              <a:gd name="connsiteX3" fmla="*/ 1094821 w 6451421"/>
              <a:gd name="connsiteY3" fmla="*/ 54430 h 1551895"/>
              <a:gd name="connsiteX4" fmla="*/ 1094821 w 6451421"/>
              <a:gd name="connsiteY4" fmla="*/ 54430 h 1551895"/>
              <a:gd name="connsiteX5" fmla="*/ 1679893 w 6451421"/>
              <a:gd name="connsiteY5" fmla="*/ 36287 h 1551895"/>
              <a:gd name="connsiteX6" fmla="*/ 2264965 w 6451421"/>
              <a:gd name="connsiteY6" fmla="*/ 18143 h 1551895"/>
              <a:gd name="connsiteX7" fmla="*/ 2850037 w 6451421"/>
              <a:gd name="connsiteY7" fmla="*/ 0 h 1551895"/>
              <a:gd name="connsiteX8" fmla="*/ 3413971 w 6451421"/>
              <a:gd name="connsiteY8" fmla="*/ 9072 h 1551895"/>
              <a:gd name="connsiteX9" fmla="*/ 4011740 w 6451421"/>
              <a:gd name="connsiteY9" fmla="*/ 18688 h 1551895"/>
              <a:gd name="connsiteX10" fmla="*/ 4508002 w 6451421"/>
              <a:gd name="connsiteY10" fmla="*/ 26671 h 1551895"/>
              <a:gd name="connsiteX11" fmla="*/ 5071936 w 6451421"/>
              <a:gd name="connsiteY11" fmla="*/ 35742 h 1551895"/>
              <a:gd name="connsiteX12" fmla="*/ 5534361 w 6451421"/>
              <a:gd name="connsiteY12" fmla="*/ 43181 h 1551895"/>
              <a:gd name="connsiteX13" fmla="*/ 6233639 w 6451421"/>
              <a:gd name="connsiteY13" fmla="*/ 54430 h 1551895"/>
              <a:gd name="connsiteX14" fmla="*/ 6451421 w 6451421"/>
              <a:gd name="connsiteY14" fmla="*/ 186084 h 1551895"/>
              <a:gd name="connsiteX15" fmla="*/ 6442020 w 6451421"/>
              <a:gd name="connsiteY15" fmla="*/ 555345 h 1551895"/>
              <a:gd name="connsiteX16" fmla="*/ 6433343 w 6451421"/>
              <a:gd name="connsiteY16" fmla="*/ 896202 h 1551895"/>
              <a:gd name="connsiteX17" fmla="*/ 6433343 w 6451421"/>
              <a:gd name="connsiteY17" fmla="*/ 896202 h 1551895"/>
              <a:gd name="connsiteX18" fmla="*/ 6433343 w 6451421"/>
              <a:gd name="connsiteY18" fmla="*/ 1256961 h 1551895"/>
              <a:gd name="connsiteX19" fmla="*/ 6433343 w 6451421"/>
              <a:gd name="connsiteY19" fmla="*/ 1256956 h 1551895"/>
              <a:gd name="connsiteX20" fmla="*/ 6107096 w 6451421"/>
              <a:gd name="connsiteY20" fmla="*/ 1551895 h 1551895"/>
              <a:gd name="connsiteX21" fmla="*/ 5504536 w 6451421"/>
              <a:gd name="connsiteY21" fmla="*/ 1542279 h 1551895"/>
              <a:gd name="connsiteX22" fmla="*/ 4970190 w 6451421"/>
              <a:gd name="connsiteY22" fmla="*/ 1533752 h 1551895"/>
              <a:gd name="connsiteX23" fmla="*/ 4435844 w 6451421"/>
              <a:gd name="connsiteY23" fmla="*/ 1525225 h 1551895"/>
              <a:gd name="connsiteX24" fmla="*/ 3901498 w 6451421"/>
              <a:gd name="connsiteY24" fmla="*/ 1516698 h 1551895"/>
              <a:gd name="connsiteX25" fmla="*/ 3367153 w 6451421"/>
              <a:gd name="connsiteY25" fmla="*/ 1508171 h 1551895"/>
              <a:gd name="connsiteX26" fmla="*/ 2696378 w 6451421"/>
              <a:gd name="connsiteY26" fmla="*/ 1497467 h 1551895"/>
              <a:gd name="connsiteX27" fmla="*/ 2301932 w 6451421"/>
              <a:gd name="connsiteY27" fmla="*/ 1509076 h 1551895"/>
              <a:gd name="connsiteX28" fmla="*/ 1907485 w 6451421"/>
              <a:gd name="connsiteY28" fmla="*/ 1520685 h 1551895"/>
              <a:gd name="connsiteX29" fmla="*/ 1509280 w 6451421"/>
              <a:gd name="connsiteY29" fmla="*/ 1509308 h 1551895"/>
              <a:gd name="connsiteX30" fmla="*/ 1094821 w 6451421"/>
              <a:gd name="connsiteY30" fmla="*/ 1497467 h 1551895"/>
              <a:gd name="connsiteX31" fmla="*/ 669501 w 6451421"/>
              <a:gd name="connsiteY31" fmla="*/ 1497467 h 1551895"/>
              <a:gd name="connsiteX32" fmla="*/ 226821 w 6451421"/>
              <a:gd name="connsiteY32" fmla="*/ 1497467 h 1551895"/>
              <a:gd name="connsiteX33" fmla="*/ 27117 w 6451421"/>
              <a:gd name="connsiteY33" fmla="*/ 1256956 h 1551895"/>
              <a:gd name="connsiteX34" fmla="*/ 27117 w 6451421"/>
              <a:gd name="connsiteY34" fmla="*/ 1256961 h 1551895"/>
              <a:gd name="connsiteX35" fmla="*/ 27117 w 6451421"/>
              <a:gd name="connsiteY35" fmla="*/ 896202 h 1551895"/>
              <a:gd name="connsiteX36" fmla="*/ 27117 w 6451421"/>
              <a:gd name="connsiteY36" fmla="*/ 896202 h 1551895"/>
              <a:gd name="connsiteX37" fmla="*/ 0 w 6451421"/>
              <a:gd name="connsiteY37" fmla="*/ 382027 h 15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51421" h="1551895" fill="none" extrusionOk="0">
                <a:moveTo>
                  <a:pt x="0" y="382027"/>
                </a:moveTo>
                <a:cubicBezTo>
                  <a:pt x="13756" y="263449"/>
                  <a:pt x="118674" y="56486"/>
                  <a:pt x="226821" y="54430"/>
                </a:cubicBezTo>
                <a:cubicBezTo>
                  <a:pt x="399347" y="46765"/>
                  <a:pt x="535773" y="56156"/>
                  <a:pt x="652141" y="54430"/>
                </a:cubicBezTo>
                <a:cubicBezTo>
                  <a:pt x="768509" y="52704"/>
                  <a:pt x="1005229" y="64488"/>
                  <a:pt x="1094821" y="54430"/>
                </a:cubicBezTo>
                <a:lnTo>
                  <a:pt x="1094821" y="54430"/>
                </a:lnTo>
                <a:cubicBezTo>
                  <a:pt x="1323471" y="35771"/>
                  <a:pt x="1497392" y="68702"/>
                  <a:pt x="1679893" y="36287"/>
                </a:cubicBezTo>
                <a:cubicBezTo>
                  <a:pt x="1862394" y="3872"/>
                  <a:pt x="1981627" y="64971"/>
                  <a:pt x="2264965" y="18143"/>
                </a:cubicBezTo>
                <a:cubicBezTo>
                  <a:pt x="2548303" y="-28685"/>
                  <a:pt x="2568362" y="78397"/>
                  <a:pt x="2850037" y="0"/>
                </a:cubicBezTo>
                <a:cubicBezTo>
                  <a:pt x="3108567" y="-59117"/>
                  <a:pt x="3185068" y="47108"/>
                  <a:pt x="3413971" y="9072"/>
                </a:cubicBezTo>
                <a:cubicBezTo>
                  <a:pt x="3642874" y="-28964"/>
                  <a:pt x="3786566" y="58459"/>
                  <a:pt x="4011740" y="18688"/>
                </a:cubicBezTo>
                <a:cubicBezTo>
                  <a:pt x="4236914" y="-21083"/>
                  <a:pt x="4401328" y="73747"/>
                  <a:pt x="4508002" y="26671"/>
                </a:cubicBezTo>
                <a:cubicBezTo>
                  <a:pt x="4614676" y="-20405"/>
                  <a:pt x="4897662" y="58308"/>
                  <a:pt x="5071936" y="35742"/>
                </a:cubicBezTo>
                <a:cubicBezTo>
                  <a:pt x="5246210" y="13176"/>
                  <a:pt x="5426466" y="58739"/>
                  <a:pt x="5534361" y="43181"/>
                </a:cubicBezTo>
                <a:cubicBezTo>
                  <a:pt x="5642256" y="27623"/>
                  <a:pt x="6034850" y="114757"/>
                  <a:pt x="6233639" y="54430"/>
                </a:cubicBezTo>
                <a:cubicBezTo>
                  <a:pt x="6345746" y="48061"/>
                  <a:pt x="6444430" y="40827"/>
                  <a:pt x="6451421" y="186084"/>
                </a:cubicBezTo>
                <a:cubicBezTo>
                  <a:pt x="6461959" y="261465"/>
                  <a:pt x="6444793" y="425491"/>
                  <a:pt x="6442020" y="555345"/>
                </a:cubicBezTo>
                <a:cubicBezTo>
                  <a:pt x="6439247" y="685199"/>
                  <a:pt x="6406511" y="778707"/>
                  <a:pt x="6433343" y="896202"/>
                </a:cubicBezTo>
                <a:lnTo>
                  <a:pt x="6433343" y="896202"/>
                </a:lnTo>
                <a:cubicBezTo>
                  <a:pt x="6469047" y="1052981"/>
                  <a:pt x="6411770" y="1138802"/>
                  <a:pt x="6433343" y="1256961"/>
                </a:cubicBezTo>
                <a:lnTo>
                  <a:pt x="6433343" y="1256956"/>
                </a:lnTo>
                <a:cubicBezTo>
                  <a:pt x="6432939" y="1369610"/>
                  <a:pt x="6189384" y="1562284"/>
                  <a:pt x="6107096" y="1551895"/>
                </a:cubicBezTo>
                <a:cubicBezTo>
                  <a:pt x="5964640" y="1620111"/>
                  <a:pt x="5763929" y="1481880"/>
                  <a:pt x="5504536" y="1542279"/>
                </a:cubicBezTo>
                <a:cubicBezTo>
                  <a:pt x="5245143" y="1602678"/>
                  <a:pt x="5111574" y="1497492"/>
                  <a:pt x="4970190" y="1533752"/>
                </a:cubicBezTo>
                <a:cubicBezTo>
                  <a:pt x="4828806" y="1570012"/>
                  <a:pt x="4589791" y="1527187"/>
                  <a:pt x="4435844" y="1525225"/>
                </a:cubicBezTo>
                <a:cubicBezTo>
                  <a:pt x="4281897" y="1523263"/>
                  <a:pt x="4164191" y="1520565"/>
                  <a:pt x="3901498" y="1516698"/>
                </a:cubicBezTo>
                <a:cubicBezTo>
                  <a:pt x="3638805" y="1512831"/>
                  <a:pt x="3511874" y="1501668"/>
                  <a:pt x="3367153" y="1508171"/>
                </a:cubicBezTo>
                <a:cubicBezTo>
                  <a:pt x="3222432" y="1514674"/>
                  <a:pt x="2865612" y="1447384"/>
                  <a:pt x="2696378" y="1497467"/>
                </a:cubicBezTo>
                <a:cubicBezTo>
                  <a:pt x="2503381" y="1530509"/>
                  <a:pt x="2492532" y="1483541"/>
                  <a:pt x="2301932" y="1509076"/>
                </a:cubicBezTo>
                <a:cubicBezTo>
                  <a:pt x="2111332" y="1534611"/>
                  <a:pt x="2004113" y="1511235"/>
                  <a:pt x="1907485" y="1520685"/>
                </a:cubicBezTo>
                <a:cubicBezTo>
                  <a:pt x="1802819" y="1549804"/>
                  <a:pt x="1677052" y="1489613"/>
                  <a:pt x="1509280" y="1509308"/>
                </a:cubicBezTo>
                <a:cubicBezTo>
                  <a:pt x="1341508" y="1529003"/>
                  <a:pt x="1210031" y="1476448"/>
                  <a:pt x="1094821" y="1497467"/>
                </a:cubicBezTo>
                <a:cubicBezTo>
                  <a:pt x="905508" y="1524792"/>
                  <a:pt x="797926" y="1461797"/>
                  <a:pt x="669501" y="1497467"/>
                </a:cubicBezTo>
                <a:cubicBezTo>
                  <a:pt x="541076" y="1533137"/>
                  <a:pt x="442703" y="1457483"/>
                  <a:pt x="226821" y="1497467"/>
                </a:cubicBezTo>
                <a:cubicBezTo>
                  <a:pt x="133363" y="1517984"/>
                  <a:pt x="19150" y="1409199"/>
                  <a:pt x="27117" y="1256956"/>
                </a:cubicBezTo>
                <a:lnTo>
                  <a:pt x="27117" y="1256961"/>
                </a:lnTo>
                <a:cubicBezTo>
                  <a:pt x="10336" y="1137492"/>
                  <a:pt x="33333" y="1001007"/>
                  <a:pt x="27117" y="896202"/>
                </a:cubicBezTo>
                <a:lnTo>
                  <a:pt x="27117" y="896202"/>
                </a:lnTo>
                <a:cubicBezTo>
                  <a:pt x="-30345" y="782858"/>
                  <a:pt x="57040" y="578691"/>
                  <a:pt x="0" y="382027"/>
                </a:cubicBezTo>
                <a:close/>
              </a:path>
              <a:path w="6451421" h="1551895" stroke="0" extrusionOk="0">
                <a:moveTo>
                  <a:pt x="0" y="382027"/>
                </a:moveTo>
                <a:cubicBezTo>
                  <a:pt x="-16909" y="238766"/>
                  <a:pt x="101962" y="59896"/>
                  <a:pt x="226821" y="54430"/>
                </a:cubicBezTo>
                <a:cubicBezTo>
                  <a:pt x="330345" y="35343"/>
                  <a:pt x="505001" y="97649"/>
                  <a:pt x="678181" y="54430"/>
                </a:cubicBezTo>
                <a:cubicBezTo>
                  <a:pt x="851361" y="11211"/>
                  <a:pt x="912049" y="55060"/>
                  <a:pt x="1094821" y="54430"/>
                </a:cubicBezTo>
                <a:lnTo>
                  <a:pt x="1094821" y="54430"/>
                </a:lnTo>
                <a:cubicBezTo>
                  <a:pt x="1329838" y="40567"/>
                  <a:pt x="1456501" y="98980"/>
                  <a:pt x="1644789" y="37375"/>
                </a:cubicBezTo>
                <a:cubicBezTo>
                  <a:pt x="1833077" y="-24230"/>
                  <a:pt x="2053121" y="83730"/>
                  <a:pt x="2264965" y="18143"/>
                </a:cubicBezTo>
                <a:cubicBezTo>
                  <a:pt x="2476809" y="-47444"/>
                  <a:pt x="2733477" y="41851"/>
                  <a:pt x="2850037" y="0"/>
                </a:cubicBezTo>
                <a:cubicBezTo>
                  <a:pt x="3080801" y="-12902"/>
                  <a:pt x="3195697" y="74089"/>
                  <a:pt x="3481643" y="10160"/>
                </a:cubicBezTo>
                <a:cubicBezTo>
                  <a:pt x="3767589" y="-53769"/>
                  <a:pt x="3831643" y="23426"/>
                  <a:pt x="3977904" y="18143"/>
                </a:cubicBezTo>
                <a:cubicBezTo>
                  <a:pt x="4124165" y="12860"/>
                  <a:pt x="4300601" y="81715"/>
                  <a:pt x="4474166" y="26126"/>
                </a:cubicBezTo>
                <a:cubicBezTo>
                  <a:pt x="4647731" y="-29463"/>
                  <a:pt x="4850110" y="45551"/>
                  <a:pt x="5038100" y="35198"/>
                </a:cubicBezTo>
                <a:cubicBezTo>
                  <a:pt x="5226090" y="24845"/>
                  <a:pt x="5413310" y="90706"/>
                  <a:pt x="5635869" y="44814"/>
                </a:cubicBezTo>
                <a:cubicBezTo>
                  <a:pt x="5858428" y="-1078"/>
                  <a:pt x="6067835" y="56693"/>
                  <a:pt x="6233639" y="54430"/>
                </a:cubicBezTo>
                <a:cubicBezTo>
                  <a:pt x="6317720" y="47723"/>
                  <a:pt x="6467015" y="33895"/>
                  <a:pt x="6451421" y="186084"/>
                </a:cubicBezTo>
                <a:cubicBezTo>
                  <a:pt x="6448419" y="360929"/>
                  <a:pt x="6406801" y="372046"/>
                  <a:pt x="6442020" y="555345"/>
                </a:cubicBezTo>
                <a:cubicBezTo>
                  <a:pt x="6477239" y="738644"/>
                  <a:pt x="6408345" y="734474"/>
                  <a:pt x="6433343" y="896202"/>
                </a:cubicBezTo>
                <a:lnTo>
                  <a:pt x="6433343" y="896202"/>
                </a:lnTo>
                <a:cubicBezTo>
                  <a:pt x="6438883" y="1066425"/>
                  <a:pt x="6432228" y="1099915"/>
                  <a:pt x="6433343" y="1256961"/>
                </a:cubicBezTo>
                <a:lnTo>
                  <a:pt x="6433343" y="1256956"/>
                </a:lnTo>
                <a:cubicBezTo>
                  <a:pt x="6423244" y="1407844"/>
                  <a:pt x="6223934" y="1556758"/>
                  <a:pt x="6107096" y="1551895"/>
                </a:cubicBezTo>
                <a:cubicBezTo>
                  <a:pt x="5882598" y="1576827"/>
                  <a:pt x="5836787" y="1530407"/>
                  <a:pt x="5606857" y="1543912"/>
                </a:cubicBezTo>
                <a:cubicBezTo>
                  <a:pt x="5376927" y="1557418"/>
                  <a:pt x="5286083" y="1483737"/>
                  <a:pt x="5038404" y="1534841"/>
                </a:cubicBezTo>
                <a:cubicBezTo>
                  <a:pt x="4790725" y="1585945"/>
                  <a:pt x="4732133" y="1478072"/>
                  <a:pt x="4538166" y="1526858"/>
                </a:cubicBezTo>
                <a:cubicBezTo>
                  <a:pt x="4344199" y="1575644"/>
                  <a:pt x="4141466" y="1482524"/>
                  <a:pt x="3969713" y="1517787"/>
                </a:cubicBezTo>
                <a:cubicBezTo>
                  <a:pt x="3797960" y="1553050"/>
                  <a:pt x="3720230" y="1490292"/>
                  <a:pt x="3503581" y="1510348"/>
                </a:cubicBezTo>
                <a:cubicBezTo>
                  <a:pt x="3286932" y="1530404"/>
                  <a:pt x="2923695" y="1428460"/>
                  <a:pt x="2696378" y="1497467"/>
                </a:cubicBezTo>
                <a:cubicBezTo>
                  <a:pt x="2504841" y="1509982"/>
                  <a:pt x="2419167" y="1470866"/>
                  <a:pt x="2301932" y="1509076"/>
                </a:cubicBezTo>
                <a:cubicBezTo>
                  <a:pt x="2184697" y="1547286"/>
                  <a:pt x="2066404" y="1514178"/>
                  <a:pt x="1907485" y="1520685"/>
                </a:cubicBezTo>
                <a:cubicBezTo>
                  <a:pt x="1716828" y="1516827"/>
                  <a:pt x="1640452" y="1499868"/>
                  <a:pt x="1484900" y="1508612"/>
                </a:cubicBezTo>
                <a:cubicBezTo>
                  <a:pt x="1329348" y="1517356"/>
                  <a:pt x="1280953" y="1471734"/>
                  <a:pt x="1094821" y="1497467"/>
                </a:cubicBezTo>
                <a:cubicBezTo>
                  <a:pt x="1004668" y="1518079"/>
                  <a:pt x="756450" y="1450798"/>
                  <a:pt x="660821" y="1497467"/>
                </a:cubicBezTo>
                <a:cubicBezTo>
                  <a:pt x="565192" y="1544136"/>
                  <a:pt x="375981" y="1478629"/>
                  <a:pt x="226821" y="1497467"/>
                </a:cubicBezTo>
                <a:cubicBezTo>
                  <a:pt x="114086" y="1498836"/>
                  <a:pt x="36866" y="1416202"/>
                  <a:pt x="27117" y="1256956"/>
                </a:cubicBezTo>
                <a:lnTo>
                  <a:pt x="27117" y="1256961"/>
                </a:lnTo>
                <a:cubicBezTo>
                  <a:pt x="-9952" y="1160627"/>
                  <a:pt x="55245" y="976242"/>
                  <a:pt x="27117" y="896202"/>
                </a:cubicBezTo>
                <a:lnTo>
                  <a:pt x="27117" y="896202"/>
                </a:lnTo>
                <a:cubicBezTo>
                  <a:pt x="9833" y="738686"/>
                  <a:pt x="53248" y="582012"/>
                  <a:pt x="0" y="382027"/>
                </a:cubicBezTo>
                <a:close/>
              </a:path>
            </a:pathLst>
          </a:custGeom>
          <a:solidFill>
            <a:srgbClr val="222020"/>
          </a:solidFill>
          <a:ln w="82550" cmpd="sng">
            <a:solidFill>
              <a:srgbClr val="22202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715250"/>
                      <a:gd name="connsiteY0" fmla="*/ 240511 h 1443037"/>
                      <a:gd name="connsiteX1" fmla="*/ 240511 w 7715250"/>
                      <a:gd name="connsiteY1" fmla="*/ 0 h 1443037"/>
                      <a:gd name="connsiteX2" fmla="*/ 1285875 w 7715250"/>
                      <a:gd name="connsiteY2" fmla="*/ 0 h 1443037"/>
                      <a:gd name="connsiteX3" fmla="*/ 1285875 w 7715250"/>
                      <a:gd name="connsiteY3" fmla="*/ 0 h 1443037"/>
                      <a:gd name="connsiteX4" fmla="*/ 3214688 w 7715250"/>
                      <a:gd name="connsiteY4" fmla="*/ 0 h 1443037"/>
                      <a:gd name="connsiteX5" fmla="*/ 7474739 w 7715250"/>
                      <a:gd name="connsiteY5" fmla="*/ 0 h 1443037"/>
                      <a:gd name="connsiteX6" fmla="*/ 7715250 w 7715250"/>
                      <a:gd name="connsiteY6" fmla="*/ 240511 h 1443037"/>
                      <a:gd name="connsiteX7" fmla="*/ 7715250 w 7715250"/>
                      <a:gd name="connsiteY7" fmla="*/ 841772 h 1443037"/>
                      <a:gd name="connsiteX8" fmla="*/ 7715250 w 7715250"/>
                      <a:gd name="connsiteY8" fmla="*/ 841772 h 1443037"/>
                      <a:gd name="connsiteX9" fmla="*/ 7715250 w 7715250"/>
                      <a:gd name="connsiteY9" fmla="*/ 1202531 h 1443037"/>
                      <a:gd name="connsiteX10" fmla="*/ 7715250 w 7715250"/>
                      <a:gd name="connsiteY10" fmla="*/ 1202526 h 1443037"/>
                      <a:gd name="connsiteX11" fmla="*/ 7474739 w 7715250"/>
                      <a:gd name="connsiteY11" fmla="*/ 1443037 h 1443037"/>
                      <a:gd name="connsiteX12" fmla="*/ 3214688 w 7715250"/>
                      <a:gd name="connsiteY12" fmla="*/ 1443037 h 1443037"/>
                      <a:gd name="connsiteX13" fmla="*/ 2250307 w 7715250"/>
                      <a:gd name="connsiteY13" fmla="*/ 1623417 h 1443037"/>
                      <a:gd name="connsiteX14" fmla="*/ 1285875 w 7715250"/>
                      <a:gd name="connsiteY14" fmla="*/ 1443037 h 1443037"/>
                      <a:gd name="connsiteX15" fmla="*/ 240511 w 7715250"/>
                      <a:gd name="connsiteY15" fmla="*/ 1443037 h 1443037"/>
                      <a:gd name="connsiteX16" fmla="*/ 0 w 7715250"/>
                      <a:gd name="connsiteY16" fmla="*/ 1202526 h 1443037"/>
                      <a:gd name="connsiteX17" fmla="*/ 0 w 7715250"/>
                      <a:gd name="connsiteY17" fmla="*/ 1202531 h 1443037"/>
                      <a:gd name="connsiteX18" fmla="*/ 0 w 7715250"/>
                      <a:gd name="connsiteY18" fmla="*/ 841772 h 1443037"/>
                      <a:gd name="connsiteX19" fmla="*/ 0 w 7715250"/>
                      <a:gd name="connsiteY19" fmla="*/ 841772 h 1443037"/>
                      <a:gd name="connsiteX20" fmla="*/ 0 w 7715250"/>
                      <a:gd name="connsiteY20" fmla="*/ 240511 h 1443037"/>
                      <a:gd name="connsiteX0" fmla="*/ 0 w 7715250"/>
                      <a:gd name="connsiteY0" fmla="*/ 240511 h 1466255"/>
                      <a:gd name="connsiteX1" fmla="*/ 240511 w 7715250"/>
                      <a:gd name="connsiteY1" fmla="*/ 0 h 1466255"/>
                      <a:gd name="connsiteX2" fmla="*/ 1285875 w 7715250"/>
                      <a:gd name="connsiteY2" fmla="*/ 0 h 1466255"/>
                      <a:gd name="connsiteX3" fmla="*/ 1285875 w 7715250"/>
                      <a:gd name="connsiteY3" fmla="*/ 0 h 1466255"/>
                      <a:gd name="connsiteX4" fmla="*/ 3214688 w 7715250"/>
                      <a:gd name="connsiteY4" fmla="*/ 0 h 1466255"/>
                      <a:gd name="connsiteX5" fmla="*/ 7474739 w 7715250"/>
                      <a:gd name="connsiteY5" fmla="*/ 0 h 1466255"/>
                      <a:gd name="connsiteX6" fmla="*/ 7715250 w 7715250"/>
                      <a:gd name="connsiteY6" fmla="*/ 240511 h 1466255"/>
                      <a:gd name="connsiteX7" fmla="*/ 7715250 w 7715250"/>
                      <a:gd name="connsiteY7" fmla="*/ 841772 h 1466255"/>
                      <a:gd name="connsiteX8" fmla="*/ 7715250 w 7715250"/>
                      <a:gd name="connsiteY8" fmla="*/ 841772 h 1466255"/>
                      <a:gd name="connsiteX9" fmla="*/ 7715250 w 7715250"/>
                      <a:gd name="connsiteY9" fmla="*/ 1202531 h 1466255"/>
                      <a:gd name="connsiteX10" fmla="*/ 7715250 w 7715250"/>
                      <a:gd name="connsiteY10" fmla="*/ 1202526 h 1466255"/>
                      <a:gd name="connsiteX11" fmla="*/ 7474739 w 7715250"/>
                      <a:gd name="connsiteY11" fmla="*/ 1443037 h 1466255"/>
                      <a:gd name="connsiteX12" fmla="*/ 3214688 w 7715250"/>
                      <a:gd name="connsiteY12" fmla="*/ 1443037 h 1466255"/>
                      <a:gd name="connsiteX13" fmla="*/ 2264595 w 7715250"/>
                      <a:gd name="connsiteY13" fmla="*/ 1466255 h 1466255"/>
                      <a:gd name="connsiteX14" fmla="*/ 1285875 w 7715250"/>
                      <a:gd name="connsiteY14" fmla="*/ 1443037 h 1466255"/>
                      <a:gd name="connsiteX15" fmla="*/ 240511 w 7715250"/>
                      <a:gd name="connsiteY15" fmla="*/ 1443037 h 1466255"/>
                      <a:gd name="connsiteX16" fmla="*/ 0 w 7715250"/>
                      <a:gd name="connsiteY16" fmla="*/ 1202526 h 1466255"/>
                      <a:gd name="connsiteX17" fmla="*/ 0 w 7715250"/>
                      <a:gd name="connsiteY17" fmla="*/ 1202531 h 1466255"/>
                      <a:gd name="connsiteX18" fmla="*/ 0 w 7715250"/>
                      <a:gd name="connsiteY18" fmla="*/ 841772 h 1466255"/>
                      <a:gd name="connsiteX19" fmla="*/ 0 w 7715250"/>
                      <a:gd name="connsiteY19" fmla="*/ 841772 h 1466255"/>
                      <a:gd name="connsiteX20" fmla="*/ 0 w 7715250"/>
                      <a:gd name="connsiteY20" fmla="*/ 240511 h 1466255"/>
                      <a:gd name="connsiteX0" fmla="*/ 0 w 7715250"/>
                      <a:gd name="connsiteY0" fmla="*/ 305826 h 1531570"/>
                      <a:gd name="connsiteX1" fmla="*/ 240511 w 7715250"/>
                      <a:gd name="connsiteY1" fmla="*/ 65315 h 1531570"/>
                      <a:gd name="connsiteX2" fmla="*/ 1285875 w 7715250"/>
                      <a:gd name="connsiteY2" fmla="*/ 65315 h 1531570"/>
                      <a:gd name="connsiteX3" fmla="*/ 1285875 w 7715250"/>
                      <a:gd name="connsiteY3" fmla="*/ 65315 h 1531570"/>
                      <a:gd name="connsiteX4" fmla="*/ 3214688 w 7715250"/>
                      <a:gd name="connsiteY4" fmla="*/ 0 h 1531570"/>
                      <a:gd name="connsiteX5" fmla="*/ 7474739 w 7715250"/>
                      <a:gd name="connsiteY5" fmla="*/ 65315 h 1531570"/>
                      <a:gd name="connsiteX6" fmla="*/ 7715250 w 7715250"/>
                      <a:gd name="connsiteY6" fmla="*/ 305826 h 1531570"/>
                      <a:gd name="connsiteX7" fmla="*/ 7715250 w 7715250"/>
                      <a:gd name="connsiteY7" fmla="*/ 907087 h 1531570"/>
                      <a:gd name="connsiteX8" fmla="*/ 7715250 w 7715250"/>
                      <a:gd name="connsiteY8" fmla="*/ 907087 h 1531570"/>
                      <a:gd name="connsiteX9" fmla="*/ 7715250 w 7715250"/>
                      <a:gd name="connsiteY9" fmla="*/ 1267846 h 1531570"/>
                      <a:gd name="connsiteX10" fmla="*/ 7715250 w 7715250"/>
                      <a:gd name="connsiteY10" fmla="*/ 1267841 h 1531570"/>
                      <a:gd name="connsiteX11" fmla="*/ 7474739 w 7715250"/>
                      <a:gd name="connsiteY11" fmla="*/ 1508352 h 1531570"/>
                      <a:gd name="connsiteX12" fmla="*/ 3214688 w 7715250"/>
                      <a:gd name="connsiteY12" fmla="*/ 1508352 h 1531570"/>
                      <a:gd name="connsiteX13" fmla="*/ 2264595 w 7715250"/>
                      <a:gd name="connsiteY13" fmla="*/ 1531570 h 1531570"/>
                      <a:gd name="connsiteX14" fmla="*/ 1285875 w 7715250"/>
                      <a:gd name="connsiteY14" fmla="*/ 1508352 h 1531570"/>
                      <a:gd name="connsiteX15" fmla="*/ 240511 w 7715250"/>
                      <a:gd name="connsiteY15" fmla="*/ 1508352 h 1531570"/>
                      <a:gd name="connsiteX16" fmla="*/ 0 w 7715250"/>
                      <a:gd name="connsiteY16" fmla="*/ 1267841 h 1531570"/>
                      <a:gd name="connsiteX17" fmla="*/ 0 w 7715250"/>
                      <a:gd name="connsiteY17" fmla="*/ 1267846 h 1531570"/>
                      <a:gd name="connsiteX18" fmla="*/ 0 w 7715250"/>
                      <a:gd name="connsiteY18" fmla="*/ 907087 h 1531570"/>
                      <a:gd name="connsiteX19" fmla="*/ 0 w 7715250"/>
                      <a:gd name="connsiteY19" fmla="*/ 907087 h 1531570"/>
                      <a:gd name="connsiteX20" fmla="*/ 0 w 7715250"/>
                      <a:gd name="connsiteY20" fmla="*/ 305826 h 1531570"/>
                      <a:gd name="connsiteX0" fmla="*/ 0 w 7715250"/>
                      <a:gd name="connsiteY0" fmla="*/ 240512 h 1466256"/>
                      <a:gd name="connsiteX1" fmla="*/ 240511 w 7715250"/>
                      <a:gd name="connsiteY1" fmla="*/ 1 h 1466256"/>
                      <a:gd name="connsiteX2" fmla="*/ 1285875 w 7715250"/>
                      <a:gd name="connsiteY2" fmla="*/ 1 h 1466256"/>
                      <a:gd name="connsiteX3" fmla="*/ 1285875 w 7715250"/>
                      <a:gd name="connsiteY3" fmla="*/ 1 h 1466256"/>
                      <a:gd name="connsiteX4" fmla="*/ 3301774 w 7715250"/>
                      <a:gd name="connsiteY4" fmla="*/ 0 h 1466256"/>
                      <a:gd name="connsiteX5" fmla="*/ 7474739 w 7715250"/>
                      <a:gd name="connsiteY5" fmla="*/ 1 h 1466256"/>
                      <a:gd name="connsiteX6" fmla="*/ 7715250 w 7715250"/>
                      <a:gd name="connsiteY6" fmla="*/ 240512 h 1466256"/>
                      <a:gd name="connsiteX7" fmla="*/ 7715250 w 7715250"/>
                      <a:gd name="connsiteY7" fmla="*/ 841773 h 1466256"/>
                      <a:gd name="connsiteX8" fmla="*/ 7715250 w 7715250"/>
                      <a:gd name="connsiteY8" fmla="*/ 841773 h 1466256"/>
                      <a:gd name="connsiteX9" fmla="*/ 7715250 w 7715250"/>
                      <a:gd name="connsiteY9" fmla="*/ 1202532 h 1466256"/>
                      <a:gd name="connsiteX10" fmla="*/ 7715250 w 7715250"/>
                      <a:gd name="connsiteY10" fmla="*/ 1202527 h 1466256"/>
                      <a:gd name="connsiteX11" fmla="*/ 7474739 w 7715250"/>
                      <a:gd name="connsiteY11" fmla="*/ 1443038 h 1466256"/>
                      <a:gd name="connsiteX12" fmla="*/ 3214688 w 7715250"/>
                      <a:gd name="connsiteY12" fmla="*/ 1443038 h 1466256"/>
                      <a:gd name="connsiteX13" fmla="*/ 2264595 w 7715250"/>
                      <a:gd name="connsiteY13" fmla="*/ 1466256 h 1466256"/>
                      <a:gd name="connsiteX14" fmla="*/ 1285875 w 7715250"/>
                      <a:gd name="connsiteY14" fmla="*/ 1443038 h 1466256"/>
                      <a:gd name="connsiteX15" fmla="*/ 240511 w 7715250"/>
                      <a:gd name="connsiteY15" fmla="*/ 1443038 h 1466256"/>
                      <a:gd name="connsiteX16" fmla="*/ 0 w 7715250"/>
                      <a:gd name="connsiteY16" fmla="*/ 1202527 h 1466256"/>
                      <a:gd name="connsiteX17" fmla="*/ 0 w 7715250"/>
                      <a:gd name="connsiteY17" fmla="*/ 1202532 h 1466256"/>
                      <a:gd name="connsiteX18" fmla="*/ 0 w 7715250"/>
                      <a:gd name="connsiteY18" fmla="*/ 841773 h 1466256"/>
                      <a:gd name="connsiteX19" fmla="*/ 0 w 7715250"/>
                      <a:gd name="connsiteY19" fmla="*/ 841773 h 1466256"/>
                      <a:gd name="connsiteX20" fmla="*/ 0 w 7715250"/>
                      <a:gd name="connsiteY20" fmla="*/ 240512 h 1466256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01774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51398 h 1477142"/>
                      <a:gd name="connsiteX1" fmla="*/ 240511 w 7715250"/>
                      <a:gd name="connsiteY1" fmla="*/ 10887 h 1477142"/>
                      <a:gd name="connsiteX2" fmla="*/ 1285875 w 7715250"/>
                      <a:gd name="connsiteY2" fmla="*/ 10887 h 1477142"/>
                      <a:gd name="connsiteX3" fmla="*/ 1285875 w 7715250"/>
                      <a:gd name="connsiteY3" fmla="*/ 10887 h 1477142"/>
                      <a:gd name="connsiteX4" fmla="*/ 3399745 w 7715250"/>
                      <a:gd name="connsiteY4" fmla="*/ 0 h 1477142"/>
                      <a:gd name="connsiteX5" fmla="*/ 7474739 w 7715250"/>
                      <a:gd name="connsiteY5" fmla="*/ 10887 h 1477142"/>
                      <a:gd name="connsiteX6" fmla="*/ 7715250 w 7715250"/>
                      <a:gd name="connsiteY6" fmla="*/ 251398 h 1477142"/>
                      <a:gd name="connsiteX7" fmla="*/ 7715250 w 7715250"/>
                      <a:gd name="connsiteY7" fmla="*/ 852659 h 1477142"/>
                      <a:gd name="connsiteX8" fmla="*/ 7715250 w 7715250"/>
                      <a:gd name="connsiteY8" fmla="*/ 852659 h 1477142"/>
                      <a:gd name="connsiteX9" fmla="*/ 7715250 w 7715250"/>
                      <a:gd name="connsiteY9" fmla="*/ 1213418 h 1477142"/>
                      <a:gd name="connsiteX10" fmla="*/ 7715250 w 7715250"/>
                      <a:gd name="connsiteY10" fmla="*/ 1213413 h 1477142"/>
                      <a:gd name="connsiteX11" fmla="*/ 7474739 w 7715250"/>
                      <a:gd name="connsiteY11" fmla="*/ 1453924 h 1477142"/>
                      <a:gd name="connsiteX12" fmla="*/ 3214688 w 7715250"/>
                      <a:gd name="connsiteY12" fmla="*/ 1453924 h 1477142"/>
                      <a:gd name="connsiteX13" fmla="*/ 2264595 w 7715250"/>
                      <a:gd name="connsiteY13" fmla="*/ 1477142 h 1477142"/>
                      <a:gd name="connsiteX14" fmla="*/ 1285875 w 7715250"/>
                      <a:gd name="connsiteY14" fmla="*/ 1453924 h 1477142"/>
                      <a:gd name="connsiteX15" fmla="*/ 240511 w 7715250"/>
                      <a:gd name="connsiteY15" fmla="*/ 1453924 h 1477142"/>
                      <a:gd name="connsiteX16" fmla="*/ 0 w 7715250"/>
                      <a:gd name="connsiteY16" fmla="*/ 1213413 h 1477142"/>
                      <a:gd name="connsiteX17" fmla="*/ 0 w 7715250"/>
                      <a:gd name="connsiteY17" fmla="*/ 1213418 h 1477142"/>
                      <a:gd name="connsiteX18" fmla="*/ 0 w 7715250"/>
                      <a:gd name="connsiteY18" fmla="*/ 852659 h 1477142"/>
                      <a:gd name="connsiteX19" fmla="*/ 0 w 7715250"/>
                      <a:gd name="connsiteY19" fmla="*/ 852659 h 1477142"/>
                      <a:gd name="connsiteX20" fmla="*/ 0 w 7715250"/>
                      <a:gd name="connsiteY20" fmla="*/ 251398 h 1477142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99745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94941 h 1551895"/>
                      <a:gd name="connsiteX1" fmla="*/ 240511 w 7715250"/>
                      <a:gd name="connsiteY1" fmla="*/ 54430 h 1551895"/>
                      <a:gd name="connsiteX2" fmla="*/ 1285875 w 7715250"/>
                      <a:gd name="connsiteY2" fmla="*/ 54430 h 1551895"/>
                      <a:gd name="connsiteX3" fmla="*/ 1285875 w 7715250"/>
                      <a:gd name="connsiteY3" fmla="*/ 54430 h 1551895"/>
                      <a:gd name="connsiteX4" fmla="*/ 3399745 w 7715250"/>
                      <a:gd name="connsiteY4" fmla="*/ 0 h 1551895"/>
                      <a:gd name="connsiteX5" fmla="*/ 7474739 w 7715250"/>
                      <a:gd name="connsiteY5" fmla="*/ 54430 h 1551895"/>
                      <a:gd name="connsiteX6" fmla="*/ 7715250 w 7715250"/>
                      <a:gd name="connsiteY6" fmla="*/ 294941 h 1551895"/>
                      <a:gd name="connsiteX7" fmla="*/ 7715250 w 7715250"/>
                      <a:gd name="connsiteY7" fmla="*/ 896202 h 1551895"/>
                      <a:gd name="connsiteX8" fmla="*/ 7715250 w 7715250"/>
                      <a:gd name="connsiteY8" fmla="*/ 896202 h 1551895"/>
                      <a:gd name="connsiteX9" fmla="*/ 7715250 w 7715250"/>
                      <a:gd name="connsiteY9" fmla="*/ 1256961 h 1551895"/>
                      <a:gd name="connsiteX10" fmla="*/ 7715250 w 7715250"/>
                      <a:gd name="connsiteY10" fmla="*/ 1256956 h 1551895"/>
                      <a:gd name="connsiteX11" fmla="*/ 7322339 w 7715250"/>
                      <a:gd name="connsiteY11" fmla="*/ 1551895 h 1551895"/>
                      <a:gd name="connsiteX12" fmla="*/ 3214688 w 7715250"/>
                      <a:gd name="connsiteY12" fmla="*/ 1497467 h 1551895"/>
                      <a:gd name="connsiteX13" fmla="*/ 2264595 w 7715250"/>
                      <a:gd name="connsiteY13" fmla="*/ 1520685 h 1551895"/>
                      <a:gd name="connsiteX14" fmla="*/ 1285875 w 7715250"/>
                      <a:gd name="connsiteY14" fmla="*/ 1497467 h 1551895"/>
                      <a:gd name="connsiteX15" fmla="*/ 240511 w 7715250"/>
                      <a:gd name="connsiteY15" fmla="*/ 1497467 h 1551895"/>
                      <a:gd name="connsiteX16" fmla="*/ 0 w 7715250"/>
                      <a:gd name="connsiteY16" fmla="*/ 1256956 h 1551895"/>
                      <a:gd name="connsiteX17" fmla="*/ 0 w 7715250"/>
                      <a:gd name="connsiteY17" fmla="*/ 1256961 h 1551895"/>
                      <a:gd name="connsiteX18" fmla="*/ 0 w 7715250"/>
                      <a:gd name="connsiteY18" fmla="*/ 896202 h 1551895"/>
                      <a:gd name="connsiteX19" fmla="*/ 0 w 7715250"/>
                      <a:gd name="connsiteY19" fmla="*/ 896202 h 1551895"/>
                      <a:gd name="connsiteX20" fmla="*/ 0 w 7715250"/>
                      <a:gd name="connsiteY20" fmla="*/ 294941 h 1551895"/>
                      <a:gd name="connsiteX0" fmla="*/ 0 w 7747908"/>
                      <a:gd name="connsiteY0" fmla="*/ 382027 h 1551895"/>
                      <a:gd name="connsiteX1" fmla="*/ 273169 w 7747908"/>
                      <a:gd name="connsiteY1" fmla="*/ 54430 h 1551895"/>
                      <a:gd name="connsiteX2" fmla="*/ 1318533 w 7747908"/>
                      <a:gd name="connsiteY2" fmla="*/ 54430 h 1551895"/>
                      <a:gd name="connsiteX3" fmla="*/ 1318533 w 7747908"/>
                      <a:gd name="connsiteY3" fmla="*/ 54430 h 1551895"/>
                      <a:gd name="connsiteX4" fmla="*/ 3432403 w 7747908"/>
                      <a:gd name="connsiteY4" fmla="*/ 0 h 1551895"/>
                      <a:gd name="connsiteX5" fmla="*/ 7507397 w 7747908"/>
                      <a:gd name="connsiteY5" fmla="*/ 54430 h 1551895"/>
                      <a:gd name="connsiteX6" fmla="*/ 7747908 w 7747908"/>
                      <a:gd name="connsiteY6" fmla="*/ 294941 h 1551895"/>
                      <a:gd name="connsiteX7" fmla="*/ 7747908 w 7747908"/>
                      <a:gd name="connsiteY7" fmla="*/ 896202 h 1551895"/>
                      <a:gd name="connsiteX8" fmla="*/ 7747908 w 7747908"/>
                      <a:gd name="connsiteY8" fmla="*/ 896202 h 1551895"/>
                      <a:gd name="connsiteX9" fmla="*/ 7747908 w 7747908"/>
                      <a:gd name="connsiteY9" fmla="*/ 1256961 h 1551895"/>
                      <a:gd name="connsiteX10" fmla="*/ 7747908 w 7747908"/>
                      <a:gd name="connsiteY10" fmla="*/ 1256956 h 1551895"/>
                      <a:gd name="connsiteX11" fmla="*/ 7354997 w 7747908"/>
                      <a:gd name="connsiteY11" fmla="*/ 1551895 h 1551895"/>
                      <a:gd name="connsiteX12" fmla="*/ 3247346 w 7747908"/>
                      <a:gd name="connsiteY12" fmla="*/ 1497467 h 1551895"/>
                      <a:gd name="connsiteX13" fmla="*/ 2297253 w 7747908"/>
                      <a:gd name="connsiteY13" fmla="*/ 1520685 h 1551895"/>
                      <a:gd name="connsiteX14" fmla="*/ 1318533 w 7747908"/>
                      <a:gd name="connsiteY14" fmla="*/ 1497467 h 1551895"/>
                      <a:gd name="connsiteX15" fmla="*/ 273169 w 7747908"/>
                      <a:gd name="connsiteY15" fmla="*/ 1497467 h 1551895"/>
                      <a:gd name="connsiteX16" fmla="*/ 32658 w 7747908"/>
                      <a:gd name="connsiteY16" fmla="*/ 1256956 h 1551895"/>
                      <a:gd name="connsiteX17" fmla="*/ 32658 w 7747908"/>
                      <a:gd name="connsiteY17" fmla="*/ 1256961 h 1551895"/>
                      <a:gd name="connsiteX18" fmla="*/ 32658 w 7747908"/>
                      <a:gd name="connsiteY18" fmla="*/ 896202 h 1551895"/>
                      <a:gd name="connsiteX19" fmla="*/ 32658 w 7747908"/>
                      <a:gd name="connsiteY19" fmla="*/ 896202 h 1551895"/>
                      <a:gd name="connsiteX20" fmla="*/ 0 w 7747908"/>
                      <a:gd name="connsiteY20" fmla="*/ 382027 h 1551895"/>
                      <a:gd name="connsiteX0" fmla="*/ 0 w 7769679"/>
                      <a:gd name="connsiteY0" fmla="*/ 382027 h 1551895"/>
                      <a:gd name="connsiteX1" fmla="*/ 273169 w 7769679"/>
                      <a:gd name="connsiteY1" fmla="*/ 54430 h 1551895"/>
                      <a:gd name="connsiteX2" fmla="*/ 1318533 w 7769679"/>
                      <a:gd name="connsiteY2" fmla="*/ 54430 h 1551895"/>
                      <a:gd name="connsiteX3" fmla="*/ 1318533 w 7769679"/>
                      <a:gd name="connsiteY3" fmla="*/ 54430 h 1551895"/>
                      <a:gd name="connsiteX4" fmla="*/ 3432403 w 7769679"/>
                      <a:gd name="connsiteY4" fmla="*/ 0 h 1551895"/>
                      <a:gd name="connsiteX5" fmla="*/ 7507397 w 7769679"/>
                      <a:gd name="connsiteY5" fmla="*/ 54430 h 1551895"/>
                      <a:gd name="connsiteX6" fmla="*/ 7769679 w 7769679"/>
                      <a:gd name="connsiteY6" fmla="*/ 186084 h 1551895"/>
                      <a:gd name="connsiteX7" fmla="*/ 7747908 w 7769679"/>
                      <a:gd name="connsiteY7" fmla="*/ 896202 h 1551895"/>
                      <a:gd name="connsiteX8" fmla="*/ 7747908 w 7769679"/>
                      <a:gd name="connsiteY8" fmla="*/ 896202 h 1551895"/>
                      <a:gd name="connsiteX9" fmla="*/ 7747908 w 7769679"/>
                      <a:gd name="connsiteY9" fmla="*/ 1256961 h 1551895"/>
                      <a:gd name="connsiteX10" fmla="*/ 7747908 w 7769679"/>
                      <a:gd name="connsiteY10" fmla="*/ 1256956 h 1551895"/>
                      <a:gd name="connsiteX11" fmla="*/ 7354997 w 7769679"/>
                      <a:gd name="connsiteY11" fmla="*/ 1551895 h 1551895"/>
                      <a:gd name="connsiteX12" fmla="*/ 3247346 w 7769679"/>
                      <a:gd name="connsiteY12" fmla="*/ 1497467 h 1551895"/>
                      <a:gd name="connsiteX13" fmla="*/ 2297253 w 7769679"/>
                      <a:gd name="connsiteY13" fmla="*/ 1520685 h 1551895"/>
                      <a:gd name="connsiteX14" fmla="*/ 1318533 w 7769679"/>
                      <a:gd name="connsiteY14" fmla="*/ 1497467 h 1551895"/>
                      <a:gd name="connsiteX15" fmla="*/ 273169 w 7769679"/>
                      <a:gd name="connsiteY15" fmla="*/ 1497467 h 1551895"/>
                      <a:gd name="connsiteX16" fmla="*/ 32658 w 7769679"/>
                      <a:gd name="connsiteY16" fmla="*/ 1256956 h 1551895"/>
                      <a:gd name="connsiteX17" fmla="*/ 32658 w 7769679"/>
                      <a:gd name="connsiteY17" fmla="*/ 1256961 h 1551895"/>
                      <a:gd name="connsiteX18" fmla="*/ 32658 w 7769679"/>
                      <a:gd name="connsiteY18" fmla="*/ 896202 h 1551895"/>
                      <a:gd name="connsiteX19" fmla="*/ 32658 w 7769679"/>
                      <a:gd name="connsiteY19" fmla="*/ 896202 h 1551895"/>
                      <a:gd name="connsiteX20" fmla="*/ 0 w 7769679"/>
                      <a:gd name="connsiteY20" fmla="*/ 382027 h 155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7769679" h="1551895">
                        <a:moveTo>
                          <a:pt x="0" y="382027"/>
                        </a:moveTo>
                        <a:cubicBezTo>
                          <a:pt x="0" y="249196"/>
                          <a:pt x="140338" y="54430"/>
                          <a:pt x="273169" y="54430"/>
                        </a:cubicBezTo>
                        <a:lnTo>
                          <a:pt x="1318533" y="54430"/>
                        </a:lnTo>
                        <a:lnTo>
                          <a:pt x="1318533" y="54430"/>
                        </a:lnTo>
                        <a:lnTo>
                          <a:pt x="3432403" y="0"/>
                        </a:lnTo>
                        <a:lnTo>
                          <a:pt x="7507397" y="54430"/>
                        </a:lnTo>
                        <a:cubicBezTo>
                          <a:pt x="7640228" y="54430"/>
                          <a:pt x="7769679" y="53253"/>
                          <a:pt x="7769679" y="186084"/>
                        </a:cubicBezTo>
                        <a:lnTo>
                          <a:pt x="7747908" y="896202"/>
                        </a:lnTo>
                        <a:lnTo>
                          <a:pt x="7747908" y="896202"/>
                        </a:lnTo>
                        <a:lnTo>
                          <a:pt x="7747908" y="1256961"/>
                        </a:lnTo>
                        <a:lnTo>
                          <a:pt x="7747908" y="1256956"/>
                        </a:lnTo>
                        <a:cubicBezTo>
                          <a:pt x="7747908" y="1389787"/>
                          <a:pt x="7487828" y="1551895"/>
                          <a:pt x="7354997" y="1551895"/>
                        </a:cubicBezTo>
                        <a:lnTo>
                          <a:pt x="3247346" y="1497467"/>
                        </a:lnTo>
                        <a:lnTo>
                          <a:pt x="2297253" y="1520685"/>
                        </a:lnTo>
                        <a:lnTo>
                          <a:pt x="1318533" y="1497467"/>
                        </a:lnTo>
                        <a:lnTo>
                          <a:pt x="273169" y="1497467"/>
                        </a:lnTo>
                        <a:cubicBezTo>
                          <a:pt x="140338" y="1497467"/>
                          <a:pt x="32658" y="1389787"/>
                          <a:pt x="32658" y="1256956"/>
                        </a:cubicBezTo>
                        <a:lnTo>
                          <a:pt x="32658" y="1256961"/>
                        </a:lnTo>
                        <a:lnTo>
                          <a:pt x="32658" y="896202"/>
                        </a:lnTo>
                        <a:lnTo>
                          <a:pt x="32658" y="896202"/>
                        </a:lnTo>
                        <a:lnTo>
                          <a:pt x="0" y="382027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449F6-D923-0343-855F-035C20D7DFFA}"/>
              </a:ext>
            </a:extLst>
          </p:cNvPr>
          <p:cNvSpPr/>
          <p:nvPr/>
        </p:nvSpPr>
        <p:spPr>
          <a:xfrm>
            <a:off x="3162392" y="793493"/>
            <a:ext cx="55175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KIDsRegular" pitchFamily="2" charset="0"/>
              </a:rPr>
              <a:t>E POI COME UN VERO RICERCATORE VAI SU GOOGLE E </a:t>
            </a:r>
            <a:r>
              <a:rPr lang="en-IT" sz="3600">
                <a:solidFill>
                  <a:schemeClr val="bg1"/>
                </a:solidFill>
                <a:latin typeface="KIDsRegular" pitchFamily="2" charset="0"/>
              </a:rPr>
              <a:t>TROVI LE RISPOSTE</a:t>
            </a:r>
          </a:p>
        </p:txBody>
      </p:sp>
      <p:sp>
        <p:nvSpPr>
          <p:cNvPr id="6" name="Rounded Rectangular Callout 3">
            <a:extLst>
              <a:ext uri="{FF2B5EF4-FFF2-40B4-BE49-F238E27FC236}">
                <a16:creationId xmlns:a16="http://schemas.microsoft.com/office/drawing/2014/main" id="{3924752D-8594-9A4C-B339-140F67E04727}"/>
              </a:ext>
            </a:extLst>
          </p:cNvPr>
          <p:cNvSpPr/>
          <p:nvPr/>
        </p:nvSpPr>
        <p:spPr>
          <a:xfrm>
            <a:off x="8083191" y="2345388"/>
            <a:ext cx="1573199" cy="955623"/>
          </a:xfrm>
          <a:custGeom>
            <a:avLst/>
            <a:gdLst>
              <a:gd name="connsiteX0" fmla="*/ 0 w 1573199"/>
              <a:gd name="connsiteY0" fmla="*/ 235243 h 955623"/>
              <a:gd name="connsiteX1" fmla="*/ 55311 w 1573199"/>
              <a:gd name="connsiteY1" fmla="*/ 33516 h 955623"/>
              <a:gd name="connsiteX2" fmla="*/ 266975 w 1573199"/>
              <a:gd name="connsiteY2" fmla="*/ 33516 h 955623"/>
              <a:gd name="connsiteX3" fmla="*/ 266975 w 1573199"/>
              <a:gd name="connsiteY3" fmla="*/ 33516 h 955623"/>
              <a:gd name="connsiteX4" fmla="*/ 694990 w 1573199"/>
              <a:gd name="connsiteY4" fmla="*/ 0 h 955623"/>
              <a:gd name="connsiteX5" fmla="*/ 1115792 w 1573199"/>
              <a:gd name="connsiteY5" fmla="*/ 17093 h 955623"/>
              <a:gd name="connsiteX6" fmla="*/ 1520092 w 1573199"/>
              <a:gd name="connsiteY6" fmla="*/ 33516 h 955623"/>
              <a:gd name="connsiteX7" fmla="*/ 1573199 w 1573199"/>
              <a:gd name="connsiteY7" fmla="*/ 114586 h 955623"/>
              <a:gd name="connsiteX8" fmla="*/ 1568790 w 1573199"/>
              <a:gd name="connsiteY8" fmla="*/ 551861 h 955623"/>
              <a:gd name="connsiteX9" fmla="*/ 1568790 w 1573199"/>
              <a:gd name="connsiteY9" fmla="*/ 551861 h 955623"/>
              <a:gd name="connsiteX10" fmla="*/ 1568790 w 1573199"/>
              <a:gd name="connsiteY10" fmla="*/ 774009 h 955623"/>
              <a:gd name="connsiteX11" fmla="*/ 1568790 w 1573199"/>
              <a:gd name="connsiteY11" fmla="*/ 774006 h 955623"/>
              <a:gd name="connsiteX12" fmla="*/ 1489234 w 1573199"/>
              <a:gd name="connsiteY12" fmla="*/ 955623 h 955623"/>
              <a:gd name="connsiteX13" fmla="*/ 1090011 w 1573199"/>
              <a:gd name="connsiteY13" fmla="*/ 939535 h 955623"/>
              <a:gd name="connsiteX14" fmla="*/ 657520 w 1573199"/>
              <a:gd name="connsiteY14" fmla="*/ 922107 h 955623"/>
              <a:gd name="connsiteX15" fmla="*/ 465146 w 1573199"/>
              <a:gd name="connsiteY15" fmla="*/ 936404 h 955623"/>
              <a:gd name="connsiteX16" fmla="*/ 266975 w 1573199"/>
              <a:gd name="connsiteY16" fmla="*/ 922107 h 955623"/>
              <a:gd name="connsiteX17" fmla="*/ 55311 w 1573199"/>
              <a:gd name="connsiteY17" fmla="*/ 922107 h 955623"/>
              <a:gd name="connsiteX18" fmla="*/ 6612 w 1573199"/>
              <a:gd name="connsiteY18" fmla="*/ 774006 h 955623"/>
              <a:gd name="connsiteX19" fmla="*/ 6612 w 1573199"/>
              <a:gd name="connsiteY19" fmla="*/ 774009 h 955623"/>
              <a:gd name="connsiteX20" fmla="*/ 6612 w 1573199"/>
              <a:gd name="connsiteY20" fmla="*/ 551861 h 955623"/>
              <a:gd name="connsiteX21" fmla="*/ 6612 w 1573199"/>
              <a:gd name="connsiteY21" fmla="*/ 551861 h 955623"/>
              <a:gd name="connsiteX22" fmla="*/ 0 w 1573199"/>
              <a:gd name="connsiteY22" fmla="*/ 235243 h 95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73199" h="955623" fill="none" extrusionOk="0">
                <a:moveTo>
                  <a:pt x="0" y="235243"/>
                </a:moveTo>
                <a:cubicBezTo>
                  <a:pt x="987" y="147806"/>
                  <a:pt x="26607" y="33414"/>
                  <a:pt x="55311" y="33516"/>
                </a:cubicBezTo>
                <a:cubicBezTo>
                  <a:pt x="106982" y="19928"/>
                  <a:pt x="182209" y="35903"/>
                  <a:pt x="266975" y="33516"/>
                </a:cubicBezTo>
                <a:lnTo>
                  <a:pt x="266975" y="33516"/>
                </a:lnTo>
                <a:cubicBezTo>
                  <a:pt x="475240" y="-31611"/>
                  <a:pt x="553510" y="39259"/>
                  <a:pt x="694990" y="0"/>
                </a:cubicBezTo>
                <a:cubicBezTo>
                  <a:pt x="847477" y="3474"/>
                  <a:pt x="1022553" y="40251"/>
                  <a:pt x="1115792" y="17093"/>
                </a:cubicBezTo>
                <a:cubicBezTo>
                  <a:pt x="1209031" y="-6065"/>
                  <a:pt x="1380219" y="76285"/>
                  <a:pt x="1520092" y="33516"/>
                </a:cubicBezTo>
                <a:cubicBezTo>
                  <a:pt x="1545267" y="28101"/>
                  <a:pt x="1575190" y="31297"/>
                  <a:pt x="1573199" y="114586"/>
                </a:cubicBezTo>
                <a:cubicBezTo>
                  <a:pt x="1576240" y="252512"/>
                  <a:pt x="1537799" y="393659"/>
                  <a:pt x="1568790" y="551861"/>
                </a:cubicBezTo>
                <a:lnTo>
                  <a:pt x="1568790" y="551861"/>
                </a:lnTo>
                <a:cubicBezTo>
                  <a:pt x="1575550" y="641203"/>
                  <a:pt x="1567168" y="724254"/>
                  <a:pt x="1568790" y="774009"/>
                </a:cubicBezTo>
                <a:lnTo>
                  <a:pt x="1568790" y="774006"/>
                </a:lnTo>
                <a:cubicBezTo>
                  <a:pt x="1570107" y="850053"/>
                  <a:pt x="1508261" y="955369"/>
                  <a:pt x="1489234" y="955623"/>
                </a:cubicBezTo>
                <a:cubicBezTo>
                  <a:pt x="1325486" y="986983"/>
                  <a:pt x="1219796" y="940125"/>
                  <a:pt x="1090011" y="939535"/>
                </a:cubicBezTo>
                <a:cubicBezTo>
                  <a:pt x="960226" y="938946"/>
                  <a:pt x="775032" y="892432"/>
                  <a:pt x="657520" y="922107"/>
                </a:cubicBezTo>
                <a:cubicBezTo>
                  <a:pt x="595512" y="943874"/>
                  <a:pt x="541264" y="912794"/>
                  <a:pt x="465146" y="936404"/>
                </a:cubicBezTo>
                <a:cubicBezTo>
                  <a:pt x="388843" y="946513"/>
                  <a:pt x="337940" y="915782"/>
                  <a:pt x="266975" y="922107"/>
                </a:cubicBezTo>
                <a:cubicBezTo>
                  <a:pt x="176180" y="936629"/>
                  <a:pt x="156171" y="906619"/>
                  <a:pt x="55311" y="922107"/>
                </a:cubicBezTo>
                <a:cubicBezTo>
                  <a:pt x="21496" y="909749"/>
                  <a:pt x="-1583" y="859609"/>
                  <a:pt x="6612" y="774006"/>
                </a:cubicBezTo>
                <a:lnTo>
                  <a:pt x="6612" y="774009"/>
                </a:lnTo>
                <a:cubicBezTo>
                  <a:pt x="-414" y="710932"/>
                  <a:pt x="32146" y="657929"/>
                  <a:pt x="6612" y="551861"/>
                </a:cubicBezTo>
                <a:lnTo>
                  <a:pt x="6612" y="551861"/>
                </a:lnTo>
                <a:cubicBezTo>
                  <a:pt x="-26456" y="449009"/>
                  <a:pt x="23609" y="328862"/>
                  <a:pt x="0" y="235243"/>
                </a:cubicBezTo>
                <a:close/>
              </a:path>
              <a:path w="1573199" h="955623" stroke="0" extrusionOk="0">
                <a:moveTo>
                  <a:pt x="0" y="235243"/>
                </a:moveTo>
                <a:cubicBezTo>
                  <a:pt x="-4862" y="150450"/>
                  <a:pt x="24732" y="34898"/>
                  <a:pt x="55311" y="33516"/>
                </a:cubicBezTo>
                <a:cubicBezTo>
                  <a:pt x="124893" y="29385"/>
                  <a:pt x="203039" y="34732"/>
                  <a:pt x="266975" y="33516"/>
                </a:cubicBezTo>
                <a:lnTo>
                  <a:pt x="266975" y="33516"/>
                </a:lnTo>
                <a:cubicBezTo>
                  <a:pt x="437162" y="-15803"/>
                  <a:pt x="576791" y="34707"/>
                  <a:pt x="694990" y="0"/>
                </a:cubicBezTo>
                <a:cubicBezTo>
                  <a:pt x="891328" y="-10653"/>
                  <a:pt x="990420" y="60556"/>
                  <a:pt x="1099290" y="16423"/>
                </a:cubicBezTo>
                <a:cubicBezTo>
                  <a:pt x="1208160" y="-27710"/>
                  <a:pt x="1336217" y="54196"/>
                  <a:pt x="1520092" y="33516"/>
                </a:cubicBezTo>
                <a:cubicBezTo>
                  <a:pt x="1542870" y="37392"/>
                  <a:pt x="1572707" y="28102"/>
                  <a:pt x="1573199" y="114586"/>
                </a:cubicBezTo>
                <a:cubicBezTo>
                  <a:pt x="1556977" y="280844"/>
                  <a:pt x="1577519" y="410167"/>
                  <a:pt x="1568790" y="551861"/>
                </a:cubicBezTo>
                <a:lnTo>
                  <a:pt x="1568790" y="551861"/>
                </a:lnTo>
                <a:cubicBezTo>
                  <a:pt x="1581726" y="626565"/>
                  <a:pt x="1562314" y="716958"/>
                  <a:pt x="1568790" y="774009"/>
                </a:cubicBezTo>
                <a:lnTo>
                  <a:pt x="1568790" y="774006"/>
                </a:lnTo>
                <a:cubicBezTo>
                  <a:pt x="1570798" y="850293"/>
                  <a:pt x="1516877" y="957944"/>
                  <a:pt x="1489234" y="955623"/>
                </a:cubicBezTo>
                <a:cubicBezTo>
                  <a:pt x="1371756" y="957950"/>
                  <a:pt x="1279786" y="923582"/>
                  <a:pt x="1081694" y="939200"/>
                </a:cubicBezTo>
                <a:cubicBezTo>
                  <a:pt x="883602" y="954818"/>
                  <a:pt x="770512" y="890916"/>
                  <a:pt x="657520" y="922107"/>
                </a:cubicBezTo>
                <a:cubicBezTo>
                  <a:pt x="570231" y="941874"/>
                  <a:pt x="519655" y="925737"/>
                  <a:pt x="465146" y="936404"/>
                </a:cubicBezTo>
                <a:cubicBezTo>
                  <a:pt x="377154" y="946085"/>
                  <a:pt x="311544" y="913841"/>
                  <a:pt x="266975" y="922107"/>
                </a:cubicBezTo>
                <a:cubicBezTo>
                  <a:pt x="174202" y="935583"/>
                  <a:pt x="154013" y="907651"/>
                  <a:pt x="55311" y="922107"/>
                </a:cubicBezTo>
                <a:cubicBezTo>
                  <a:pt x="30447" y="923617"/>
                  <a:pt x="6372" y="861515"/>
                  <a:pt x="6612" y="774006"/>
                </a:cubicBezTo>
                <a:lnTo>
                  <a:pt x="6612" y="774009"/>
                </a:lnTo>
                <a:cubicBezTo>
                  <a:pt x="-18604" y="690310"/>
                  <a:pt x="10859" y="601967"/>
                  <a:pt x="6612" y="551861"/>
                </a:cubicBezTo>
                <a:lnTo>
                  <a:pt x="6612" y="551861"/>
                </a:lnTo>
                <a:cubicBezTo>
                  <a:pt x="-4876" y="420443"/>
                  <a:pt x="23274" y="315985"/>
                  <a:pt x="0" y="235243"/>
                </a:cubicBezTo>
                <a:close/>
              </a:path>
            </a:pathLst>
          </a:custGeom>
          <a:solidFill>
            <a:srgbClr val="222020"/>
          </a:solidFill>
          <a:ln w="82550" cmpd="sng">
            <a:solidFill>
              <a:srgbClr val="22202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715250"/>
                      <a:gd name="connsiteY0" fmla="*/ 240511 h 1443037"/>
                      <a:gd name="connsiteX1" fmla="*/ 240511 w 7715250"/>
                      <a:gd name="connsiteY1" fmla="*/ 0 h 1443037"/>
                      <a:gd name="connsiteX2" fmla="*/ 1285875 w 7715250"/>
                      <a:gd name="connsiteY2" fmla="*/ 0 h 1443037"/>
                      <a:gd name="connsiteX3" fmla="*/ 1285875 w 7715250"/>
                      <a:gd name="connsiteY3" fmla="*/ 0 h 1443037"/>
                      <a:gd name="connsiteX4" fmla="*/ 3214688 w 7715250"/>
                      <a:gd name="connsiteY4" fmla="*/ 0 h 1443037"/>
                      <a:gd name="connsiteX5" fmla="*/ 7474739 w 7715250"/>
                      <a:gd name="connsiteY5" fmla="*/ 0 h 1443037"/>
                      <a:gd name="connsiteX6" fmla="*/ 7715250 w 7715250"/>
                      <a:gd name="connsiteY6" fmla="*/ 240511 h 1443037"/>
                      <a:gd name="connsiteX7" fmla="*/ 7715250 w 7715250"/>
                      <a:gd name="connsiteY7" fmla="*/ 841772 h 1443037"/>
                      <a:gd name="connsiteX8" fmla="*/ 7715250 w 7715250"/>
                      <a:gd name="connsiteY8" fmla="*/ 841772 h 1443037"/>
                      <a:gd name="connsiteX9" fmla="*/ 7715250 w 7715250"/>
                      <a:gd name="connsiteY9" fmla="*/ 1202531 h 1443037"/>
                      <a:gd name="connsiteX10" fmla="*/ 7715250 w 7715250"/>
                      <a:gd name="connsiteY10" fmla="*/ 1202526 h 1443037"/>
                      <a:gd name="connsiteX11" fmla="*/ 7474739 w 7715250"/>
                      <a:gd name="connsiteY11" fmla="*/ 1443037 h 1443037"/>
                      <a:gd name="connsiteX12" fmla="*/ 3214688 w 7715250"/>
                      <a:gd name="connsiteY12" fmla="*/ 1443037 h 1443037"/>
                      <a:gd name="connsiteX13" fmla="*/ 2250307 w 7715250"/>
                      <a:gd name="connsiteY13" fmla="*/ 1623417 h 1443037"/>
                      <a:gd name="connsiteX14" fmla="*/ 1285875 w 7715250"/>
                      <a:gd name="connsiteY14" fmla="*/ 1443037 h 1443037"/>
                      <a:gd name="connsiteX15" fmla="*/ 240511 w 7715250"/>
                      <a:gd name="connsiteY15" fmla="*/ 1443037 h 1443037"/>
                      <a:gd name="connsiteX16" fmla="*/ 0 w 7715250"/>
                      <a:gd name="connsiteY16" fmla="*/ 1202526 h 1443037"/>
                      <a:gd name="connsiteX17" fmla="*/ 0 w 7715250"/>
                      <a:gd name="connsiteY17" fmla="*/ 1202531 h 1443037"/>
                      <a:gd name="connsiteX18" fmla="*/ 0 w 7715250"/>
                      <a:gd name="connsiteY18" fmla="*/ 841772 h 1443037"/>
                      <a:gd name="connsiteX19" fmla="*/ 0 w 7715250"/>
                      <a:gd name="connsiteY19" fmla="*/ 841772 h 1443037"/>
                      <a:gd name="connsiteX20" fmla="*/ 0 w 7715250"/>
                      <a:gd name="connsiteY20" fmla="*/ 240511 h 1443037"/>
                      <a:gd name="connsiteX0" fmla="*/ 0 w 7715250"/>
                      <a:gd name="connsiteY0" fmla="*/ 240511 h 1466255"/>
                      <a:gd name="connsiteX1" fmla="*/ 240511 w 7715250"/>
                      <a:gd name="connsiteY1" fmla="*/ 0 h 1466255"/>
                      <a:gd name="connsiteX2" fmla="*/ 1285875 w 7715250"/>
                      <a:gd name="connsiteY2" fmla="*/ 0 h 1466255"/>
                      <a:gd name="connsiteX3" fmla="*/ 1285875 w 7715250"/>
                      <a:gd name="connsiteY3" fmla="*/ 0 h 1466255"/>
                      <a:gd name="connsiteX4" fmla="*/ 3214688 w 7715250"/>
                      <a:gd name="connsiteY4" fmla="*/ 0 h 1466255"/>
                      <a:gd name="connsiteX5" fmla="*/ 7474739 w 7715250"/>
                      <a:gd name="connsiteY5" fmla="*/ 0 h 1466255"/>
                      <a:gd name="connsiteX6" fmla="*/ 7715250 w 7715250"/>
                      <a:gd name="connsiteY6" fmla="*/ 240511 h 1466255"/>
                      <a:gd name="connsiteX7" fmla="*/ 7715250 w 7715250"/>
                      <a:gd name="connsiteY7" fmla="*/ 841772 h 1466255"/>
                      <a:gd name="connsiteX8" fmla="*/ 7715250 w 7715250"/>
                      <a:gd name="connsiteY8" fmla="*/ 841772 h 1466255"/>
                      <a:gd name="connsiteX9" fmla="*/ 7715250 w 7715250"/>
                      <a:gd name="connsiteY9" fmla="*/ 1202531 h 1466255"/>
                      <a:gd name="connsiteX10" fmla="*/ 7715250 w 7715250"/>
                      <a:gd name="connsiteY10" fmla="*/ 1202526 h 1466255"/>
                      <a:gd name="connsiteX11" fmla="*/ 7474739 w 7715250"/>
                      <a:gd name="connsiteY11" fmla="*/ 1443037 h 1466255"/>
                      <a:gd name="connsiteX12" fmla="*/ 3214688 w 7715250"/>
                      <a:gd name="connsiteY12" fmla="*/ 1443037 h 1466255"/>
                      <a:gd name="connsiteX13" fmla="*/ 2264595 w 7715250"/>
                      <a:gd name="connsiteY13" fmla="*/ 1466255 h 1466255"/>
                      <a:gd name="connsiteX14" fmla="*/ 1285875 w 7715250"/>
                      <a:gd name="connsiteY14" fmla="*/ 1443037 h 1466255"/>
                      <a:gd name="connsiteX15" fmla="*/ 240511 w 7715250"/>
                      <a:gd name="connsiteY15" fmla="*/ 1443037 h 1466255"/>
                      <a:gd name="connsiteX16" fmla="*/ 0 w 7715250"/>
                      <a:gd name="connsiteY16" fmla="*/ 1202526 h 1466255"/>
                      <a:gd name="connsiteX17" fmla="*/ 0 w 7715250"/>
                      <a:gd name="connsiteY17" fmla="*/ 1202531 h 1466255"/>
                      <a:gd name="connsiteX18" fmla="*/ 0 w 7715250"/>
                      <a:gd name="connsiteY18" fmla="*/ 841772 h 1466255"/>
                      <a:gd name="connsiteX19" fmla="*/ 0 w 7715250"/>
                      <a:gd name="connsiteY19" fmla="*/ 841772 h 1466255"/>
                      <a:gd name="connsiteX20" fmla="*/ 0 w 7715250"/>
                      <a:gd name="connsiteY20" fmla="*/ 240511 h 1466255"/>
                      <a:gd name="connsiteX0" fmla="*/ 0 w 7715250"/>
                      <a:gd name="connsiteY0" fmla="*/ 305826 h 1531570"/>
                      <a:gd name="connsiteX1" fmla="*/ 240511 w 7715250"/>
                      <a:gd name="connsiteY1" fmla="*/ 65315 h 1531570"/>
                      <a:gd name="connsiteX2" fmla="*/ 1285875 w 7715250"/>
                      <a:gd name="connsiteY2" fmla="*/ 65315 h 1531570"/>
                      <a:gd name="connsiteX3" fmla="*/ 1285875 w 7715250"/>
                      <a:gd name="connsiteY3" fmla="*/ 65315 h 1531570"/>
                      <a:gd name="connsiteX4" fmla="*/ 3214688 w 7715250"/>
                      <a:gd name="connsiteY4" fmla="*/ 0 h 1531570"/>
                      <a:gd name="connsiteX5" fmla="*/ 7474739 w 7715250"/>
                      <a:gd name="connsiteY5" fmla="*/ 65315 h 1531570"/>
                      <a:gd name="connsiteX6" fmla="*/ 7715250 w 7715250"/>
                      <a:gd name="connsiteY6" fmla="*/ 305826 h 1531570"/>
                      <a:gd name="connsiteX7" fmla="*/ 7715250 w 7715250"/>
                      <a:gd name="connsiteY7" fmla="*/ 907087 h 1531570"/>
                      <a:gd name="connsiteX8" fmla="*/ 7715250 w 7715250"/>
                      <a:gd name="connsiteY8" fmla="*/ 907087 h 1531570"/>
                      <a:gd name="connsiteX9" fmla="*/ 7715250 w 7715250"/>
                      <a:gd name="connsiteY9" fmla="*/ 1267846 h 1531570"/>
                      <a:gd name="connsiteX10" fmla="*/ 7715250 w 7715250"/>
                      <a:gd name="connsiteY10" fmla="*/ 1267841 h 1531570"/>
                      <a:gd name="connsiteX11" fmla="*/ 7474739 w 7715250"/>
                      <a:gd name="connsiteY11" fmla="*/ 1508352 h 1531570"/>
                      <a:gd name="connsiteX12" fmla="*/ 3214688 w 7715250"/>
                      <a:gd name="connsiteY12" fmla="*/ 1508352 h 1531570"/>
                      <a:gd name="connsiteX13" fmla="*/ 2264595 w 7715250"/>
                      <a:gd name="connsiteY13" fmla="*/ 1531570 h 1531570"/>
                      <a:gd name="connsiteX14" fmla="*/ 1285875 w 7715250"/>
                      <a:gd name="connsiteY14" fmla="*/ 1508352 h 1531570"/>
                      <a:gd name="connsiteX15" fmla="*/ 240511 w 7715250"/>
                      <a:gd name="connsiteY15" fmla="*/ 1508352 h 1531570"/>
                      <a:gd name="connsiteX16" fmla="*/ 0 w 7715250"/>
                      <a:gd name="connsiteY16" fmla="*/ 1267841 h 1531570"/>
                      <a:gd name="connsiteX17" fmla="*/ 0 w 7715250"/>
                      <a:gd name="connsiteY17" fmla="*/ 1267846 h 1531570"/>
                      <a:gd name="connsiteX18" fmla="*/ 0 w 7715250"/>
                      <a:gd name="connsiteY18" fmla="*/ 907087 h 1531570"/>
                      <a:gd name="connsiteX19" fmla="*/ 0 w 7715250"/>
                      <a:gd name="connsiteY19" fmla="*/ 907087 h 1531570"/>
                      <a:gd name="connsiteX20" fmla="*/ 0 w 7715250"/>
                      <a:gd name="connsiteY20" fmla="*/ 305826 h 1531570"/>
                      <a:gd name="connsiteX0" fmla="*/ 0 w 7715250"/>
                      <a:gd name="connsiteY0" fmla="*/ 240512 h 1466256"/>
                      <a:gd name="connsiteX1" fmla="*/ 240511 w 7715250"/>
                      <a:gd name="connsiteY1" fmla="*/ 1 h 1466256"/>
                      <a:gd name="connsiteX2" fmla="*/ 1285875 w 7715250"/>
                      <a:gd name="connsiteY2" fmla="*/ 1 h 1466256"/>
                      <a:gd name="connsiteX3" fmla="*/ 1285875 w 7715250"/>
                      <a:gd name="connsiteY3" fmla="*/ 1 h 1466256"/>
                      <a:gd name="connsiteX4" fmla="*/ 3301774 w 7715250"/>
                      <a:gd name="connsiteY4" fmla="*/ 0 h 1466256"/>
                      <a:gd name="connsiteX5" fmla="*/ 7474739 w 7715250"/>
                      <a:gd name="connsiteY5" fmla="*/ 1 h 1466256"/>
                      <a:gd name="connsiteX6" fmla="*/ 7715250 w 7715250"/>
                      <a:gd name="connsiteY6" fmla="*/ 240512 h 1466256"/>
                      <a:gd name="connsiteX7" fmla="*/ 7715250 w 7715250"/>
                      <a:gd name="connsiteY7" fmla="*/ 841773 h 1466256"/>
                      <a:gd name="connsiteX8" fmla="*/ 7715250 w 7715250"/>
                      <a:gd name="connsiteY8" fmla="*/ 841773 h 1466256"/>
                      <a:gd name="connsiteX9" fmla="*/ 7715250 w 7715250"/>
                      <a:gd name="connsiteY9" fmla="*/ 1202532 h 1466256"/>
                      <a:gd name="connsiteX10" fmla="*/ 7715250 w 7715250"/>
                      <a:gd name="connsiteY10" fmla="*/ 1202527 h 1466256"/>
                      <a:gd name="connsiteX11" fmla="*/ 7474739 w 7715250"/>
                      <a:gd name="connsiteY11" fmla="*/ 1443038 h 1466256"/>
                      <a:gd name="connsiteX12" fmla="*/ 3214688 w 7715250"/>
                      <a:gd name="connsiteY12" fmla="*/ 1443038 h 1466256"/>
                      <a:gd name="connsiteX13" fmla="*/ 2264595 w 7715250"/>
                      <a:gd name="connsiteY13" fmla="*/ 1466256 h 1466256"/>
                      <a:gd name="connsiteX14" fmla="*/ 1285875 w 7715250"/>
                      <a:gd name="connsiteY14" fmla="*/ 1443038 h 1466256"/>
                      <a:gd name="connsiteX15" fmla="*/ 240511 w 7715250"/>
                      <a:gd name="connsiteY15" fmla="*/ 1443038 h 1466256"/>
                      <a:gd name="connsiteX16" fmla="*/ 0 w 7715250"/>
                      <a:gd name="connsiteY16" fmla="*/ 1202527 h 1466256"/>
                      <a:gd name="connsiteX17" fmla="*/ 0 w 7715250"/>
                      <a:gd name="connsiteY17" fmla="*/ 1202532 h 1466256"/>
                      <a:gd name="connsiteX18" fmla="*/ 0 w 7715250"/>
                      <a:gd name="connsiteY18" fmla="*/ 841773 h 1466256"/>
                      <a:gd name="connsiteX19" fmla="*/ 0 w 7715250"/>
                      <a:gd name="connsiteY19" fmla="*/ 841773 h 1466256"/>
                      <a:gd name="connsiteX20" fmla="*/ 0 w 7715250"/>
                      <a:gd name="connsiteY20" fmla="*/ 240512 h 1466256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01774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51398 h 1477142"/>
                      <a:gd name="connsiteX1" fmla="*/ 240511 w 7715250"/>
                      <a:gd name="connsiteY1" fmla="*/ 10887 h 1477142"/>
                      <a:gd name="connsiteX2" fmla="*/ 1285875 w 7715250"/>
                      <a:gd name="connsiteY2" fmla="*/ 10887 h 1477142"/>
                      <a:gd name="connsiteX3" fmla="*/ 1285875 w 7715250"/>
                      <a:gd name="connsiteY3" fmla="*/ 10887 h 1477142"/>
                      <a:gd name="connsiteX4" fmla="*/ 3399745 w 7715250"/>
                      <a:gd name="connsiteY4" fmla="*/ 0 h 1477142"/>
                      <a:gd name="connsiteX5" fmla="*/ 7474739 w 7715250"/>
                      <a:gd name="connsiteY5" fmla="*/ 10887 h 1477142"/>
                      <a:gd name="connsiteX6" fmla="*/ 7715250 w 7715250"/>
                      <a:gd name="connsiteY6" fmla="*/ 251398 h 1477142"/>
                      <a:gd name="connsiteX7" fmla="*/ 7715250 w 7715250"/>
                      <a:gd name="connsiteY7" fmla="*/ 852659 h 1477142"/>
                      <a:gd name="connsiteX8" fmla="*/ 7715250 w 7715250"/>
                      <a:gd name="connsiteY8" fmla="*/ 852659 h 1477142"/>
                      <a:gd name="connsiteX9" fmla="*/ 7715250 w 7715250"/>
                      <a:gd name="connsiteY9" fmla="*/ 1213418 h 1477142"/>
                      <a:gd name="connsiteX10" fmla="*/ 7715250 w 7715250"/>
                      <a:gd name="connsiteY10" fmla="*/ 1213413 h 1477142"/>
                      <a:gd name="connsiteX11" fmla="*/ 7474739 w 7715250"/>
                      <a:gd name="connsiteY11" fmla="*/ 1453924 h 1477142"/>
                      <a:gd name="connsiteX12" fmla="*/ 3214688 w 7715250"/>
                      <a:gd name="connsiteY12" fmla="*/ 1453924 h 1477142"/>
                      <a:gd name="connsiteX13" fmla="*/ 2264595 w 7715250"/>
                      <a:gd name="connsiteY13" fmla="*/ 1477142 h 1477142"/>
                      <a:gd name="connsiteX14" fmla="*/ 1285875 w 7715250"/>
                      <a:gd name="connsiteY14" fmla="*/ 1453924 h 1477142"/>
                      <a:gd name="connsiteX15" fmla="*/ 240511 w 7715250"/>
                      <a:gd name="connsiteY15" fmla="*/ 1453924 h 1477142"/>
                      <a:gd name="connsiteX16" fmla="*/ 0 w 7715250"/>
                      <a:gd name="connsiteY16" fmla="*/ 1213413 h 1477142"/>
                      <a:gd name="connsiteX17" fmla="*/ 0 w 7715250"/>
                      <a:gd name="connsiteY17" fmla="*/ 1213418 h 1477142"/>
                      <a:gd name="connsiteX18" fmla="*/ 0 w 7715250"/>
                      <a:gd name="connsiteY18" fmla="*/ 852659 h 1477142"/>
                      <a:gd name="connsiteX19" fmla="*/ 0 w 7715250"/>
                      <a:gd name="connsiteY19" fmla="*/ 852659 h 1477142"/>
                      <a:gd name="connsiteX20" fmla="*/ 0 w 7715250"/>
                      <a:gd name="connsiteY20" fmla="*/ 251398 h 1477142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99745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94941 h 1551895"/>
                      <a:gd name="connsiteX1" fmla="*/ 240511 w 7715250"/>
                      <a:gd name="connsiteY1" fmla="*/ 54430 h 1551895"/>
                      <a:gd name="connsiteX2" fmla="*/ 1285875 w 7715250"/>
                      <a:gd name="connsiteY2" fmla="*/ 54430 h 1551895"/>
                      <a:gd name="connsiteX3" fmla="*/ 1285875 w 7715250"/>
                      <a:gd name="connsiteY3" fmla="*/ 54430 h 1551895"/>
                      <a:gd name="connsiteX4" fmla="*/ 3399745 w 7715250"/>
                      <a:gd name="connsiteY4" fmla="*/ 0 h 1551895"/>
                      <a:gd name="connsiteX5" fmla="*/ 7474739 w 7715250"/>
                      <a:gd name="connsiteY5" fmla="*/ 54430 h 1551895"/>
                      <a:gd name="connsiteX6" fmla="*/ 7715250 w 7715250"/>
                      <a:gd name="connsiteY6" fmla="*/ 294941 h 1551895"/>
                      <a:gd name="connsiteX7" fmla="*/ 7715250 w 7715250"/>
                      <a:gd name="connsiteY7" fmla="*/ 896202 h 1551895"/>
                      <a:gd name="connsiteX8" fmla="*/ 7715250 w 7715250"/>
                      <a:gd name="connsiteY8" fmla="*/ 896202 h 1551895"/>
                      <a:gd name="connsiteX9" fmla="*/ 7715250 w 7715250"/>
                      <a:gd name="connsiteY9" fmla="*/ 1256961 h 1551895"/>
                      <a:gd name="connsiteX10" fmla="*/ 7715250 w 7715250"/>
                      <a:gd name="connsiteY10" fmla="*/ 1256956 h 1551895"/>
                      <a:gd name="connsiteX11" fmla="*/ 7322339 w 7715250"/>
                      <a:gd name="connsiteY11" fmla="*/ 1551895 h 1551895"/>
                      <a:gd name="connsiteX12" fmla="*/ 3214688 w 7715250"/>
                      <a:gd name="connsiteY12" fmla="*/ 1497467 h 1551895"/>
                      <a:gd name="connsiteX13" fmla="*/ 2264595 w 7715250"/>
                      <a:gd name="connsiteY13" fmla="*/ 1520685 h 1551895"/>
                      <a:gd name="connsiteX14" fmla="*/ 1285875 w 7715250"/>
                      <a:gd name="connsiteY14" fmla="*/ 1497467 h 1551895"/>
                      <a:gd name="connsiteX15" fmla="*/ 240511 w 7715250"/>
                      <a:gd name="connsiteY15" fmla="*/ 1497467 h 1551895"/>
                      <a:gd name="connsiteX16" fmla="*/ 0 w 7715250"/>
                      <a:gd name="connsiteY16" fmla="*/ 1256956 h 1551895"/>
                      <a:gd name="connsiteX17" fmla="*/ 0 w 7715250"/>
                      <a:gd name="connsiteY17" fmla="*/ 1256961 h 1551895"/>
                      <a:gd name="connsiteX18" fmla="*/ 0 w 7715250"/>
                      <a:gd name="connsiteY18" fmla="*/ 896202 h 1551895"/>
                      <a:gd name="connsiteX19" fmla="*/ 0 w 7715250"/>
                      <a:gd name="connsiteY19" fmla="*/ 896202 h 1551895"/>
                      <a:gd name="connsiteX20" fmla="*/ 0 w 7715250"/>
                      <a:gd name="connsiteY20" fmla="*/ 294941 h 1551895"/>
                      <a:gd name="connsiteX0" fmla="*/ 0 w 7747908"/>
                      <a:gd name="connsiteY0" fmla="*/ 382027 h 1551895"/>
                      <a:gd name="connsiteX1" fmla="*/ 273169 w 7747908"/>
                      <a:gd name="connsiteY1" fmla="*/ 54430 h 1551895"/>
                      <a:gd name="connsiteX2" fmla="*/ 1318533 w 7747908"/>
                      <a:gd name="connsiteY2" fmla="*/ 54430 h 1551895"/>
                      <a:gd name="connsiteX3" fmla="*/ 1318533 w 7747908"/>
                      <a:gd name="connsiteY3" fmla="*/ 54430 h 1551895"/>
                      <a:gd name="connsiteX4" fmla="*/ 3432403 w 7747908"/>
                      <a:gd name="connsiteY4" fmla="*/ 0 h 1551895"/>
                      <a:gd name="connsiteX5" fmla="*/ 7507397 w 7747908"/>
                      <a:gd name="connsiteY5" fmla="*/ 54430 h 1551895"/>
                      <a:gd name="connsiteX6" fmla="*/ 7747908 w 7747908"/>
                      <a:gd name="connsiteY6" fmla="*/ 294941 h 1551895"/>
                      <a:gd name="connsiteX7" fmla="*/ 7747908 w 7747908"/>
                      <a:gd name="connsiteY7" fmla="*/ 896202 h 1551895"/>
                      <a:gd name="connsiteX8" fmla="*/ 7747908 w 7747908"/>
                      <a:gd name="connsiteY8" fmla="*/ 896202 h 1551895"/>
                      <a:gd name="connsiteX9" fmla="*/ 7747908 w 7747908"/>
                      <a:gd name="connsiteY9" fmla="*/ 1256961 h 1551895"/>
                      <a:gd name="connsiteX10" fmla="*/ 7747908 w 7747908"/>
                      <a:gd name="connsiteY10" fmla="*/ 1256956 h 1551895"/>
                      <a:gd name="connsiteX11" fmla="*/ 7354997 w 7747908"/>
                      <a:gd name="connsiteY11" fmla="*/ 1551895 h 1551895"/>
                      <a:gd name="connsiteX12" fmla="*/ 3247346 w 7747908"/>
                      <a:gd name="connsiteY12" fmla="*/ 1497467 h 1551895"/>
                      <a:gd name="connsiteX13" fmla="*/ 2297253 w 7747908"/>
                      <a:gd name="connsiteY13" fmla="*/ 1520685 h 1551895"/>
                      <a:gd name="connsiteX14" fmla="*/ 1318533 w 7747908"/>
                      <a:gd name="connsiteY14" fmla="*/ 1497467 h 1551895"/>
                      <a:gd name="connsiteX15" fmla="*/ 273169 w 7747908"/>
                      <a:gd name="connsiteY15" fmla="*/ 1497467 h 1551895"/>
                      <a:gd name="connsiteX16" fmla="*/ 32658 w 7747908"/>
                      <a:gd name="connsiteY16" fmla="*/ 1256956 h 1551895"/>
                      <a:gd name="connsiteX17" fmla="*/ 32658 w 7747908"/>
                      <a:gd name="connsiteY17" fmla="*/ 1256961 h 1551895"/>
                      <a:gd name="connsiteX18" fmla="*/ 32658 w 7747908"/>
                      <a:gd name="connsiteY18" fmla="*/ 896202 h 1551895"/>
                      <a:gd name="connsiteX19" fmla="*/ 32658 w 7747908"/>
                      <a:gd name="connsiteY19" fmla="*/ 896202 h 1551895"/>
                      <a:gd name="connsiteX20" fmla="*/ 0 w 7747908"/>
                      <a:gd name="connsiteY20" fmla="*/ 382027 h 1551895"/>
                      <a:gd name="connsiteX0" fmla="*/ 0 w 7769679"/>
                      <a:gd name="connsiteY0" fmla="*/ 382027 h 1551895"/>
                      <a:gd name="connsiteX1" fmla="*/ 273169 w 7769679"/>
                      <a:gd name="connsiteY1" fmla="*/ 54430 h 1551895"/>
                      <a:gd name="connsiteX2" fmla="*/ 1318533 w 7769679"/>
                      <a:gd name="connsiteY2" fmla="*/ 54430 h 1551895"/>
                      <a:gd name="connsiteX3" fmla="*/ 1318533 w 7769679"/>
                      <a:gd name="connsiteY3" fmla="*/ 54430 h 1551895"/>
                      <a:gd name="connsiteX4" fmla="*/ 3432403 w 7769679"/>
                      <a:gd name="connsiteY4" fmla="*/ 0 h 1551895"/>
                      <a:gd name="connsiteX5" fmla="*/ 7507397 w 7769679"/>
                      <a:gd name="connsiteY5" fmla="*/ 54430 h 1551895"/>
                      <a:gd name="connsiteX6" fmla="*/ 7769679 w 7769679"/>
                      <a:gd name="connsiteY6" fmla="*/ 186084 h 1551895"/>
                      <a:gd name="connsiteX7" fmla="*/ 7747908 w 7769679"/>
                      <a:gd name="connsiteY7" fmla="*/ 896202 h 1551895"/>
                      <a:gd name="connsiteX8" fmla="*/ 7747908 w 7769679"/>
                      <a:gd name="connsiteY8" fmla="*/ 896202 h 1551895"/>
                      <a:gd name="connsiteX9" fmla="*/ 7747908 w 7769679"/>
                      <a:gd name="connsiteY9" fmla="*/ 1256961 h 1551895"/>
                      <a:gd name="connsiteX10" fmla="*/ 7747908 w 7769679"/>
                      <a:gd name="connsiteY10" fmla="*/ 1256956 h 1551895"/>
                      <a:gd name="connsiteX11" fmla="*/ 7354997 w 7769679"/>
                      <a:gd name="connsiteY11" fmla="*/ 1551895 h 1551895"/>
                      <a:gd name="connsiteX12" fmla="*/ 3247346 w 7769679"/>
                      <a:gd name="connsiteY12" fmla="*/ 1497467 h 1551895"/>
                      <a:gd name="connsiteX13" fmla="*/ 2297253 w 7769679"/>
                      <a:gd name="connsiteY13" fmla="*/ 1520685 h 1551895"/>
                      <a:gd name="connsiteX14" fmla="*/ 1318533 w 7769679"/>
                      <a:gd name="connsiteY14" fmla="*/ 1497467 h 1551895"/>
                      <a:gd name="connsiteX15" fmla="*/ 273169 w 7769679"/>
                      <a:gd name="connsiteY15" fmla="*/ 1497467 h 1551895"/>
                      <a:gd name="connsiteX16" fmla="*/ 32658 w 7769679"/>
                      <a:gd name="connsiteY16" fmla="*/ 1256956 h 1551895"/>
                      <a:gd name="connsiteX17" fmla="*/ 32658 w 7769679"/>
                      <a:gd name="connsiteY17" fmla="*/ 1256961 h 1551895"/>
                      <a:gd name="connsiteX18" fmla="*/ 32658 w 7769679"/>
                      <a:gd name="connsiteY18" fmla="*/ 896202 h 1551895"/>
                      <a:gd name="connsiteX19" fmla="*/ 32658 w 7769679"/>
                      <a:gd name="connsiteY19" fmla="*/ 896202 h 1551895"/>
                      <a:gd name="connsiteX20" fmla="*/ 0 w 7769679"/>
                      <a:gd name="connsiteY20" fmla="*/ 382027 h 155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7769679" h="1551895">
                        <a:moveTo>
                          <a:pt x="0" y="382027"/>
                        </a:moveTo>
                        <a:cubicBezTo>
                          <a:pt x="0" y="249196"/>
                          <a:pt x="140338" y="54430"/>
                          <a:pt x="273169" y="54430"/>
                        </a:cubicBezTo>
                        <a:lnTo>
                          <a:pt x="1318533" y="54430"/>
                        </a:lnTo>
                        <a:lnTo>
                          <a:pt x="1318533" y="54430"/>
                        </a:lnTo>
                        <a:lnTo>
                          <a:pt x="3432403" y="0"/>
                        </a:lnTo>
                        <a:lnTo>
                          <a:pt x="7507397" y="54430"/>
                        </a:lnTo>
                        <a:cubicBezTo>
                          <a:pt x="7640228" y="54430"/>
                          <a:pt x="7769679" y="53253"/>
                          <a:pt x="7769679" y="186084"/>
                        </a:cubicBezTo>
                        <a:lnTo>
                          <a:pt x="7747908" y="896202"/>
                        </a:lnTo>
                        <a:lnTo>
                          <a:pt x="7747908" y="896202"/>
                        </a:lnTo>
                        <a:lnTo>
                          <a:pt x="7747908" y="1256961"/>
                        </a:lnTo>
                        <a:lnTo>
                          <a:pt x="7747908" y="1256956"/>
                        </a:lnTo>
                        <a:cubicBezTo>
                          <a:pt x="7747908" y="1389787"/>
                          <a:pt x="7487828" y="1551895"/>
                          <a:pt x="7354997" y="1551895"/>
                        </a:cubicBezTo>
                        <a:lnTo>
                          <a:pt x="3247346" y="1497467"/>
                        </a:lnTo>
                        <a:lnTo>
                          <a:pt x="2297253" y="1520685"/>
                        </a:lnTo>
                        <a:lnTo>
                          <a:pt x="1318533" y="1497467"/>
                        </a:lnTo>
                        <a:lnTo>
                          <a:pt x="273169" y="1497467"/>
                        </a:lnTo>
                        <a:cubicBezTo>
                          <a:pt x="140338" y="1497467"/>
                          <a:pt x="32658" y="1389787"/>
                          <a:pt x="32658" y="1256956"/>
                        </a:cubicBezTo>
                        <a:lnTo>
                          <a:pt x="32658" y="1256961"/>
                        </a:lnTo>
                        <a:lnTo>
                          <a:pt x="32658" y="896202"/>
                        </a:lnTo>
                        <a:lnTo>
                          <a:pt x="32658" y="896202"/>
                        </a:lnTo>
                        <a:lnTo>
                          <a:pt x="0" y="382027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F79B1-EE0B-D043-B0E3-8BC02136A3BC}"/>
              </a:ext>
            </a:extLst>
          </p:cNvPr>
          <p:cNvSpPr txBox="1"/>
          <p:nvPr/>
        </p:nvSpPr>
        <p:spPr>
          <a:xfrm>
            <a:off x="8409048" y="2558982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KIDsRegular" pitchFamily="2" charset="0"/>
              </a:rPr>
              <a:t>Capito</a:t>
            </a:r>
            <a:endParaRPr lang="en-IT" sz="2400">
              <a:solidFill>
                <a:schemeClr val="bg1"/>
              </a:solidFill>
              <a:latin typeface="KIDsRegular" pitchFamily="2" charset="0"/>
            </a:endParaRPr>
          </a:p>
        </p:txBody>
      </p:sp>
      <p:sp>
        <p:nvSpPr>
          <p:cNvPr id="9" name="Rounded Rectangular Callout 3">
            <a:extLst>
              <a:ext uri="{FF2B5EF4-FFF2-40B4-BE49-F238E27FC236}">
                <a16:creationId xmlns:a16="http://schemas.microsoft.com/office/drawing/2014/main" id="{2FAF2B07-2921-5E4E-BB79-3835EE507294}"/>
              </a:ext>
            </a:extLst>
          </p:cNvPr>
          <p:cNvSpPr/>
          <p:nvPr/>
        </p:nvSpPr>
        <p:spPr>
          <a:xfrm>
            <a:off x="2695434" y="3607699"/>
            <a:ext cx="5044922" cy="1551895"/>
          </a:xfrm>
          <a:custGeom>
            <a:avLst/>
            <a:gdLst>
              <a:gd name="connsiteX0" fmla="*/ 0 w 5044922"/>
              <a:gd name="connsiteY0" fmla="*/ 382027 h 1551895"/>
              <a:gd name="connsiteX1" fmla="*/ 177371 w 5044922"/>
              <a:gd name="connsiteY1" fmla="*/ 54430 h 1551895"/>
              <a:gd name="connsiteX2" fmla="*/ 496390 w 5044922"/>
              <a:gd name="connsiteY2" fmla="*/ 54430 h 1551895"/>
              <a:gd name="connsiteX3" fmla="*/ 856135 w 5044922"/>
              <a:gd name="connsiteY3" fmla="*/ 54430 h 1551895"/>
              <a:gd name="connsiteX4" fmla="*/ 856135 w 5044922"/>
              <a:gd name="connsiteY4" fmla="*/ 54430 h 1551895"/>
              <a:gd name="connsiteX5" fmla="*/ 1327379 w 5044922"/>
              <a:gd name="connsiteY5" fmla="*/ 35742 h 1551895"/>
              <a:gd name="connsiteX6" fmla="*/ 1743720 w 5044922"/>
              <a:gd name="connsiteY6" fmla="*/ 19232 h 1551895"/>
              <a:gd name="connsiteX7" fmla="*/ 2228689 w 5044922"/>
              <a:gd name="connsiteY7" fmla="*/ 0 h 1551895"/>
              <a:gd name="connsiteX8" fmla="*/ 2757875 w 5044922"/>
              <a:gd name="connsiteY8" fmla="*/ 10886 h 1551895"/>
              <a:gd name="connsiteX9" fmla="*/ 3313520 w 5044922"/>
              <a:gd name="connsiteY9" fmla="*/ 22316 h 1551895"/>
              <a:gd name="connsiteX10" fmla="*/ 3816247 w 5044922"/>
              <a:gd name="connsiteY10" fmla="*/ 32658 h 1551895"/>
              <a:gd name="connsiteX11" fmla="*/ 4371892 w 5044922"/>
              <a:gd name="connsiteY11" fmla="*/ 44088 h 1551895"/>
              <a:gd name="connsiteX12" fmla="*/ 4874619 w 5044922"/>
              <a:gd name="connsiteY12" fmla="*/ 54430 h 1551895"/>
              <a:gd name="connsiteX13" fmla="*/ 5044922 w 5044922"/>
              <a:gd name="connsiteY13" fmla="*/ 186084 h 1551895"/>
              <a:gd name="connsiteX14" fmla="*/ 5037712 w 5044922"/>
              <a:gd name="connsiteY14" fmla="*/ 548244 h 1551895"/>
              <a:gd name="connsiteX15" fmla="*/ 5030785 w 5044922"/>
              <a:gd name="connsiteY15" fmla="*/ 896202 h 1551895"/>
              <a:gd name="connsiteX16" fmla="*/ 5030785 w 5044922"/>
              <a:gd name="connsiteY16" fmla="*/ 896202 h 1551895"/>
              <a:gd name="connsiteX17" fmla="*/ 5030785 w 5044922"/>
              <a:gd name="connsiteY17" fmla="*/ 1256961 h 1551895"/>
              <a:gd name="connsiteX18" fmla="*/ 5030785 w 5044922"/>
              <a:gd name="connsiteY18" fmla="*/ 1256956 h 1551895"/>
              <a:gd name="connsiteX19" fmla="*/ 4775665 w 5044922"/>
              <a:gd name="connsiteY19" fmla="*/ 1551895 h 1551895"/>
              <a:gd name="connsiteX20" fmla="*/ 4242238 w 5044922"/>
              <a:gd name="connsiteY20" fmla="*/ 1541009 h 1551895"/>
              <a:gd name="connsiteX21" fmla="*/ 3708811 w 5044922"/>
              <a:gd name="connsiteY21" fmla="*/ 1530124 h 1551895"/>
              <a:gd name="connsiteX22" fmla="*/ 3255398 w 5044922"/>
              <a:gd name="connsiteY22" fmla="*/ 1520871 h 1551895"/>
              <a:gd name="connsiteX23" fmla="*/ 2721971 w 5044922"/>
              <a:gd name="connsiteY23" fmla="*/ 1509985 h 1551895"/>
              <a:gd name="connsiteX24" fmla="*/ 2108530 w 5044922"/>
              <a:gd name="connsiteY24" fmla="*/ 1497467 h 1551895"/>
              <a:gd name="connsiteX25" fmla="*/ 1806247 w 5044922"/>
              <a:gd name="connsiteY25" fmla="*/ 1508844 h 1551895"/>
              <a:gd name="connsiteX26" fmla="*/ 1491626 w 5044922"/>
              <a:gd name="connsiteY26" fmla="*/ 1520685 h 1551895"/>
              <a:gd name="connsiteX27" fmla="*/ 1161171 w 5044922"/>
              <a:gd name="connsiteY27" fmla="*/ 1508612 h 1551895"/>
              <a:gd name="connsiteX28" fmla="*/ 856135 w 5044922"/>
              <a:gd name="connsiteY28" fmla="*/ 1497467 h 1551895"/>
              <a:gd name="connsiteX29" fmla="*/ 530328 w 5044922"/>
              <a:gd name="connsiteY29" fmla="*/ 1497467 h 1551895"/>
              <a:gd name="connsiteX30" fmla="*/ 177371 w 5044922"/>
              <a:gd name="connsiteY30" fmla="*/ 1497467 h 1551895"/>
              <a:gd name="connsiteX31" fmla="*/ 21205 w 5044922"/>
              <a:gd name="connsiteY31" fmla="*/ 1256956 h 1551895"/>
              <a:gd name="connsiteX32" fmla="*/ 21205 w 5044922"/>
              <a:gd name="connsiteY32" fmla="*/ 1256961 h 1551895"/>
              <a:gd name="connsiteX33" fmla="*/ 21205 w 5044922"/>
              <a:gd name="connsiteY33" fmla="*/ 896202 h 1551895"/>
              <a:gd name="connsiteX34" fmla="*/ 21205 w 5044922"/>
              <a:gd name="connsiteY34" fmla="*/ 896202 h 1551895"/>
              <a:gd name="connsiteX35" fmla="*/ 0 w 5044922"/>
              <a:gd name="connsiteY35" fmla="*/ 382027 h 15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44922" h="1551895" fill="none" extrusionOk="0">
                <a:moveTo>
                  <a:pt x="0" y="382027"/>
                </a:moveTo>
                <a:cubicBezTo>
                  <a:pt x="22666" y="255697"/>
                  <a:pt x="88686" y="46487"/>
                  <a:pt x="177371" y="54430"/>
                </a:cubicBezTo>
                <a:cubicBezTo>
                  <a:pt x="245153" y="50423"/>
                  <a:pt x="385222" y="60057"/>
                  <a:pt x="496390" y="54430"/>
                </a:cubicBezTo>
                <a:cubicBezTo>
                  <a:pt x="607558" y="48803"/>
                  <a:pt x="724153" y="61088"/>
                  <a:pt x="856135" y="54430"/>
                </a:cubicBezTo>
                <a:lnTo>
                  <a:pt x="856135" y="54430"/>
                </a:lnTo>
                <a:cubicBezTo>
                  <a:pt x="1085169" y="-7488"/>
                  <a:pt x="1167155" y="96647"/>
                  <a:pt x="1327379" y="35742"/>
                </a:cubicBezTo>
                <a:cubicBezTo>
                  <a:pt x="1487603" y="-25163"/>
                  <a:pt x="1611776" y="48515"/>
                  <a:pt x="1743720" y="19232"/>
                </a:cubicBezTo>
                <a:cubicBezTo>
                  <a:pt x="1875663" y="-10052"/>
                  <a:pt x="2116962" y="52106"/>
                  <a:pt x="2228689" y="0"/>
                </a:cubicBezTo>
                <a:cubicBezTo>
                  <a:pt x="2439158" y="-59074"/>
                  <a:pt x="2593132" y="40174"/>
                  <a:pt x="2757875" y="10886"/>
                </a:cubicBezTo>
                <a:cubicBezTo>
                  <a:pt x="2922618" y="-18402"/>
                  <a:pt x="3166033" y="51017"/>
                  <a:pt x="3313520" y="22316"/>
                </a:cubicBezTo>
                <a:cubicBezTo>
                  <a:pt x="3461007" y="-6385"/>
                  <a:pt x="3595720" y="67924"/>
                  <a:pt x="3816247" y="32658"/>
                </a:cubicBezTo>
                <a:cubicBezTo>
                  <a:pt x="4036774" y="-2608"/>
                  <a:pt x="4207546" y="87716"/>
                  <a:pt x="4371892" y="44088"/>
                </a:cubicBezTo>
                <a:cubicBezTo>
                  <a:pt x="4536238" y="460"/>
                  <a:pt x="4660089" y="90185"/>
                  <a:pt x="4874619" y="54430"/>
                </a:cubicBezTo>
                <a:cubicBezTo>
                  <a:pt x="4963181" y="31052"/>
                  <a:pt x="5050131" y="37852"/>
                  <a:pt x="5044922" y="186084"/>
                </a:cubicBezTo>
                <a:cubicBezTo>
                  <a:pt x="5054734" y="359864"/>
                  <a:pt x="5000228" y="381771"/>
                  <a:pt x="5037712" y="548244"/>
                </a:cubicBezTo>
                <a:cubicBezTo>
                  <a:pt x="5075197" y="714717"/>
                  <a:pt x="4991416" y="808290"/>
                  <a:pt x="5030785" y="896202"/>
                </a:cubicBezTo>
                <a:lnTo>
                  <a:pt x="5030785" y="896202"/>
                </a:lnTo>
                <a:cubicBezTo>
                  <a:pt x="5045275" y="1021309"/>
                  <a:pt x="5025052" y="1154265"/>
                  <a:pt x="5030785" y="1256961"/>
                </a:cubicBezTo>
                <a:lnTo>
                  <a:pt x="5030785" y="1256956"/>
                </a:lnTo>
                <a:cubicBezTo>
                  <a:pt x="5025091" y="1413075"/>
                  <a:pt x="4860020" y="1552393"/>
                  <a:pt x="4775665" y="1551895"/>
                </a:cubicBezTo>
                <a:cubicBezTo>
                  <a:pt x="4511578" y="1599439"/>
                  <a:pt x="4409576" y="1533036"/>
                  <a:pt x="4242238" y="1541009"/>
                </a:cubicBezTo>
                <a:cubicBezTo>
                  <a:pt x="4074900" y="1548982"/>
                  <a:pt x="3965875" y="1485025"/>
                  <a:pt x="3708811" y="1530124"/>
                </a:cubicBezTo>
                <a:cubicBezTo>
                  <a:pt x="3451747" y="1575222"/>
                  <a:pt x="3434781" y="1504827"/>
                  <a:pt x="3255398" y="1520871"/>
                </a:cubicBezTo>
                <a:cubicBezTo>
                  <a:pt x="3076015" y="1536915"/>
                  <a:pt x="2888570" y="1461015"/>
                  <a:pt x="2721971" y="1509985"/>
                </a:cubicBezTo>
                <a:cubicBezTo>
                  <a:pt x="2555372" y="1558955"/>
                  <a:pt x="2371887" y="1486981"/>
                  <a:pt x="2108530" y="1497467"/>
                </a:cubicBezTo>
                <a:cubicBezTo>
                  <a:pt x="1973983" y="1508097"/>
                  <a:pt x="1955715" y="1497897"/>
                  <a:pt x="1806247" y="1508844"/>
                </a:cubicBezTo>
                <a:cubicBezTo>
                  <a:pt x="1656779" y="1519791"/>
                  <a:pt x="1587830" y="1501412"/>
                  <a:pt x="1491626" y="1520685"/>
                </a:cubicBezTo>
                <a:cubicBezTo>
                  <a:pt x="1340945" y="1521298"/>
                  <a:pt x="1273846" y="1481268"/>
                  <a:pt x="1161171" y="1508612"/>
                </a:cubicBezTo>
                <a:cubicBezTo>
                  <a:pt x="1048496" y="1535955"/>
                  <a:pt x="975381" y="1487070"/>
                  <a:pt x="856135" y="1497467"/>
                </a:cubicBezTo>
                <a:cubicBezTo>
                  <a:pt x="703001" y="1532449"/>
                  <a:pt x="660383" y="1459074"/>
                  <a:pt x="530328" y="1497467"/>
                </a:cubicBezTo>
                <a:cubicBezTo>
                  <a:pt x="400273" y="1535860"/>
                  <a:pt x="307983" y="1477486"/>
                  <a:pt x="177371" y="1497467"/>
                </a:cubicBezTo>
                <a:cubicBezTo>
                  <a:pt x="102527" y="1487820"/>
                  <a:pt x="26073" y="1417271"/>
                  <a:pt x="21205" y="1256956"/>
                </a:cubicBezTo>
                <a:lnTo>
                  <a:pt x="21205" y="1256961"/>
                </a:lnTo>
                <a:cubicBezTo>
                  <a:pt x="-4812" y="1112883"/>
                  <a:pt x="47333" y="988936"/>
                  <a:pt x="21205" y="896202"/>
                </a:cubicBezTo>
                <a:lnTo>
                  <a:pt x="21205" y="896202"/>
                </a:lnTo>
                <a:cubicBezTo>
                  <a:pt x="-30700" y="746122"/>
                  <a:pt x="19899" y="487694"/>
                  <a:pt x="0" y="382027"/>
                </a:cubicBezTo>
                <a:close/>
              </a:path>
              <a:path w="5044922" h="1551895" stroke="0" extrusionOk="0">
                <a:moveTo>
                  <a:pt x="0" y="382027"/>
                </a:moveTo>
                <a:cubicBezTo>
                  <a:pt x="-13620" y="240795"/>
                  <a:pt x="74926" y="60509"/>
                  <a:pt x="177371" y="54430"/>
                </a:cubicBezTo>
                <a:cubicBezTo>
                  <a:pt x="323638" y="35650"/>
                  <a:pt x="425882" y="88760"/>
                  <a:pt x="530328" y="54430"/>
                </a:cubicBezTo>
                <a:cubicBezTo>
                  <a:pt x="634774" y="20100"/>
                  <a:pt x="742560" y="75829"/>
                  <a:pt x="856135" y="54430"/>
                </a:cubicBezTo>
                <a:lnTo>
                  <a:pt x="856135" y="54430"/>
                </a:lnTo>
                <a:cubicBezTo>
                  <a:pt x="1042861" y="22406"/>
                  <a:pt x="1090549" y="68943"/>
                  <a:pt x="1286202" y="37375"/>
                </a:cubicBezTo>
                <a:cubicBezTo>
                  <a:pt x="1481855" y="5807"/>
                  <a:pt x="1579045" y="45731"/>
                  <a:pt x="1771171" y="18143"/>
                </a:cubicBezTo>
                <a:cubicBezTo>
                  <a:pt x="1963297" y="-9445"/>
                  <a:pt x="2075374" y="17879"/>
                  <a:pt x="2228689" y="0"/>
                </a:cubicBezTo>
                <a:cubicBezTo>
                  <a:pt x="2360174" y="-28251"/>
                  <a:pt x="2614850" y="20606"/>
                  <a:pt x="2810794" y="11975"/>
                </a:cubicBezTo>
                <a:cubicBezTo>
                  <a:pt x="3006738" y="3344"/>
                  <a:pt x="3137382" y="39879"/>
                  <a:pt x="3287061" y="21772"/>
                </a:cubicBezTo>
                <a:cubicBezTo>
                  <a:pt x="3436740" y="3665"/>
                  <a:pt x="3632145" y="69467"/>
                  <a:pt x="3763328" y="31569"/>
                </a:cubicBezTo>
                <a:cubicBezTo>
                  <a:pt x="3894511" y="-6329"/>
                  <a:pt x="4086497" y="56903"/>
                  <a:pt x="4292514" y="42455"/>
                </a:cubicBezTo>
                <a:cubicBezTo>
                  <a:pt x="4498531" y="28007"/>
                  <a:pt x="4643164" y="94996"/>
                  <a:pt x="4874619" y="54430"/>
                </a:cubicBezTo>
                <a:cubicBezTo>
                  <a:pt x="4967873" y="65220"/>
                  <a:pt x="5058241" y="69568"/>
                  <a:pt x="5044922" y="186084"/>
                </a:cubicBezTo>
                <a:cubicBezTo>
                  <a:pt x="5059577" y="277265"/>
                  <a:pt x="5014200" y="360004"/>
                  <a:pt x="5037995" y="534042"/>
                </a:cubicBezTo>
                <a:cubicBezTo>
                  <a:pt x="5061790" y="708080"/>
                  <a:pt x="5026366" y="739663"/>
                  <a:pt x="5030785" y="896202"/>
                </a:cubicBezTo>
                <a:lnTo>
                  <a:pt x="5030785" y="896202"/>
                </a:lnTo>
                <a:cubicBezTo>
                  <a:pt x="5060932" y="980473"/>
                  <a:pt x="5028340" y="1098848"/>
                  <a:pt x="5030785" y="1256961"/>
                </a:cubicBezTo>
                <a:lnTo>
                  <a:pt x="5030785" y="1256956"/>
                </a:lnTo>
                <a:cubicBezTo>
                  <a:pt x="5026272" y="1376211"/>
                  <a:pt x="4885847" y="1547033"/>
                  <a:pt x="4775665" y="1551895"/>
                </a:cubicBezTo>
                <a:cubicBezTo>
                  <a:pt x="4578322" y="1558616"/>
                  <a:pt x="4476060" y="1536827"/>
                  <a:pt x="4322252" y="1542642"/>
                </a:cubicBezTo>
                <a:cubicBezTo>
                  <a:pt x="4168444" y="1548457"/>
                  <a:pt x="3921845" y="1474323"/>
                  <a:pt x="3735482" y="1530668"/>
                </a:cubicBezTo>
                <a:cubicBezTo>
                  <a:pt x="3549119" y="1587013"/>
                  <a:pt x="3342135" y="1503448"/>
                  <a:pt x="3202055" y="1519782"/>
                </a:cubicBezTo>
                <a:cubicBezTo>
                  <a:pt x="3061975" y="1536116"/>
                  <a:pt x="2844645" y="1484663"/>
                  <a:pt x="2721971" y="1509985"/>
                </a:cubicBezTo>
                <a:cubicBezTo>
                  <a:pt x="2599297" y="1535307"/>
                  <a:pt x="2241145" y="1477643"/>
                  <a:pt x="2108530" y="1497467"/>
                </a:cubicBezTo>
                <a:cubicBezTo>
                  <a:pt x="1974595" y="1509404"/>
                  <a:pt x="1915567" y="1472586"/>
                  <a:pt x="1818585" y="1508379"/>
                </a:cubicBezTo>
                <a:cubicBezTo>
                  <a:pt x="1721603" y="1544173"/>
                  <a:pt x="1610454" y="1492418"/>
                  <a:pt x="1491626" y="1520685"/>
                </a:cubicBezTo>
                <a:cubicBezTo>
                  <a:pt x="1353957" y="1532058"/>
                  <a:pt x="1307546" y="1507177"/>
                  <a:pt x="1167526" y="1508844"/>
                </a:cubicBezTo>
                <a:cubicBezTo>
                  <a:pt x="1027506" y="1510511"/>
                  <a:pt x="967972" y="1494131"/>
                  <a:pt x="856135" y="1497467"/>
                </a:cubicBezTo>
                <a:cubicBezTo>
                  <a:pt x="770141" y="1503497"/>
                  <a:pt x="680058" y="1458333"/>
                  <a:pt x="523541" y="1497467"/>
                </a:cubicBezTo>
                <a:cubicBezTo>
                  <a:pt x="367024" y="1536601"/>
                  <a:pt x="348831" y="1469148"/>
                  <a:pt x="177371" y="1497467"/>
                </a:cubicBezTo>
                <a:cubicBezTo>
                  <a:pt x="97521" y="1486358"/>
                  <a:pt x="-10480" y="1377641"/>
                  <a:pt x="21205" y="1256956"/>
                </a:cubicBezTo>
                <a:lnTo>
                  <a:pt x="21205" y="1256961"/>
                </a:lnTo>
                <a:cubicBezTo>
                  <a:pt x="-16739" y="1108831"/>
                  <a:pt x="49282" y="1038675"/>
                  <a:pt x="21205" y="896202"/>
                </a:cubicBezTo>
                <a:lnTo>
                  <a:pt x="21205" y="896202"/>
                </a:lnTo>
                <a:cubicBezTo>
                  <a:pt x="-11054" y="672482"/>
                  <a:pt x="15290" y="563217"/>
                  <a:pt x="0" y="382027"/>
                </a:cubicBezTo>
                <a:close/>
              </a:path>
            </a:pathLst>
          </a:custGeom>
          <a:solidFill>
            <a:srgbClr val="222020"/>
          </a:solidFill>
          <a:ln w="82550" cmpd="sng">
            <a:solidFill>
              <a:srgbClr val="22202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715250"/>
                      <a:gd name="connsiteY0" fmla="*/ 240511 h 1443037"/>
                      <a:gd name="connsiteX1" fmla="*/ 240511 w 7715250"/>
                      <a:gd name="connsiteY1" fmla="*/ 0 h 1443037"/>
                      <a:gd name="connsiteX2" fmla="*/ 1285875 w 7715250"/>
                      <a:gd name="connsiteY2" fmla="*/ 0 h 1443037"/>
                      <a:gd name="connsiteX3" fmla="*/ 1285875 w 7715250"/>
                      <a:gd name="connsiteY3" fmla="*/ 0 h 1443037"/>
                      <a:gd name="connsiteX4" fmla="*/ 3214688 w 7715250"/>
                      <a:gd name="connsiteY4" fmla="*/ 0 h 1443037"/>
                      <a:gd name="connsiteX5" fmla="*/ 7474739 w 7715250"/>
                      <a:gd name="connsiteY5" fmla="*/ 0 h 1443037"/>
                      <a:gd name="connsiteX6" fmla="*/ 7715250 w 7715250"/>
                      <a:gd name="connsiteY6" fmla="*/ 240511 h 1443037"/>
                      <a:gd name="connsiteX7" fmla="*/ 7715250 w 7715250"/>
                      <a:gd name="connsiteY7" fmla="*/ 841772 h 1443037"/>
                      <a:gd name="connsiteX8" fmla="*/ 7715250 w 7715250"/>
                      <a:gd name="connsiteY8" fmla="*/ 841772 h 1443037"/>
                      <a:gd name="connsiteX9" fmla="*/ 7715250 w 7715250"/>
                      <a:gd name="connsiteY9" fmla="*/ 1202531 h 1443037"/>
                      <a:gd name="connsiteX10" fmla="*/ 7715250 w 7715250"/>
                      <a:gd name="connsiteY10" fmla="*/ 1202526 h 1443037"/>
                      <a:gd name="connsiteX11" fmla="*/ 7474739 w 7715250"/>
                      <a:gd name="connsiteY11" fmla="*/ 1443037 h 1443037"/>
                      <a:gd name="connsiteX12" fmla="*/ 3214688 w 7715250"/>
                      <a:gd name="connsiteY12" fmla="*/ 1443037 h 1443037"/>
                      <a:gd name="connsiteX13" fmla="*/ 2250307 w 7715250"/>
                      <a:gd name="connsiteY13" fmla="*/ 1623417 h 1443037"/>
                      <a:gd name="connsiteX14" fmla="*/ 1285875 w 7715250"/>
                      <a:gd name="connsiteY14" fmla="*/ 1443037 h 1443037"/>
                      <a:gd name="connsiteX15" fmla="*/ 240511 w 7715250"/>
                      <a:gd name="connsiteY15" fmla="*/ 1443037 h 1443037"/>
                      <a:gd name="connsiteX16" fmla="*/ 0 w 7715250"/>
                      <a:gd name="connsiteY16" fmla="*/ 1202526 h 1443037"/>
                      <a:gd name="connsiteX17" fmla="*/ 0 w 7715250"/>
                      <a:gd name="connsiteY17" fmla="*/ 1202531 h 1443037"/>
                      <a:gd name="connsiteX18" fmla="*/ 0 w 7715250"/>
                      <a:gd name="connsiteY18" fmla="*/ 841772 h 1443037"/>
                      <a:gd name="connsiteX19" fmla="*/ 0 w 7715250"/>
                      <a:gd name="connsiteY19" fmla="*/ 841772 h 1443037"/>
                      <a:gd name="connsiteX20" fmla="*/ 0 w 7715250"/>
                      <a:gd name="connsiteY20" fmla="*/ 240511 h 1443037"/>
                      <a:gd name="connsiteX0" fmla="*/ 0 w 7715250"/>
                      <a:gd name="connsiteY0" fmla="*/ 240511 h 1466255"/>
                      <a:gd name="connsiteX1" fmla="*/ 240511 w 7715250"/>
                      <a:gd name="connsiteY1" fmla="*/ 0 h 1466255"/>
                      <a:gd name="connsiteX2" fmla="*/ 1285875 w 7715250"/>
                      <a:gd name="connsiteY2" fmla="*/ 0 h 1466255"/>
                      <a:gd name="connsiteX3" fmla="*/ 1285875 w 7715250"/>
                      <a:gd name="connsiteY3" fmla="*/ 0 h 1466255"/>
                      <a:gd name="connsiteX4" fmla="*/ 3214688 w 7715250"/>
                      <a:gd name="connsiteY4" fmla="*/ 0 h 1466255"/>
                      <a:gd name="connsiteX5" fmla="*/ 7474739 w 7715250"/>
                      <a:gd name="connsiteY5" fmla="*/ 0 h 1466255"/>
                      <a:gd name="connsiteX6" fmla="*/ 7715250 w 7715250"/>
                      <a:gd name="connsiteY6" fmla="*/ 240511 h 1466255"/>
                      <a:gd name="connsiteX7" fmla="*/ 7715250 w 7715250"/>
                      <a:gd name="connsiteY7" fmla="*/ 841772 h 1466255"/>
                      <a:gd name="connsiteX8" fmla="*/ 7715250 w 7715250"/>
                      <a:gd name="connsiteY8" fmla="*/ 841772 h 1466255"/>
                      <a:gd name="connsiteX9" fmla="*/ 7715250 w 7715250"/>
                      <a:gd name="connsiteY9" fmla="*/ 1202531 h 1466255"/>
                      <a:gd name="connsiteX10" fmla="*/ 7715250 w 7715250"/>
                      <a:gd name="connsiteY10" fmla="*/ 1202526 h 1466255"/>
                      <a:gd name="connsiteX11" fmla="*/ 7474739 w 7715250"/>
                      <a:gd name="connsiteY11" fmla="*/ 1443037 h 1466255"/>
                      <a:gd name="connsiteX12" fmla="*/ 3214688 w 7715250"/>
                      <a:gd name="connsiteY12" fmla="*/ 1443037 h 1466255"/>
                      <a:gd name="connsiteX13" fmla="*/ 2264595 w 7715250"/>
                      <a:gd name="connsiteY13" fmla="*/ 1466255 h 1466255"/>
                      <a:gd name="connsiteX14" fmla="*/ 1285875 w 7715250"/>
                      <a:gd name="connsiteY14" fmla="*/ 1443037 h 1466255"/>
                      <a:gd name="connsiteX15" fmla="*/ 240511 w 7715250"/>
                      <a:gd name="connsiteY15" fmla="*/ 1443037 h 1466255"/>
                      <a:gd name="connsiteX16" fmla="*/ 0 w 7715250"/>
                      <a:gd name="connsiteY16" fmla="*/ 1202526 h 1466255"/>
                      <a:gd name="connsiteX17" fmla="*/ 0 w 7715250"/>
                      <a:gd name="connsiteY17" fmla="*/ 1202531 h 1466255"/>
                      <a:gd name="connsiteX18" fmla="*/ 0 w 7715250"/>
                      <a:gd name="connsiteY18" fmla="*/ 841772 h 1466255"/>
                      <a:gd name="connsiteX19" fmla="*/ 0 w 7715250"/>
                      <a:gd name="connsiteY19" fmla="*/ 841772 h 1466255"/>
                      <a:gd name="connsiteX20" fmla="*/ 0 w 7715250"/>
                      <a:gd name="connsiteY20" fmla="*/ 240511 h 1466255"/>
                      <a:gd name="connsiteX0" fmla="*/ 0 w 7715250"/>
                      <a:gd name="connsiteY0" fmla="*/ 305826 h 1531570"/>
                      <a:gd name="connsiteX1" fmla="*/ 240511 w 7715250"/>
                      <a:gd name="connsiteY1" fmla="*/ 65315 h 1531570"/>
                      <a:gd name="connsiteX2" fmla="*/ 1285875 w 7715250"/>
                      <a:gd name="connsiteY2" fmla="*/ 65315 h 1531570"/>
                      <a:gd name="connsiteX3" fmla="*/ 1285875 w 7715250"/>
                      <a:gd name="connsiteY3" fmla="*/ 65315 h 1531570"/>
                      <a:gd name="connsiteX4" fmla="*/ 3214688 w 7715250"/>
                      <a:gd name="connsiteY4" fmla="*/ 0 h 1531570"/>
                      <a:gd name="connsiteX5" fmla="*/ 7474739 w 7715250"/>
                      <a:gd name="connsiteY5" fmla="*/ 65315 h 1531570"/>
                      <a:gd name="connsiteX6" fmla="*/ 7715250 w 7715250"/>
                      <a:gd name="connsiteY6" fmla="*/ 305826 h 1531570"/>
                      <a:gd name="connsiteX7" fmla="*/ 7715250 w 7715250"/>
                      <a:gd name="connsiteY7" fmla="*/ 907087 h 1531570"/>
                      <a:gd name="connsiteX8" fmla="*/ 7715250 w 7715250"/>
                      <a:gd name="connsiteY8" fmla="*/ 907087 h 1531570"/>
                      <a:gd name="connsiteX9" fmla="*/ 7715250 w 7715250"/>
                      <a:gd name="connsiteY9" fmla="*/ 1267846 h 1531570"/>
                      <a:gd name="connsiteX10" fmla="*/ 7715250 w 7715250"/>
                      <a:gd name="connsiteY10" fmla="*/ 1267841 h 1531570"/>
                      <a:gd name="connsiteX11" fmla="*/ 7474739 w 7715250"/>
                      <a:gd name="connsiteY11" fmla="*/ 1508352 h 1531570"/>
                      <a:gd name="connsiteX12" fmla="*/ 3214688 w 7715250"/>
                      <a:gd name="connsiteY12" fmla="*/ 1508352 h 1531570"/>
                      <a:gd name="connsiteX13" fmla="*/ 2264595 w 7715250"/>
                      <a:gd name="connsiteY13" fmla="*/ 1531570 h 1531570"/>
                      <a:gd name="connsiteX14" fmla="*/ 1285875 w 7715250"/>
                      <a:gd name="connsiteY14" fmla="*/ 1508352 h 1531570"/>
                      <a:gd name="connsiteX15" fmla="*/ 240511 w 7715250"/>
                      <a:gd name="connsiteY15" fmla="*/ 1508352 h 1531570"/>
                      <a:gd name="connsiteX16" fmla="*/ 0 w 7715250"/>
                      <a:gd name="connsiteY16" fmla="*/ 1267841 h 1531570"/>
                      <a:gd name="connsiteX17" fmla="*/ 0 w 7715250"/>
                      <a:gd name="connsiteY17" fmla="*/ 1267846 h 1531570"/>
                      <a:gd name="connsiteX18" fmla="*/ 0 w 7715250"/>
                      <a:gd name="connsiteY18" fmla="*/ 907087 h 1531570"/>
                      <a:gd name="connsiteX19" fmla="*/ 0 w 7715250"/>
                      <a:gd name="connsiteY19" fmla="*/ 907087 h 1531570"/>
                      <a:gd name="connsiteX20" fmla="*/ 0 w 7715250"/>
                      <a:gd name="connsiteY20" fmla="*/ 305826 h 1531570"/>
                      <a:gd name="connsiteX0" fmla="*/ 0 w 7715250"/>
                      <a:gd name="connsiteY0" fmla="*/ 240512 h 1466256"/>
                      <a:gd name="connsiteX1" fmla="*/ 240511 w 7715250"/>
                      <a:gd name="connsiteY1" fmla="*/ 1 h 1466256"/>
                      <a:gd name="connsiteX2" fmla="*/ 1285875 w 7715250"/>
                      <a:gd name="connsiteY2" fmla="*/ 1 h 1466256"/>
                      <a:gd name="connsiteX3" fmla="*/ 1285875 w 7715250"/>
                      <a:gd name="connsiteY3" fmla="*/ 1 h 1466256"/>
                      <a:gd name="connsiteX4" fmla="*/ 3301774 w 7715250"/>
                      <a:gd name="connsiteY4" fmla="*/ 0 h 1466256"/>
                      <a:gd name="connsiteX5" fmla="*/ 7474739 w 7715250"/>
                      <a:gd name="connsiteY5" fmla="*/ 1 h 1466256"/>
                      <a:gd name="connsiteX6" fmla="*/ 7715250 w 7715250"/>
                      <a:gd name="connsiteY6" fmla="*/ 240512 h 1466256"/>
                      <a:gd name="connsiteX7" fmla="*/ 7715250 w 7715250"/>
                      <a:gd name="connsiteY7" fmla="*/ 841773 h 1466256"/>
                      <a:gd name="connsiteX8" fmla="*/ 7715250 w 7715250"/>
                      <a:gd name="connsiteY8" fmla="*/ 841773 h 1466256"/>
                      <a:gd name="connsiteX9" fmla="*/ 7715250 w 7715250"/>
                      <a:gd name="connsiteY9" fmla="*/ 1202532 h 1466256"/>
                      <a:gd name="connsiteX10" fmla="*/ 7715250 w 7715250"/>
                      <a:gd name="connsiteY10" fmla="*/ 1202527 h 1466256"/>
                      <a:gd name="connsiteX11" fmla="*/ 7474739 w 7715250"/>
                      <a:gd name="connsiteY11" fmla="*/ 1443038 h 1466256"/>
                      <a:gd name="connsiteX12" fmla="*/ 3214688 w 7715250"/>
                      <a:gd name="connsiteY12" fmla="*/ 1443038 h 1466256"/>
                      <a:gd name="connsiteX13" fmla="*/ 2264595 w 7715250"/>
                      <a:gd name="connsiteY13" fmla="*/ 1466256 h 1466256"/>
                      <a:gd name="connsiteX14" fmla="*/ 1285875 w 7715250"/>
                      <a:gd name="connsiteY14" fmla="*/ 1443038 h 1466256"/>
                      <a:gd name="connsiteX15" fmla="*/ 240511 w 7715250"/>
                      <a:gd name="connsiteY15" fmla="*/ 1443038 h 1466256"/>
                      <a:gd name="connsiteX16" fmla="*/ 0 w 7715250"/>
                      <a:gd name="connsiteY16" fmla="*/ 1202527 h 1466256"/>
                      <a:gd name="connsiteX17" fmla="*/ 0 w 7715250"/>
                      <a:gd name="connsiteY17" fmla="*/ 1202532 h 1466256"/>
                      <a:gd name="connsiteX18" fmla="*/ 0 w 7715250"/>
                      <a:gd name="connsiteY18" fmla="*/ 841773 h 1466256"/>
                      <a:gd name="connsiteX19" fmla="*/ 0 w 7715250"/>
                      <a:gd name="connsiteY19" fmla="*/ 841773 h 1466256"/>
                      <a:gd name="connsiteX20" fmla="*/ 0 w 7715250"/>
                      <a:gd name="connsiteY20" fmla="*/ 240512 h 1466256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01774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51398 h 1477142"/>
                      <a:gd name="connsiteX1" fmla="*/ 240511 w 7715250"/>
                      <a:gd name="connsiteY1" fmla="*/ 10887 h 1477142"/>
                      <a:gd name="connsiteX2" fmla="*/ 1285875 w 7715250"/>
                      <a:gd name="connsiteY2" fmla="*/ 10887 h 1477142"/>
                      <a:gd name="connsiteX3" fmla="*/ 1285875 w 7715250"/>
                      <a:gd name="connsiteY3" fmla="*/ 10887 h 1477142"/>
                      <a:gd name="connsiteX4" fmla="*/ 3399745 w 7715250"/>
                      <a:gd name="connsiteY4" fmla="*/ 0 h 1477142"/>
                      <a:gd name="connsiteX5" fmla="*/ 7474739 w 7715250"/>
                      <a:gd name="connsiteY5" fmla="*/ 10887 h 1477142"/>
                      <a:gd name="connsiteX6" fmla="*/ 7715250 w 7715250"/>
                      <a:gd name="connsiteY6" fmla="*/ 251398 h 1477142"/>
                      <a:gd name="connsiteX7" fmla="*/ 7715250 w 7715250"/>
                      <a:gd name="connsiteY7" fmla="*/ 852659 h 1477142"/>
                      <a:gd name="connsiteX8" fmla="*/ 7715250 w 7715250"/>
                      <a:gd name="connsiteY8" fmla="*/ 852659 h 1477142"/>
                      <a:gd name="connsiteX9" fmla="*/ 7715250 w 7715250"/>
                      <a:gd name="connsiteY9" fmla="*/ 1213418 h 1477142"/>
                      <a:gd name="connsiteX10" fmla="*/ 7715250 w 7715250"/>
                      <a:gd name="connsiteY10" fmla="*/ 1213413 h 1477142"/>
                      <a:gd name="connsiteX11" fmla="*/ 7474739 w 7715250"/>
                      <a:gd name="connsiteY11" fmla="*/ 1453924 h 1477142"/>
                      <a:gd name="connsiteX12" fmla="*/ 3214688 w 7715250"/>
                      <a:gd name="connsiteY12" fmla="*/ 1453924 h 1477142"/>
                      <a:gd name="connsiteX13" fmla="*/ 2264595 w 7715250"/>
                      <a:gd name="connsiteY13" fmla="*/ 1477142 h 1477142"/>
                      <a:gd name="connsiteX14" fmla="*/ 1285875 w 7715250"/>
                      <a:gd name="connsiteY14" fmla="*/ 1453924 h 1477142"/>
                      <a:gd name="connsiteX15" fmla="*/ 240511 w 7715250"/>
                      <a:gd name="connsiteY15" fmla="*/ 1453924 h 1477142"/>
                      <a:gd name="connsiteX16" fmla="*/ 0 w 7715250"/>
                      <a:gd name="connsiteY16" fmla="*/ 1213413 h 1477142"/>
                      <a:gd name="connsiteX17" fmla="*/ 0 w 7715250"/>
                      <a:gd name="connsiteY17" fmla="*/ 1213418 h 1477142"/>
                      <a:gd name="connsiteX18" fmla="*/ 0 w 7715250"/>
                      <a:gd name="connsiteY18" fmla="*/ 852659 h 1477142"/>
                      <a:gd name="connsiteX19" fmla="*/ 0 w 7715250"/>
                      <a:gd name="connsiteY19" fmla="*/ 852659 h 1477142"/>
                      <a:gd name="connsiteX20" fmla="*/ 0 w 7715250"/>
                      <a:gd name="connsiteY20" fmla="*/ 251398 h 1477142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99745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94941 h 1551895"/>
                      <a:gd name="connsiteX1" fmla="*/ 240511 w 7715250"/>
                      <a:gd name="connsiteY1" fmla="*/ 54430 h 1551895"/>
                      <a:gd name="connsiteX2" fmla="*/ 1285875 w 7715250"/>
                      <a:gd name="connsiteY2" fmla="*/ 54430 h 1551895"/>
                      <a:gd name="connsiteX3" fmla="*/ 1285875 w 7715250"/>
                      <a:gd name="connsiteY3" fmla="*/ 54430 h 1551895"/>
                      <a:gd name="connsiteX4" fmla="*/ 3399745 w 7715250"/>
                      <a:gd name="connsiteY4" fmla="*/ 0 h 1551895"/>
                      <a:gd name="connsiteX5" fmla="*/ 7474739 w 7715250"/>
                      <a:gd name="connsiteY5" fmla="*/ 54430 h 1551895"/>
                      <a:gd name="connsiteX6" fmla="*/ 7715250 w 7715250"/>
                      <a:gd name="connsiteY6" fmla="*/ 294941 h 1551895"/>
                      <a:gd name="connsiteX7" fmla="*/ 7715250 w 7715250"/>
                      <a:gd name="connsiteY7" fmla="*/ 896202 h 1551895"/>
                      <a:gd name="connsiteX8" fmla="*/ 7715250 w 7715250"/>
                      <a:gd name="connsiteY8" fmla="*/ 896202 h 1551895"/>
                      <a:gd name="connsiteX9" fmla="*/ 7715250 w 7715250"/>
                      <a:gd name="connsiteY9" fmla="*/ 1256961 h 1551895"/>
                      <a:gd name="connsiteX10" fmla="*/ 7715250 w 7715250"/>
                      <a:gd name="connsiteY10" fmla="*/ 1256956 h 1551895"/>
                      <a:gd name="connsiteX11" fmla="*/ 7322339 w 7715250"/>
                      <a:gd name="connsiteY11" fmla="*/ 1551895 h 1551895"/>
                      <a:gd name="connsiteX12" fmla="*/ 3214688 w 7715250"/>
                      <a:gd name="connsiteY12" fmla="*/ 1497467 h 1551895"/>
                      <a:gd name="connsiteX13" fmla="*/ 2264595 w 7715250"/>
                      <a:gd name="connsiteY13" fmla="*/ 1520685 h 1551895"/>
                      <a:gd name="connsiteX14" fmla="*/ 1285875 w 7715250"/>
                      <a:gd name="connsiteY14" fmla="*/ 1497467 h 1551895"/>
                      <a:gd name="connsiteX15" fmla="*/ 240511 w 7715250"/>
                      <a:gd name="connsiteY15" fmla="*/ 1497467 h 1551895"/>
                      <a:gd name="connsiteX16" fmla="*/ 0 w 7715250"/>
                      <a:gd name="connsiteY16" fmla="*/ 1256956 h 1551895"/>
                      <a:gd name="connsiteX17" fmla="*/ 0 w 7715250"/>
                      <a:gd name="connsiteY17" fmla="*/ 1256961 h 1551895"/>
                      <a:gd name="connsiteX18" fmla="*/ 0 w 7715250"/>
                      <a:gd name="connsiteY18" fmla="*/ 896202 h 1551895"/>
                      <a:gd name="connsiteX19" fmla="*/ 0 w 7715250"/>
                      <a:gd name="connsiteY19" fmla="*/ 896202 h 1551895"/>
                      <a:gd name="connsiteX20" fmla="*/ 0 w 7715250"/>
                      <a:gd name="connsiteY20" fmla="*/ 294941 h 1551895"/>
                      <a:gd name="connsiteX0" fmla="*/ 0 w 7747908"/>
                      <a:gd name="connsiteY0" fmla="*/ 382027 h 1551895"/>
                      <a:gd name="connsiteX1" fmla="*/ 273169 w 7747908"/>
                      <a:gd name="connsiteY1" fmla="*/ 54430 h 1551895"/>
                      <a:gd name="connsiteX2" fmla="*/ 1318533 w 7747908"/>
                      <a:gd name="connsiteY2" fmla="*/ 54430 h 1551895"/>
                      <a:gd name="connsiteX3" fmla="*/ 1318533 w 7747908"/>
                      <a:gd name="connsiteY3" fmla="*/ 54430 h 1551895"/>
                      <a:gd name="connsiteX4" fmla="*/ 3432403 w 7747908"/>
                      <a:gd name="connsiteY4" fmla="*/ 0 h 1551895"/>
                      <a:gd name="connsiteX5" fmla="*/ 7507397 w 7747908"/>
                      <a:gd name="connsiteY5" fmla="*/ 54430 h 1551895"/>
                      <a:gd name="connsiteX6" fmla="*/ 7747908 w 7747908"/>
                      <a:gd name="connsiteY6" fmla="*/ 294941 h 1551895"/>
                      <a:gd name="connsiteX7" fmla="*/ 7747908 w 7747908"/>
                      <a:gd name="connsiteY7" fmla="*/ 896202 h 1551895"/>
                      <a:gd name="connsiteX8" fmla="*/ 7747908 w 7747908"/>
                      <a:gd name="connsiteY8" fmla="*/ 896202 h 1551895"/>
                      <a:gd name="connsiteX9" fmla="*/ 7747908 w 7747908"/>
                      <a:gd name="connsiteY9" fmla="*/ 1256961 h 1551895"/>
                      <a:gd name="connsiteX10" fmla="*/ 7747908 w 7747908"/>
                      <a:gd name="connsiteY10" fmla="*/ 1256956 h 1551895"/>
                      <a:gd name="connsiteX11" fmla="*/ 7354997 w 7747908"/>
                      <a:gd name="connsiteY11" fmla="*/ 1551895 h 1551895"/>
                      <a:gd name="connsiteX12" fmla="*/ 3247346 w 7747908"/>
                      <a:gd name="connsiteY12" fmla="*/ 1497467 h 1551895"/>
                      <a:gd name="connsiteX13" fmla="*/ 2297253 w 7747908"/>
                      <a:gd name="connsiteY13" fmla="*/ 1520685 h 1551895"/>
                      <a:gd name="connsiteX14" fmla="*/ 1318533 w 7747908"/>
                      <a:gd name="connsiteY14" fmla="*/ 1497467 h 1551895"/>
                      <a:gd name="connsiteX15" fmla="*/ 273169 w 7747908"/>
                      <a:gd name="connsiteY15" fmla="*/ 1497467 h 1551895"/>
                      <a:gd name="connsiteX16" fmla="*/ 32658 w 7747908"/>
                      <a:gd name="connsiteY16" fmla="*/ 1256956 h 1551895"/>
                      <a:gd name="connsiteX17" fmla="*/ 32658 w 7747908"/>
                      <a:gd name="connsiteY17" fmla="*/ 1256961 h 1551895"/>
                      <a:gd name="connsiteX18" fmla="*/ 32658 w 7747908"/>
                      <a:gd name="connsiteY18" fmla="*/ 896202 h 1551895"/>
                      <a:gd name="connsiteX19" fmla="*/ 32658 w 7747908"/>
                      <a:gd name="connsiteY19" fmla="*/ 896202 h 1551895"/>
                      <a:gd name="connsiteX20" fmla="*/ 0 w 7747908"/>
                      <a:gd name="connsiteY20" fmla="*/ 382027 h 1551895"/>
                      <a:gd name="connsiteX0" fmla="*/ 0 w 7769679"/>
                      <a:gd name="connsiteY0" fmla="*/ 382027 h 1551895"/>
                      <a:gd name="connsiteX1" fmla="*/ 273169 w 7769679"/>
                      <a:gd name="connsiteY1" fmla="*/ 54430 h 1551895"/>
                      <a:gd name="connsiteX2" fmla="*/ 1318533 w 7769679"/>
                      <a:gd name="connsiteY2" fmla="*/ 54430 h 1551895"/>
                      <a:gd name="connsiteX3" fmla="*/ 1318533 w 7769679"/>
                      <a:gd name="connsiteY3" fmla="*/ 54430 h 1551895"/>
                      <a:gd name="connsiteX4" fmla="*/ 3432403 w 7769679"/>
                      <a:gd name="connsiteY4" fmla="*/ 0 h 1551895"/>
                      <a:gd name="connsiteX5" fmla="*/ 7507397 w 7769679"/>
                      <a:gd name="connsiteY5" fmla="*/ 54430 h 1551895"/>
                      <a:gd name="connsiteX6" fmla="*/ 7769679 w 7769679"/>
                      <a:gd name="connsiteY6" fmla="*/ 186084 h 1551895"/>
                      <a:gd name="connsiteX7" fmla="*/ 7747908 w 7769679"/>
                      <a:gd name="connsiteY7" fmla="*/ 896202 h 1551895"/>
                      <a:gd name="connsiteX8" fmla="*/ 7747908 w 7769679"/>
                      <a:gd name="connsiteY8" fmla="*/ 896202 h 1551895"/>
                      <a:gd name="connsiteX9" fmla="*/ 7747908 w 7769679"/>
                      <a:gd name="connsiteY9" fmla="*/ 1256961 h 1551895"/>
                      <a:gd name="connsiteX10" fmla="*/ 7747908 w 7769679"/>
                      <a:gd name="connsiteY10" fmla="*/ 1256956 h 1551895"/>
                      <a:gd name="connsiteX11" fmla="*/ 7354997 w 7769679"/>
                      <a:gd name="connsiteY11" fmla="*/ 1551895 h 1551895"/>
                      <a:gd name="connsiteX12" fmla="*/ 3247346 w 7769679"/>
                      <a:gd name="connsiteY12" fmla="*/ 1497467 h 1551895"/>
                      <a:gd name="connsiteX13" fmla="*/ 2297253 w 7769679"/>
                      <a:gd name="connsiteY13" fmla="*/ 1520685 h 1551895"/>
                      <a:gd name="connsiteX14" fmla="*/ 1318533 w 7769679"/>
                      <a:gd name="connsiteY14" fmla="*/ 1497467 h 1551895"/>
                      <a:gd name="connsiteX15" fmla="*/ 273169 w 7769679"/>
                      <a:gd name="connsiteY15" fmla="*/ 1497467 h 1551895"/>
                      <a:gd name="connsiteX16" fmla="*/ 32658 w 7769679"/>
                      <a:gd name="connsiteY16" fmla="*/ 1256956 h 1551895"/>
                      <a:gd name="connsiteX17" fmla="*/ 32658 w 7769679"/>
                      <a:gd name="connsiteY17" fmla="*/ 1256961 h 1551895"/>
                      <a:gd name="connsiteX18" fmla="*/ 32658 w 7769679"/>
                      <a:gd name="connsiteY18" fmla="*/ 896202 h 1551895"/>
                      <a:gd name="connsiteX19" fmla="*/ 32658 w 7769679"/>
                      <a:gd name="connsiteY19" fmla="*/ 896202 h 1551895"/>
                      <a:gd name="connsiteX20" fmla="*/ 0 w 7769679"/>
                      <a:gd name="connsiteY20" fmla="*/ 382027 h 155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7769679" h="1551895">
                        <a:moveTo>
                          <a:pt x="0" y="382027"/>
                        </a:moveTo>
                        <a:cubicBezTo>
                          <a:pt x="0" y="249196"/>
                          <a:pt x="140338" y="54430"/>
                          <a:pt x="273169" y="54430"/>
                        </a:cubicBezTo>
                        <a:lnTo>
                          <a:pt x="1318533" y="54430"/>
                        </a:lnTo>
                        <a:lnTo>
                          <a:pt x="1318533" y="54430"/>
                        </a:lnTo>
                        <a:lnTo>
                          <a:pt x="3432403" y="0"/>
                        </a:lnTo>
                        <a:lnTo>
                          <a:pt x="7507397" y="54430"/>
                        </a:lnTo>
                        <a:cubicBezTo>
                          <a:pt x="7640228" y="54430"/>
                          <a:pt x="7769679" y="53253"/>
                          <a:pt x="7769679" y="186084"/>
                        </a:cubicBezTo>
                        <a:lnTo>
                          <a:pt x="7747908" y="896202"/>
                        </a:lnTo>
                        <a:lnTo>
                          <a:pt x="7747908" y="896202"/>
                        </a:lnTo>
                        <a:lnTo>
                          <a:pt x="7747908" y="1256961"/>
                        </a:lnTo>
                        <a:lnTo>
                          <a:pt x="7747908" y="1256956"/>
                        </a:lnTo>
                        <a:cubicBezTo>
                          <a:pt x="7747908" y="1389787"/>
                          <a:pt x="7487828" y="1551895"/>
                          <a:pt x="7354997" y="1551895"/>
                        </a:cubicBezTo>
                        <a:lnTo>
                          <a:pt x="3247346" y="1497467"/>
                        </a:lnTo>
                        <a:lnTo>
                          <a:pt x="2297253" y="1520685"/>
                        </a:lnTo>
                        <a:lnTo>
                          <a:pt x="1318533" y="1497467"/>
                        </a:lnTo>
                        <a:lnTo>
                          <a:pt x="273169" y="1497467"/>
                        </a:lnTo>
                        <a:cubicBezTo>
                          <a:pt x="140338" y="1497467"/>
                          <a:pt x="32658" y="1389787"/>
                          <a:pt x="32658" y="1256956"/>
                        </a:cubicBezTo>
                        <a:lnTo>
                          <a:pt x="32658" y="1256961"/>
                        </a:lnTo>
                        <a:lnTo>
                          <a:pt x="32658" y="896202"/>
                        </a:lnTo>
                        <a:lnTo>
                          <a:pt x="32658" y="896202"/>
                        </a:lnTo>
                        <a:lnTo>
                          <a:pt x="0" y="382027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Rounded Rectangular Callout 3">
            <a:extLst>
              <a:ext uri="{FF2B5EF4-FFF2-40B4-BE49-F238E27FC236}">
                <a16:creationId xmlns:a16="http://schemas.microsoft.com/office/drawing/2014/main" id="{DA60F0A9-9A18-7C49-B8AC-CDE4712B9A05}"/>
              </a:ext>
            </a:extLst>
          </p:cNvPr>
          <p:cNvSpPr/>
          <p:nvPr/>
        </p:nvSpPr>
        <p:spPr>
          <a:xfrm>
            <a:off x="7457652" y="5446994"/>
            <a:ext cx="2185573" cy="955623"/>
          </a:xfrm>
          <a:custGeom>
            <a:avLst/>
            <a:gdLst>
              <a:gd name="connsiteX0" fmla="*/ 0 w 2185573"/>
              <a:gd name="connsiteY0" fmla="*/ 235243 h 955623"/>
              <a:gd name="connsiteX1" fmla="*/ 76841 w 2185573"/>
              <a:gd name="connsiteY1" fmla="*/ 33516 h 955623"/>
              <a:gd name="connsiteX2" fmla="*/ 370896 w 2185573"/>
              <a:gd name="connsiteY2" fmla="*/ 33516 h 955623"/>
              <a:gd name="connsiteX3" fmla="*/ 370896 w 2185573"/>
              <a:gd name="connsiteY3" fmla="*/ 33516 h 955623"/>
              <a:gd name="connsiteX4" fmla="*/ 965518 w 2185573"/>
              <a:gd name="connsiteY4" fmla="*/ 0 h 955623"/>
              <a:gd name="connsiteX5" fmla="*/ 1550119 w 2185573"/>
              <a:gd name="connsiteY5" fmla="*/ 17093 h 955623"/>
              <a:gd name="connsiteX6" fmla="*/ 2111794 w 2185573"/>
              <a:gd name="connsiteY6" fmla="*/ 33516 h 955623"/>
              <a:gd name="connsiteX7" fmla="*/ 2185573 w 2185573"/>
              <a:gd name="connsiteY7" fmla="*/ 114586 h 955623"/>
              <a:gd name="connsiteX8" fmla="*/ 2179448 w 2185573"/>
              <a:gd name="connsiteY8" fmla="*/ 551861 h 955623"/>
              <a:gd name="connsiteX9" fmla="*/ 2179448 w 2185573"/>
              <a:gd name="connsiteY9" fmla="*/ 551861 h 955623"/>
              <a:gd name="connsiteX10" fmla="*/ 2179448 w 2185573"/>
              <a:gd name="connsiteY10" fmla="*/ 774009 h 955623"/>
              <a:gd name="connsiteX11" fmla="*/ 2179448 w 2185573"/>
              <a:gd name="connsiteY11" fmla="*/ 774006 h 955623"/>
              <a:gd name="connsiteX12" fmla="*/ 2068924 w 2185573"/>
              <a:gd name="connsiteY12" fmla="*/ 955623 h 955623"/>
              <a:gd name="connsiteX13" fmla="*/ 1514302 w 2185573"/>
              <a:gd name="connsiteY13" fmla="*/ 939535 h 955623"/>
              <a:gd name="connsiteX14" fmla="*/ 913462 w 2185573"/>
              <a:gd name="connsiteY14" fmla="*/ 922107 h 955623"/>
              <a:gd name="connsiteX15" fmla="*/ 646206 w 2185573"/>
              <a:gd name="connsiteY15" fmla="*/ 936404 h 955623"/>
              <a:gd name="connsiteX16" fmla="*/ 370896 w 2185573"/>
              <a:gd name="connsiteY16" fmla="*/ 922107 h 955623"/>
              <a:gd name="connsiteX17" fmla="*/ 76841 w 2185573"/>
              <a:gd name="connsiteY17" fmla="*/ 922107 h 955623"/>
              <a:gd name="connsiteX18" fmla="*/ 9186 w 2185573"/>
              <a:gd name="connsiteY18" fmla="*/ 774006 h 955623"/>
              <a:gd name="connsiteX19" fmla="*/ 9186 w 2185573"/>
              <a:gd name="connsiteY19" fmla="*/ 774009 h 955623"/>
              <a:gd name="connsiteX20" fmla="*/ 9186 w 2185573"/>
              <a:gd name="connsiteY20" fmla="*/ 551861 h 955623"/>
              <a:gd name="connsiteX21" fmla="*/ 9186 w 2185573"/>
              <a:gd name="connsiteY21" fmla="*/ 551861 h 955623"/>
              <a:gd name="connsiteX22" fmla="*/ 0 w 2185573"/>
              <a:gd name="connsiteY22" fmla="*/ 235243 h 95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85573" h="955623" fill="none" extrusionOk="0">
                <a:moveTo>
                  <a:pt x="0" y="235243"/>
                </a:moveTo>
                <a:cubicBezTo>
                  <a:pt x="1519" y="144763"/>
                  <a:pt x="30035" y="32982"/>
                  <a:pt x="76841" y="33516"/>
                </a:cubicBezTo>
                <a:cubicBezTo>
                  <a:pt x="145229" y="4759"/>
                  <a:pt x="289544" y="41399"/>
                  <a:pt x="370896" y="33516"/>
                </a:cubicBezTo>
                <a:lnTo>
                  <a:pt x="370896" y="33516"/>
                </a:lnTo>
                <a:cubicBezTo>
                  <a:pt x="539930" y="-25052"/>
                  <a:pt x="838460" y="18461"/>
                  <a:pt x="965518" y="0"/>
                </a:cubicBezTo>
                <a:cubicBezTo>
                  <a:pt x="1191289" y="-49930"/>
                  <a:pt x="1403790" y="16362"/>
                  <a:pt x="1550119" y="17093"/>
                </a:cubicBezTo>
                <a:cubicBezTo>
                  <a:pt x="1696448" y="17824"/>
                  <a:pt x="1888636" y="53017"/>
                  <a:pt x="2111794" y="33516"/>
                </a:cubicBezTo>
                <a:cubicBezTo>
                  <a:pt x="2147989" y="29833"/>
                  <a:pt x="2191420" y="28400"/>
                  <a:pt x="2185573" y="114586"/>
                </a:cubicBezTo>
                <a:cubicBezTo>
                  <a:pt x="2195573" y="239437"/>
                  <a:pt x="2151637" y="394659"/>
                  <a:pt x="2179448" y="551861"/>
                </a:cubicBezTo>
                <a:lnTo>
                  <a:pt x="2179448" y="551861"/>
                </a:lnTo>
                <a:cubicBezTo>
                  <a:pt x="2186208" y="641203"/>
                  <a:pt x="2177826" y="724254"/>
                  <a:pt x="2179448" y="774009"/>
                </a:cubicBezTo>
                <a:lnTo>
                  <a:pt x="2179448" y="774006"/>
                </a:lnTo>
                <a:cubicBezTo>
                  <a:pt x="2181645" y="846211"/>
                  <a:pt x="2102753" y="955509"/>
                  <a:pt x="2068924" y="955623"/>
                </a:cubicBezTo>
                <a:cubicBezTo>
                  <a:pt x="1893435" y="990024"/>
                  <a:pt x="1752335" y="908493"/>
                  <a:pt x="1514302" y="939535"/>
                </a:cubicBezTo>
                <a:cubicBezTo>
                  <a:pt x="1276269" y="970577"/>
                  <a:pt x="1078039" y="910191"/>
                  <a:pt x="913462" y="922107"/>
                </a:cubicBezTo>
                <a:cubicBezTo>
                  <a:pt x="791171" y="960753"/>
                  <a:pt x="736411" y="902069"/>
                  <a:pt x="646206" y="936404"/>
                </a:cubicBezTo>
                <a:cubicBezTo>
                  <a:pt x="517475" y="953895"/>
                  <a:pt x="456592" y="897476"/>
                  <a:pt x="370896" y="922107"/>
                </a:cubicBezTo>
                <a:cubicBezTo>
                  <a:pt x="250017" y="947027"/>
                  <a:pt x="167037" y="913294"/>
                  <a:pt x="76841" y="922107"/>
                </a:cubicBezTo>
                <a:cubicBezTo>
                  <a:pt x="29122" y="903613"/>
                  <a:pt x="4252" y="858093"/>
                  <a:pt x="9186" y="774006"/>
                </a:cubicBezTo>
                <a:lnTo>
                  <a:pt x="9186" y="774009"/>
                </a:lnTo>
                <a:cubicBezTo>
                  <a:pt x="2160" y="710932"/>
                  <a:pt x="34720" y="657929"/>
                  <a:pt x="9186" y="551861"/>
                </a:cubicBezTo>
                <a:lnTo>
                  <a:pt x="9186" y="551861"/>
                </a:lnTo>
                <a:cubicBezTo>
                  <a:pt x="-2136" y="414619"/>
                  <a:pt x="6200" y="380619"/>
                  <a:pt x="0" y="235243"/>
                </a:cubicBezTo>
                <a:close/>
              </a:path>
              <a:path w="2185573" h="955623" stroke="0" extrusionOk="0">
                <a:moveTo>
                  <a:pt x="0" y="235243"/>
                </a:moveTo>
                <a:cubicBezTo>
                  <a:pt x="-8078" y="148466"/>
                  <a:pt x="33406" y="35794"/>
                  <a:pt x="76841" y="33516"/>
                </a:cubicBezTo>
                <a:cubicBezTo>
                  <a:pt x="184092" y="14286"/>
                  <a:pt x="228033" y="34851"/>
                  <a:pt x="370896" y="33516"/>
                </a:cubicBezTo>
                <a:lnTo>
                  <a:pt x="370896" y="33516"/>
                </a:lnTo>
                <a:cubicBezTo>
                  <a:pt x="525674" y="-4873"/>
                  <a:pt x="733978" y="54212"/>
                  <a:pt x="965518" y="0"/>
                </a:cubicBezTo>
                <a:cubicBezTo>
                  <a:pt x="1226134" y="-36489"/>
                  <a:pt x="1282016" y="45898"/>
                  <a:pt x="1527193" y="16423"/>
                </a:cubicBezTo>
                <a:cubicBezTo>
                  <a:pt x="1772370" y="-13052"/>
                  <a:pt x="1855378" y="64918"/>
                  <a:pt x="2111794" y="33516"/>
                </a:cubicBezTo>
                <a:cubicBezTo>
                  <a:pt x="2142217" y="40052"/>
                  <a:pt x="2184555" y="23087"/>
                  <a:pt x="2185573" y="114586"/>
                </a:cubicBezTo>
                <a:cubicBezTo>
                  <a:pt x="2172949" y="275050"/>
                  <a:pt x="2190279" y="411023"/>
                  <a:pt x="2179448" y="551861"/>
                </a:cubicBezTo>
                <a:lnTo>
                  <a:pt x="2179448" y="551861"/>
                </a:lnTo>
                <a:cubicBezTo>
                  <a:pt x="2192384" y="626565"/>
                  <a:pt x="2172972" y="716958"/>
                  <a:pt x="2179448" y="774009"/>
                </a:cubicBezTo>
                <a:lnTo>
                  <a:pt x="2179448" y="774006"/>
                </a:lnTo>
                <a:cubicBezTo>
                  <a:pt x="2181168" y="851084"/>
                  <a:pt x="2107002" y="957839"/>
                  <a:pt x="2068924" y="955623"/>
                </a:cubicBezTo>
                <a:cubicBezTo>
                  <a:pt x="1916699" y="1006296"/>
                  <a:pt x="1630717" y="889928"/>
                  <a:pt x="1502748" y="939200"/>
                </a:cubicBezTo>
                <a:cubicBezTo>
                  <a:pt x="1374779" y="988472"/>
                  <a:pt x="1148170" y="913558"/>
                  <a:pt x="913462" y="922107"/>
                </a:cubicBezTo>
                <a:cubicBezTo>
                  <a:pt x="816701" y="942977"/>
                  <a:pt x="732369" y="931236"/>
                  <a:pt x="646206" y="936404"/>
                </a:cubicBezTo>
                <a:cubicBezTo>
                  <a:pt x="540469" y="963684"/>
                  <a:pt x="466448" y="899061"/>
                  <a:pt x="370896" y="922107"/>
                </a:cubicBezTo>
                <a:cubicBezTo>
                  <a:pt x="232271" y="938654"/>
                  <a:pt x="157225" y="915712"/>
                  <a:pt x="76841" y="922107"/>
                </a:cubicBezTo>
                <a:cubicBezTo>
                  <a:pt x="41865" y="923882"/>
                  <a:pt x="9055" y="858905"/>
                  <a:pt x="9186" y="774006"/>
                </a:cubicBezTo>
                <a:lnTo>
                  <a:pt x="9186" y="774009"/>
                </a:lnTo>
                <a:cubicBezTo>
                  <a:pt x="-16030" y="690310"/>
                  <a:pt x="13433" y="601967"/>
                  <a:pt x="9186" y="551861"/>
                </a:cubicBezTo>
                <a:lnTo>
                  <a:pt x="9186" y="551861"/>
                </a:lnTo>
                <a:cubicBezTo>
                  <a:pt x="-13265" y="472045"/>
                  <a:pt x="20407" y="338728"/>
                  <a:pt x="0" y="235243"/>
                </a:cubicBezTo>
                <a:close/>
              </a:path>
            </a:pathLst>
          </a:custGeom>
          <a:solidFill>
            <a:srgbClr val="222020"/>
          </a:solidFill>
          <a:ln w="82550" cmpd="sng">
            <a:solidFill>
              <a:srgbClr val="22202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715250"/>
                      <a:gd name="connsiteY0" fmla="*/ 240511 h 1443037"/>
                      <a:gd name="connsiteX1" fmla="*/ 240511 w 7715250"/>
                      <a:gd name="connsiteY1" fmla="*/ 0 h 1443037"/>
                      <a:gd name="connsiteX2" fmla="*/ 1285875 w 7715250"/>
                      <a:gd name="connsiteY2" fmla="*/ 0 h 1443037"/>
                      <a:gd name="connsiteX3" fmla="*/ 1285875 w 7715250"/>
                      <a:gd name="connsiteY3" fmla="*/ 0 h 1443037"/>
                      <a:gd name="connsiteX4" fmla="*/ 3214688 w 7715250"/>
                      <a:gd name="connsiteY4" fmla="*/ 0 h 1443037"/>
                      <a:gd name="connsiteX5" fmla="*/ 7474739 w 7715250"/>
                      <a:gd name="connsiteY5" fmla="*/ 0 h 1443037"/>
                      <a:gd name="connsiteX6" fmla="*/ 7715250 w 7715250"/>
                      <a:gd name="connsiteY6" fmla="*/ 240511 h 1443037"/>
                      <a:gd name="connsiteX7" fmla="*/ 7715250 w 7715250"/>
                      <a:gd name="connsiteY7" fmla="*/ 841772 h 1443037"/>
                      <a:gd name="connsiteX8" fmla="*/ 7715250 w 7715250"/>
                      <a:gd name="connsiteY8" fmla="*/ 841772 h 1443037"/>
                      <a:gd name="connsiteX9" fmla="*/ 7715250 w 7715250"/>
                      <a:gd name="connsiteY9" fmla="*/ 1202531 h 1443037"/>
                      <a:gd name="connsiteX10" fmla="*/ 7715250 w 7715250"/>
                      <a:gd name="connsiteY10" fmla="*/ 1202526 h 1443037"/>
                      <a:gd name="connsiteX11" fmla="*/ 7474739 w 7715250"/>
                      <a:gd name="connsiteY11" fmla="*/ 1443037 h 1443037"/>
                      <a:gd name="connsiteX12" fmla="*/ 3214688 w 7715250"/>
                      <a:gd name="connsiteY12" fmla="*/ 1443037 h 1443037"/>
                      <a:gd name="connsiteX13" fmla="*/ 2250307 w 7715250"/>
                      <a:gd name="connsiteY13" fmla="*/ 1623417 h 1443037"/>
                      <a:gd name="connsiteX14" fmla="*/ 1285875 w 7715250"/>
                      <a:gd name="connsiteY14" fmla="*/ 1443037 h 1443037"/>
                      <a:gd name="connsiteX15" fmla="*/ 240511 w 7715250"/>
                      <a:gd name="connsiteY15" fmla="*/ 1443037 h 1443037"/>
                      <a:gd name="connsiteX16" fmla="*/ 0 w 7715250"/>
                      <a:gd name="connsiteY16" fmla="*/ 1202526 h 1443037"/>
                      <a:gd name="connsiteX17" fmla="*/ 0 w 7715250"/>
                      <a:gd name="connsiteY17" fmla="*/ 1202531 h 1443037"/>
                      <a:gd name="connsiteX18" fmla="*/ 0 w 7715250"/>
                      <a:gd name="connsiteY18" fmla="*/ 841772 h 1443037"/>
                      <a:gd name="connsiteX19" fmla="*/ 0 w 7715250"/>
                      <a:gd name="connsiteY19" fmla="*/ 841772 h 1443037"/>
                      <a:gd name="connsiteX20" fmla="*/ 0 w 7715250"/>
                      <a:gd name="connsiteY20" fmla="*/ 240511 h 1443037"/>
                      <a:gd name="connsiteX0" fmla="*/ 0 w 7715250"/>
                      <a:gd name="connsiteY0" fmla="*/ 240511 h 1466255"/>
                      <a:gd name="connsiteX1" fmla="*/ 240511 w 7715250"/>
                      <a:gd name="connsiteY1" fmla="*/ 0 h 1466255"/>
                      <a:gd name="connsiteX2" fmla="*/ 1285875 w 7715250"/>
                      <a:gd name="connsiteY2" fmla="*/ 0 h 1466255"/>
                      <a:gd name="connsiteX3" fmla="*/ 1285875 w 7715250"/>
                      <a:gd name="connsiteY3" fmla="*/ 0 h 1466255"/>
                      <a:gd name="connsiteX4" fmla="*/ 3214688 w 7715250"/>
                      <a:gd name="connsiteY4" fmla="*/ 0 h 1466255"/>
                      <a:gd name="connsiteX5" fmla="*/ 7474739 w 7715250"/>
                      <a:gd name="connsiteY5" fmla="*/ 0 h 1466255"/>
                      <a:gd name="connsiteX6" fmla="*/ 7715250 w 7715250"/>
                      <a:gd name="connsiteY6" fmla="*/ 240511 h 1466255"/>
                      <a:gd name="connsiteX7" fmla="*/ 7715250 w 7715250"/>
                      <a:gd name="connsiteY7" fmla="*/ 841772 h 1466255"/>
                      <a:gd name="connsiteX8" fmla="*/ 7715250 w 7715250"/>
                      <a:gd name="connsiteY8" fmla="*/ 841772 h 1466255"/>
                      <a:gd name="connsiteX9" fmla="*/ 7715250 w 7715250"/>
                      <a:gd name="connsiteY9" fmla="*/ 1202531 h 1466255"/>
                      <a:gd name="connsiteX10" fmla="*/ 7715250 w 7715250"/>
                      <a:gd name="connsiteY10" fmla="*/ 1202526 h 1466255"/>
                      <a:gd name="connsiteX11" fmla="*/ 7474739 w 7715250"/>
                      <a:gd name="connsiteY11" fmla="*/ 1443037 h 1466255"/>
                      <a:gd name="connsiteX12" fmla="*/ 3214688 w 7715250"/>
                      <a:gd name="connsiteY12" fmla="*/ 1443037 h 1466255"/>
                      <a:gd name="connsiteX13" fmla="*/ 2264595 w 7715250"/>
                      <a:gd name="connsiteY13" fmla="*/ 1466255 h 1466255"/>
                      <a:gd name="connsiteX14" fmla="*/ 1285875 w 7715250"/>
                      <a:gd name="connsiteY14" fmla="*/ 1443037 h 1466255"/>
                      <a:gd name="connsiteX15" fmla="*/ 240511 w 7715250"/>
                      <a:gd name="connsiteY15" fmla="*/ 1443037 h 1466255"/>
                      <a:gd name="connsiteX16" fmla="*/ 0 w 7715250"/>
                      <a:gd name="connsiteY16" fmla="*/ 1202526 h 1466255"/>
                      <a:gd name="connsiteX17" fmla="*/ 0 w 7715250"/>
                      <a:gd name="connsiteY17" fmla="*/ 1202531 h 1466255"/>
                      <a:gd name="connsiteX18" fmla="*/ 0 w 7715250"/>
                      <a:gd name="connsiteY18" fmla="*/ 841772 h 1466255"/>
                      <a:gd name="connsiteX19" fmla="*/ 0 w 7715250"/>
                      <a:gd name="connsiteY19" fmla="*/ 841772 h 1466255"/>
                      <a:gd name="connsiteX20" fmla="*/ 0 w 7715250"/>
                      <a:gd name="connsiteY20" fmla="*/ 240511 h 1466255"/>
                      <a:gd name="connsiteX0" fmla="*/ 0 w 7715250"/>
                      <a:gd name="connsiteY0" fmla="*/ 305826 h 1531570"/>
                      <a:gd name="connsiteX1" fmla="*/ 240511 w 7715250"/>
                      <a:gd name="connsiteY1" fmla="*/ 65315 h 1531570"/>
                      <a:gd name="connsiteX2" fmla="*/ 1285875 w 7715250"/>
                      <a:gd name="connsiteY2" fmla="*/ 65315 h 1531570"/>
                      <a:gd name="connsiteX3" fmla="*/ 1285875 w 7715250"/>
                      <a:gd name="connsiteY3" fmla="*/ 65315 h 1531570"/>
                      <a:gd name="connsiteX4" fmla="*/ 3214688 w 7715250"/>
                      <a:gd name="connsiteY4" fmla="*/ 0 h 1531570"/>
                      <a:gd name="connsiteX5" fmla="*/ 7474739 w 7715250"/>
                      <a:gd name="connsiteY5" fmla="*/ 65315 h 1531570"/>
                      <a:gd name="connsiteX6" fmla="*/ 7715250 w 7715250"/>
                      <a:gd name="connsiteY6" fmla="*/ 305826 h 1531570"/>
                      <a:gd name="connsiteX7" fmla="*/ 7715250 w 7715250"/>
                      <a:gd name="connsiteY7" fmla="*/ 907087 h 1531570"/>
                      <a:gd name="connsiteX8" fmla="*/ 7715250 w 7715250"/>
                      <a:gd name="connsiteY8" fmla="*/ 907087 h 1531570"/>
                      <a:gd name="connsiteX9" fmla="*/ 7715250 w 7715250"/>
                      <a:gd name="connsiteY9" fmla="*/ 1267846 h 1531570"/>
                      <a:gd name="connsiteX10" fmla="*/ 7715250 w 7715250"/>
                      <a:gd name="connsiteY10" fmla="*/ 1267841 h 1531570"/>
                      <a:gd name="connsiteX11" fmla="*/ 7474739 w 7715250"/>
                      <a:gd name="connsiteY11" fmla="*/ 1508352 h 1531570"/>
                      <a:gd name="connsiteX12" fmla="*/ 3214688 w 7715250"/>
                      <a:gd name="connsiteY12" fmla="*/ 1508352 h 1531570"/>
                      <a:gd name="connsiteX13" fmla="*/ 2264595 w 7715250"/>
                      <a:gd name="connsiteY13" fmla="*/ 1531570 h 1531570"/>
                      <a:gd name="connsiteX14" fmla="*/ 1285875 w 7715250"/>
                      <a:gd name="connsiteY14" fmla="*/ 1508352 h 1531570"/>
                      <a:gd name="connsiteX15" fmla="*/ 240511 w 7715250"/>
                      <a:gd name="connsiteY15" fmla="*/ 1508352 h 1531570"/>
                      <a:gd name="connsiteX16" fmla="*/ 0 w 7715250"/>
                      <a:gd name="connsiteY16" fmla="*/ 1267841 h 1531570"/>
                      <a:gd name="connsiteX17" fmla="*/ 0 w 7715250"/>
                      <a:gd name="connsiteY17" fmla="*/ 1267846 h 1531570"/>
                      <a:gd name="connsiteX18" fmla="*/ 0 w 7715250"/>
                      <a:gd name="connsiteY18" fmla="*/ 907087 h 1531570"/>
                      <a:gd name="connsiteX19" fmla="*/ 0 w 7715250"/>
                      <a:gd name="connsiteY19" fmla="*/ 907087 h 1531570"/>
                      <a:gd name="connsiteX20" fmla="*/ 0 w 7715250"/>
                      <a:gd name="connsiteY20" fmla="*/ 305826 h 1531570"/>
                      <a:gd name="connsiteX0" fmla="*/ 0 w 7715250"/>
                      <a:gd name="connsiteY0" fmla="*/ 240512 h 1466256"/>
                      <a:gd name="connsiteX1" fmla="*/ 240511 w 7715250"/>
                      <a:gd name="connsiteY1" fmla="*/ 1 h 1466256"/>
                      <a:gd name="connsiteX2" fmla="*/ 1285875 w 7715250"/>
                      <a:gd name="connsiteY2" fmla="*/ 1 h 1466256"/>
                      <a:gd name="connsiteX3" fmla="*/ 1285875 w 7715250"/>
                      <a:gd name="connsiteY3" fmla="*/ 1 h 1466256"/>
                      <a:gd name="connsiteX4" fmla="*/ 3301774 w 7715250"/>
                      <a:gd name="connsiteY4" fmla="*/ 0 h 1466256"/>
                      <a:gd name="connsiteX5" fmla="*/ 7474739 w 7715250"/>
                      <a:gd name="connsiteY5" fmla="*/ 1 h 1466256"/>
                      <a:gd name="connsiteX6" fmla="*/ 7715250 w 7715250"/>
                      <a:gd name="connsiteY6" fmla="*/ 240512 h 1466256"/>
                      <a:gd name="connsiteX7" fmla="*/ 7715250 w 7715250"/>
                      <a:gd name="connsiteY7" fmla="*/ 841773 h 1466256"/>
                      <a:gd name="connsiteX8" fmla="*/ 7715250 w 7715250"/>
                      <a:gd name="connsiteY8" fmla="*/ 841773 h 1466256"/>
                      <a:gd name="connsiteX9" fmla="*/ 7715250 w 7715250"/>
                      <a:gd name="connsiteY9" fmla="*/ 1202532 h 1466256"/>
                      <a:gd name="connsiteX10" fmla="*/ 7715250 w 7715250"/>
                      <a:gd name="connsiteY10" fmla="*/ 1202527 h 1466256"/>
                      <a:gd name="connsiteX11" fmla="*/ 7474739 w 7715250"/>
                      <a:gd name="connsiteY11" fmla="*/ 1443038 h 1466256"/>
                      <a:gd name="connsiteX12" fmla="*/ 3214688 w 7715250"/>
                      <a:gd name="connsiteY12" fmla="*/ 1443038 h 1466256"/>
                      <a:gd name="connsiteX13" fmla="*/ 2264595 w 7715250"/>
                      <a:gd name="connsiteY13" fmla="*/ 1466256 h 1466256"/>
                      <a:gd name="connsiteX14" fmla="*/ 1285875 w 7715250"/>
                      <a:gd name="connsiteY14" fmla="*/ 1443038 h 1466256"/>
                      <a:gd name="connsiteX15" fmla="*/ 240511 w 7715250"/>
                      <a:gd name="connsiteY15" fmla="*/ 1443038 h 1466256"/>
                      <a:gd name="connsiteX16" fmla="*/ 0 w 7715250"/>
                      <a:gd name="connsiteY16" fmla="*/ 1202527 h 1466256"/>
                      <a:gd name="connsiteX17" fmla="*/ 0 w 7715250"/>
                      <a:gd name="connsiteY17" fmla="*/ 1202532 h 1466256"/>
                      <a:gd name="connsiteX18" fmla="*/ 0 w 7715250"/>
                      <a:gd name="connsiteY18" fmla="*/ 841773 h 1466256"/>
                      <a:gd name="connsiteX19" fmla="*/ 0 w 7715250"/>
                      <a:gd name="connsiteY19" fmla="*/ 841773 h 1466256"/>
                      <a:gd name="connsiteX20" fmla="*/ 0 w 7715250"/>
                      <a:gd name="connsiteY20" fmla="*/ 240512 h 1466256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01774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51398 h 1477142"/>
                      <a:gd name="connsiteX1" fmla="*/ 240511 w 7715250"/>
                      <a:gd name="connsiteY1" fmla="*/ 10887 h 1477142"/>
                      <a:gd name="connsiteX2" fmla="*/ 1285875 w 7715250"/>
                      <a:gd name="connsiteY2" fmla="*/ 10887 h 1477142"/>
                      <a:gd name="connsiteX3" fmla="*/ 1285875 w 7715250"/>
                      <a:gd name="connsiteY3" fmla="*/ 10887 h 1477142"/>
                      <a:gd name="connsiteX4" fmla="*/ 3399745 w 7715250"/>
                      <a:gd name="connsiteY4" fmla="*/ 0 h 1477142"/>
                      <a:gd name="connsiteX5" fmla="*/ 7474739 w 7715250"/>
                      <a:gd name="connsiteY5" fmla="*/ 10887 h 1477142"/>
                      <a:gd name="connsiteX6" fmla="*/ 7715250 w 7715250"/>
                      <a:gd name="connsiteY6" fmla="*/ 251398 h 1477142"/>
                      <a:gd name="connsiteX7" fmla="*/ 7715250 w 7715250"/>
                      <a:gd name="connsiteY7" fmla="*/ 852659 h 1477142"/>
                      <a:gd name="connsiteX8" fmla="*/ 7715250 w 7715250"/>
                      <a:gd name="connsiteY8" fmla="*/ 852659 h 1477142"/>
                      <a:gd name="connsiteX9" fmla="*/ 7715250 w 7715250"/>
                      <a:gd name="connsiteY9" fmla="*/ 1213418 h 1477142"/>
                      <a:gd name="connsiteX10" fmla="*/ 7715250 w 7715250"/>
                      <a:gd name="connsiteY10" fmla="*/ 1213413 h 1477142"/>
                      <a:gd name="connsiteX11" fmla="*/ 7474739 w 7715250"/>
                      <a:gd name="connsiteY11" fmla="*/ 1453924 h 1477142"/>
                      <a:gd name="connsiteX12" fmla="*/ 3214688 w 7715250"/>
                      <a:gd name="connsiteY12" fmla="*/ 1453924 h 1477142"/>
                      <a:gd name="connsiteX13" fmla="*/ 2264595 w 7715250"/>
                      <a:gd name="connsiteY13" fmla="*/ 1477142 h 1477142"/>
                      <a:gd name="connsiteX14" fmla="*/ 1285875 w 7715250"/>
                      <a:gd name="connsiteY14" fmla="*/ 1453924 h 1477142"/>
                      <a:gd name="connsiteX15" fmla="*/ 240511 w 7715250"/>
                      <a:gd name="connsiteY15" fmla="*/ 1453924 h 1477142"/>
                      <a:gd name="connsiteX16" fmla="*/ 0 w 7715250"/>
                      <a:gd name="connsiteY16" fmla="*/ 1213413 h 1477142"/>
                      <a:gd name="connsiteX17" fmla="*/ 0 w 7715250"/>
                      <a:gd name="connsiteY17" fmla="*/ 1213418 h 1477142"/>
                      <a:gd name="connsiteX18" fmla="*/ 0 w 7715250"/>
                      <a:gd name="connsiteY18" fmla="*/ 852659 h 1477142"/>
                      <a:gd name="connsiteX19" fmla="*/ 0 w 7715250"/>
                      <a:gd name="connsiteY19" fmla="*/ 852659 h 1477142"/>
                      <a:gd name="connsiteX20" fmla="*/ 0 w 7715250"/>
                      <a:gd name="connsiteY20" fmla="*/ 251398 h 1477142"/>
                      <a:gd name="connsiteX0" fmla="*/ 0 w 7715250"/>
                      <a:gd name="connsiteY0" fmla="*/ 294941 h 1520685"/>
                      <a:gd name="connsiteX1" fmla="*/ 240511 w 7715250"/>
                      <a:gd name="connsiteY1" fmla="*/ 54430 h 1520685"/>
                      <a:gd name="connsiteX2" fmla="*/ 1285875 w 7715250"/>
                      <a:gd name="connsiteY2" fmla="*/ 54430 h 1520685"/>
                      <a:gd name="connsiteX3" fmla="*/ 1285875 w 7715250"/>
                      <a:gd name="connsiteY3" fmla="*/ 54430 h 1520685"/>
                      <a:gd name="connsiteX4" fmla="*/ 3399745 w 7715250"/>
                      <a:gd name="connsiteY4" fmla="*/ 0 h 1520685"/>
                      <a:gd name="connsiteX5" fmla="*/ 7474739 w 7715250"/>
                      <a:gd name="connsiteY5" fmla="*/ 54430 h 1520685"/>
                      <a:gd name="connsiteX6" fmla="*/ 7715250 w 7715250"/>
                      <a:gd name="connsiteY6" fmla="*/ 294941 h 1520685"/>
                      <a:gd name="connsiteX7" fmla="*/ 7715250 w 7715250"/>
                      <a:gd name="connsiteY7" fmla="*/ 896202 h 1520685"/>
                      <a:gd name="connsiteX8" fmla="*/ 7715250 w 7715250"/>
                      <a:gd name="connsiteY8" fmla="*/ 896202 h 1520685"/>
                      <a:gd name="connsiteX9" fmla="*/ 7715250 w 7715250"/>
                      <a:gd name="connsiteY9" fmla="*/ 1256961 h 1520685"/>
                      <a:gd name="connsiteX10" fmla="*/ 7715250 w 7715250"/>
                      <a:gd name="connsiteY10" fmla="*/ 1256956 h 1520685"/>
                      <a:gd name="connsiteX11" fmla="*/ 7474739 w 7715250"/>
                      <a:gd name="connsiteY11" fmla="*/ 1497467 h 1520685"/>
                      <a:gd name="connsiteX12" fmla="*/ 3214688 w 7715250"/>
                      <a:gd name="connsiteY12" fmla="*/ 1497467 h 1520685"/>
                      <a:gd name="connsiteX13" fmla="*/ 2264595 w 7715250"/>
                      <a:gd name="connsiteY13" fmla="*/ 1520685 h 1520685"/>
                      <a:gd name="connsiteX14" fmla="*/ 1285875 w 7715250"/>
                      <a:gd name="connsiteY14" fmla="*/ 1497467 h 1520685"/>
                      <a:gd name="connsiteX15" fmla="*/ 240511 w 7715250"/>
                      <a:gd name="connsiteY15" fmla="*/ 1497467 h 1520685"/>
                      <a:gd name="connsiteX16" fmla="*/ 0 w 7715250"/>
                      <a:gd name="connsiteY16" fmla="*/ 1256956 h 1520685"/>
                      <a:gd name="connsiteX17" fmla="*/ 0 w 7715250"/>
                      <a:gd name="connsiteY17" fmla="*/ 1256961 h 1520685"/>
                      <a:gd name="connsiteX18" fmla="*/ 0 w 7715250"/>
                      <a:gd name="connsiteY18" fmla="*/ 896202 h 1520685"/>
                      <a:gd name="connsiteX19" fmla="*/ 0 w 7715250"/>
                      <a:gd name="connsiteY19" fmla="*/ 896202 h 1520685"/>
                      <a:gd name="connsiteX20" fmla="*/ 0 w 7715250"/>
                      <a:gd name="connsiteY20" fmla="*/ 294941 h 1520685"/>
                      <a:gd name="connsiteX0" fmla="*/ 0 w 7715250"/>
                      <a:gd name="connsiteY0" fmla="*/ 294941 h 1551895"/>
                      <a:gd name="connsiteX1" fmla="*/ 240511 w 7715250"/>
                      <a:gd name="connsiteY1" fmla="*/ 54430 h 1551895"/>
                      <a:gd name="connsiteX2" fmla="*/ 1285875 w 7715250"/>
                      <a:gd name="connsiteY2" fmla="*/ 54430 h 1551895"/>
                      <a:gd name="connsiteX3" fmla="*/ 1285875 w 7715250"/>
                      <a:gd name="connsiteY3" fmla="*/ 54430 h 1551895"/>
                      <a:gd name="connsiteX4" fmla="*/ 3399745 w 7715250"/>
                      <a:gd name="connsiteY4" fmla="*/ 0 h 1551895"/>
                      <a:gd name="connsiteX5" fmla="*/ 7474739 w 7715250"/>
                      <a:gd name="connsiteY5" fmla="*/ 54430 h 1551895"/>
                      <a:gd name="connsiteX6" fmla="*/ 7715250 w 7715250"/>
                      <a:gd name="connsiteY6" fmla="*/ 294941 h 1551895"/>
                      <a:gd name="connsiteX7" fmla="*/ 7715250 w 7715250"/>
                      <a:gd name="connsiteY7" fmla="*/ 896202 h 1551895"/>
                      <a:gd name="connsiteX8" fmla="*/ 7715250 w 7715250"/>
                      <a:gd name="connsiteY8" fmla="*/ 896202 h 1551895"/>
                      <a:gd name="connsiteX9" fmla="*/ 7715250 w 7715250"/>
                      <a:gd name="connsiteY9" fmla="*/ 1256961 h 1551895"/>
                      <a:gd name="connsiteX10" fmla="*/ 7715250 w 7715250"/>
                      <a:gd name="connsiteY10" fmla="*/ 1256956 h 1551895"/>
                      <a:gd name="connsiteX11" fmla="*/ 7322339 w 7715250"/>
                      <a:gd name="connsiteY11" fmla="*/ 1551895 h 1551895"/>
                      <a:gd name="connsiteX12" fmla="*/ 3214688 w 7715250"/>
                      <a:gd name="connsiteY12" fmla="*/ 1497467 h 1551895"/>
                      <a:gd name="connsiteX13" fmla="*/ 2264595 w 7715250"/>
                      <a:gd name="connsiteY13" fmla="*/ 1520685 h 1551895"/>
                      <a:gd name="connsiteX14" fmla="*/ 1285875 w 7715250"/>
                      <a:gd name="connsiteY14" fmla="*/ 1497467 h 1551895"/>
                      <a:gd name="connsiteX15" fmla="*/ 240511 w 7715250"/>
                      <a:gd name="connsiteY15" fmla="*/ 1497467 h 1551895"/>
                      <a:gd name="connsiteX16" fmla="*/ 0 w 7715250"/>
                      <a:gd name="connsiteY16" fmla="*/ 1256956 h 1551895"/>
                      <a:gd name="connsiteX17" fmla="*/ 0 w 7715250"/>
                      <a:gd name="connsiteY17" fmla="*/ 1256961 h 1551895"/>
                      <a:gd name="connsiteX18" fmla="*/ 0 w 7715250"/>
                      <a:gd name="connsiteY18" fmla="*/ 896202 h 1551895"/>
                      <a:gd name="connsiteX19" fmla="*/ 0 w 7715250"/>
                      <a:gd name="connsiteY19" fmla="*/ 896202 h 1551895"/>
                      <a:gd name="connsiteX20" fmla="*/ 0 w 7715250"/>
                      <a:gd name="connsiteY20" fmla="*/ 294941 h 1551895"/>
                      <a:gd name="connsiteX0" fmla="*/ 0 w 7747908"/>
                      <a:gd name="connsiteY0" fmla="*/ 382027 h 1551895"/>
                      <a:gd name="connsiteX1" fmla="*/ 273169 w 7747908"/>
                      <a:gd name="connsiteY1" fmla="*/ 54430 h 1551895"/>
                      <a:gd name="connsiteX2" fmla="*/ 1318533 w 7747908"/>
                      <a:gd name="connsiteY2" fmla="*/ 54430 h 1551895"/>
                      <a:gd name="connsiteX3" fmla="*/ 1318533 w 7747908"/>
                      <a:gd name="connsiteY3" fmla="*/ 54430 h 1551895"/>
                      <a:gd name="connsiteX4" fmla="*/ 3432403 w 7747908"/>
                      <a:gd name="connsiteY4" fmla="*/ 0 h 1551895"/>
                      <a:gd name="connsiteX5" fmla="*/ 7507397 w 7747908"/>
                      <a:gd name="connsiteY5" fmla="*/ 54430 h 1551895"/>
                      <a:gd name="connsiteX6" fmla="*/ 7747908 w 7747908"/>
                      <a:gd name="connsiteY6" fmla="*/ 294941 h 1551895"/>
                      <a:gd name="connsiteX7" fmla="*/ 7747908 w 7747908"/>
                      <a:gd name="connsiteY7" fmla="*/ 896202 h 1551895"/>
                      <a:gd name="connsiteX8" fmla="*/ 7747908 w 7747908"/>
                      <a:gd name="connsiteY8" fmla="*/ 896202 h 1551895"/>
                      <a:gd name="connsiteX9" fmla="*/ 7747908 w 7747908"/>
                      <a:gd name="connsiteY9" fmla="*/ 1256961 h 1551895"/>
                      <a:gd name="connsiteX10" fmla="*/ 7747908 w 7747908"/>
                      <a:gd name="connsiteY10" fmla="*/ 1256956 h 1551895"/>
                      <a:gd name="connsiteX11" fmla="*/ 7354997 w 7747908"/>
                      <a:gd name="connsiteY11" fmla="*/ 1551895 h 1551895"/>
                      <a:gd name="connsiteX12" fmla="*/ 3247346 w 7747908"/>
                      <a:gd name="connsiteY12" fmla="*/ 1497467 h 1551895"/>
                      <a:gd name="connsiteX13" fmla="*/ 2297253 w 7747908"/>
                      <a:gd name="connsiteY13" fmla="*/ 1520685 h 1551895"/>
                      <a:gd name="connsiteX14" fmla="*/ 1318533 w 7747908"/>
                      <a:gd name="connsiteY14" fmla="*/ 1497467 h 1551895"/>
                      <a:gd name="connsiteX15" fmla="*/ 273169 w 7747908"/>
                      <a:gd name="connsiteY15" fmla="*/ 1497467 h 1551895"/>
                      <a:gd name="connsiteX16" fmla="*/ 32658 w 7747908"/>
                      <a:gd name="connsiteY16" fmla="*/ 1256956 h 1551895"/>
                      <a:gd name="connsiteX17" fmla="*/ 32658 w 7747908"/>
                      <a:gd name="connsiteY17" fmla="*/ 1256961 h 1551895"/>
                      <a:gd name="connsiteX18" fmla="*/ 32658 w 7747908"/>
                      <a:gd name="connsiteY18" fmla="*/ 896202 h 1551895"/>
                      <a:gd name="connsiteX19" fmla="*/ 32658 w 7747908"/>
                      <a:gd name="connsiteY19" fmla="*/ 896202 h 1551895"/>
                      <a:gd name="connsiteX20" fmla="*/ 0 w 7747908"/>
                      <a:gd name="connsiteY20" fmla="*/ 382027 h 1551895"/>
                      <a:gd name="connsiteX0" fmla="*/ 0 w 7769679"/>
                      <a:gd name="connsiteY0" fmla="*/ 382027 h 1551895"/>
                      <a:gd name="connsiteX1" fmla="*/ 273169 w 7769679"/>
                      <a:gd name="connsiteY1" fmla="*/ 54430 h 1551895"/>
                      <a:gd name="connsiteX2" fmla="*/ 1318533 w 7769679"/>
                      <a:gd name="connsiteY2" fmla="*/ 54430 h 1551895"/>
                      <a:gd name="connsiteX3" fmla="*/ 1318533 w 7769679"/>
                      <a:gd name="connsiteY3" fmla="*/ 54430 h 1551895"/>
                      <a:gd name="connsiteX4" fmla="*/ 3432403 w 7769679"/>
                      <a:gd name="connsiteY4" fmla="*/ 0 h 1551895"/>
                      <a:gd name="connsiteX5" fmla="*/ 7507397 w 7769679"/>
                      <a:gd name="connsiteY5" fmla="*/ 54430 h 1551895"/>
                      <a:gd name="connsiteX6" fmla="*/ 7769679 w 7769679"/>
                      <a:gd name="connsiteY6" fmla="*/ 186084 h 1551895"/>
                      <a:gd name="connsiteX7" fmla="*/ 7747908 w 7769679"/>
                      <a:gd name="connsiteY7" fmla="*/ 896202 h 1551895"/>
                      <a:gd name="connsiteX8" fmla="*/ 7747908 w 7769679"/>
                      <a:gd name="connsiteY8" fmla="*/ 896202 h 1551895"/>
                      <a:gd name="connsiteX9" fmla="*/ 7747908 w 7769679"/>
                      <a:gd name="connsiteY9" fmla="*/ 1256961 h 1551895"/>
                      <a:gd name="connsiteX10" fmla="*/ 7747908 w 7769679"/>
                      <a:gd name="connsiteY10" fmla="*/ 1256956 h 1551895"/>
                      <a:gd name="connsiteX11" fmla="*/ 7354997 w 7769679"/>
                      <a:gd name="connsiteY11" fmla="*/ 1551895 h 1551895"/>
                      <a:gd name="connsiteX12" fmla="*/ 3247346 w 7769679"/>
                      <a:gd name="connsiteY12" fmla="*/ 1497467 h 1551895"/>
                      <a:gd name="connsiteX13" fmla="*/ 2297253 w 7769679"/>
                      <a:gd name="connsiteY13" fmla="*/ 1520685 h 1551895"/>
                      <a:gd name="connsiteX14" fmla="*/ 1318533 w 7769679"/>
                      <a:gd name="connsiteY14" fmla="*/ 1497467 h 1551895"/>
                      <a:gd name="connsiteX15" fmla="*/ 273169 w 7769679"/>
                      <a:gd name="connsiteY15" fmla="*/ 1497467 h 1551895"/>
                      <a:gd name="connsiteX16" fmla="*/ 32658 w 7769679"/>
                      <a:gd name="connsiteY16" fmla="*/ 1256956 h 1551895"/>
                      <a:gd name="connsiteX17" fmla="*/ 32658 w 7769679"/>
                      <a:gd name="connsiteY17" fmla="*/ 1256961 h 1551895"/>
                      <a:gd name="connsiteX18" fmla="*/ 32658 w 7769679"/>
                      <a:gd name="connsiteY18" fmla="*/ 896202 h 1551895"/>
                      <a:gd name="connsiteX19" fmla="*/ 32658 w 7769679"/>
                      <a:gd name="connsiteY19" fmla="*/ 896202 h 1551895"/>
                      <a:gd name="connsiteX20" fmla="*/ 0 w 7769679"/>
                      <a:gd name="connsiteY20" fmla="*/ 382027 h 155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7769679" h="1551895">
                        <a:moveTo>
                          <a:pt x="0" y="382027"/>
                        </a:moveTo>
                        <a:cubicBezTo>
                          <a:pt x="0" y="249196"/>
                          <a:pt x="140338" y="54430"/>
                          <a:pt x="273169" y="54430"/>
                        </a:cubicBezTo>
                        <a:lnTo>
                          <a:pt x="1318533" y="54430"/>
                        </a:lnTo>
                        <a:lnTo>
                          <a:pt x="1318533" y="54430"/>
                        </a:lnTo>
                        <a:lnTo>
                          <a:pt x="3432403" y="0"/>
                        </a:lnTo>
                        <a:lnTo>
                          <a:pt x="7507397" y="54430"/>
                        </a:lnTo>
                        <a:cubicBezTo>
                          <a:pt x="7640228" y="54430"/>
                          <a:pt x="7769679" y="53253"/>
                          <a:pt x="7769679" y="186084"/>
                        </a:cubicBezTo>
                        <a:lnTo>
                          <a:pt x="7747908" y="896202"/>
                        </a:lnTo>
                        <a:lnTo>
                          <a:pt x="7747908" y="896202"/>
                        </a:lnTo>
                        <a:lnTo>
                          <a:pt x="7747908" y="1256961"/>
                        </a:lnTo>
                        <a:lnTo>
                          <a:pt x="7747908" y="1256956"/>
                        </a:lnTo>
                        <a:cubicBezTo>
                          <a:pt x="7747908" y="1389787"/>
                          <a:pt x="7487828" y="1551895"/>
                          <a:pt x="7354997" y="1551895"/>
                        </a:cubicBezTo>
                        <a:lnTo>
                          <a:pt x="3247346" y="1497467"/>
                        </a:lnTo>
                        <a:lnTo>
                          <a:pt x="2297253" y="1520685"/>
                        </a:lnTo>
                        <a:lnTo>
                          <a:pt x="1318533" y="1497467"/>
                        </a:lnTo>
                        <a:lnTo>
                          <a:pt x="273169" y="1497467"/>
                        </a:lnTo>
                        <a:cubicBezTo>
                          <a:pt x="140338" y="1497467"/>
                          <a:pt x="32658" y="1389787"/>
                          <a:pt x="32658" y="1256956"/>
                        </a:cubicBezTo>
                        <a:lnTo>
                          <a:pt x="32658" y="1256961"/>
                        </a:lnTo>
                        <a:lnTo>
                          <a:pt x="32658" y="896202"/>
                        </a:lnTo>
                        <a:lnTo>
                          <a:pt x="32658" y="896202"/>
                        </a:lnTo>
                        <a:lnTo>
                          <a:pt x="0" y="382027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8FB53A-0DB9-2040-98D2-BDF40796F761}"/>
              </a:ext>
            </a:extLst>
          </p:cNvPr>
          <p:cNvSpPr/>
          <p:nvPr/>
        </p:nvSpPr>
        <p:spPr>
          <a:xfrm>
            <a:off x="7674904" y="5667280"/>
            <a:ext cx="1771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sz="2400">
                <a:solidFill>
                  <a:schemeClr val="bg1"/>
                </a:solidFill>
                <a:latin typeface="KIDsRegular" pitchFamily="2" charset="0"/>
              </a:rPr>
              <a:t>proviamo</a:t>
            </a:r>
            <a:r>
              <a:rPr lang="it-IT" sz="2400" err="1">
                <a:solidFill>
                  <a:schemeClr val="bg1"/>
                </a:solidFill>
                <a:latin typeface="KIDsRegular" pitchFamily="2" charset="0"/>
              </a:rPr>
              <a:t>oo</a:t>
            </a:r>
            <a:r>
              <a:rPr lang="it-IT" sz="2400">
                <a:solidFill>
                  <a:schemeClr val="bg1"/>
                </a:solidFill>
                <a:latin typeface="Jokerman" panose="04090605060D06020702" pitchFamily="82" charset="0"/>
              </a:rPr>
              <a:t>!</a:t>
            </a:r>
            <a:endParaRPr lang="en-IT" sz="2400">
              <a:solidFill>
                <a:schemeClr val="bg1"/>
              </a:solidFill>
              <a:latin typeface="KIDsRegular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EB5432-7F03-2A47-8E32-051273EA943E}"/>
              </a:ext>
            </a:extLst>
          </p:cNvPr>
          <p:cNvGrpSpPr/>
          <p:nvPr/>
        </p:nvGrpSpPr>
        <p:grpSpPr>
          <a:xfrm>
            <a:off x="846717" y="5320720"/>
            <a:ext cx="802440" cy="177120"/>
            <a:chOff x="846717" y="5320720"/>
            <a:chExt cx="80244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9893E7-252D-FE4E-920E-31BD6C8235A2}"/>
                    </a:ext>
                  </a:extLst>
                </p14:cNvPr>
                <p14:cNvContentPartPr/>
                <p14:nvPr/>
              </p14:nvContentPartPr>
              <p14:xfrm>
                <a:off x="987117" y="5497480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9893E7-252D-FE4E-920E-31BD6C8235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4117" y="5434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CA2153-C4BD-0542-9BB4-A22D6927B844}"/>
                    </a:ext>
                  </a:extLst>
                </p14:cNvPr>
                <p14:cNvContentPartPr/>
                <p14:nvPr/>
              </p14:nvContentPartPr>
              <p14:xfrm>
                <a:off x="1648797" y="546364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CA2153-C4BD-0542-9BB4-A22D6927B84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797" y="54006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11ACEBE-5484-F844-B0AD-68C823F47D07}"/>
                    </a:ext>
                  </a:extLst>
                </p14:cNvPr>
                <p14:cNvContentPartPr/>
                <p14:nvPr/>
              </p14:nvContentPartPr>
              <p14:xfrm>
                <a:off x="846717" y="5320720"/>
                <a:ext cx="179280" cy="35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11ACEBE-5484-F844-B0AD-68C823F47D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8717" y="5302720"/>
                  <a:ext cx="21492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AC05AAF-B4F5-F94E-B6B8-E9A60017A133}"/>
                  </a:ext>
                </a:extLst>
              </p14:cNvPr>
              <p14:cNvContentPartPr/>
              <p14:nvPr/>
            </p14:nvContentPartPr>
            <p14:xfrm>
              <a:off x="1568517" y="5259880"/>
              <a:ext cx="150120" cy="45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AC05AAF-B4F5-F94E-B6B8-E9A60017A1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0517" y="5241880"/>
                <a:ext cx="1857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5D25C1-62AA-AA43-B7FB-B6E59D757E79}"/>
                  </a:ext>
                </a:extLst>
              </p14:cNvPr>
              <p14:cNvContentPartPr/>
              <p14:nvPr/>
            </p14:nvContentPartPr>
            <p14:xfrm>
              <a:off x="1105197" y="5674960"/>
              <a:ext cx="291240" cy="166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5D25C1-62AA-AA43-B7FB-B6E59D757E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7197" y="5656999"/>
                <a:ext cx="326880" cy="202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FD44486-D758-7746-9DD9-CFBF9F3FCB4A}"/>
                  </a:ext>
                </a:extLst>
              </p14:cNvPr>
              <p14:cNvContentPartPr/>
              <p14:nvPr/>
            </p14:nvContentPartPr>
            <p14:xfrm>
              <a:off x="1157893" y="5698382"/>
              <a:ext cx="208440" cy="73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FD44486-D758-7746-9DD9-CFBF9F3FCB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9893" y="5680470"/>
                <a:ext cx="244080" cy="108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1E29712-C139-1C4F-8890-6B718D3C2CFD}"/>
                  </a:ext>
                </a:extLst>
              </p14:cNvPr>
              <p14:cNvContentPartPr/>
              <p14:nvPr/>
            </p14:nvContentPartPr>
            <p14:xfrm>
              <a:off x="1148331" y="5786218"/>
              <a:ext cx="128160" cy="11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1E29712-C139-1C4F-8890-6B718D3C2C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0331" y="5768218"/>
                <a:ext cx="163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8BFF33B-3ABE-4E4B-B281-8435C0729248}"/>
                  </a:ext>
                </a:extLst>
              </p14:cNvPr>
              <p14:cNvContentPartPr/>
              <p14:nvPr/>
            </p14:nvContentPartPr>
            <p14:xfrm>
              <a:off x="943985" y="5453834"/>
              <a:ext cx="29160" cy="36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8BFF33B-3ABE-4E4B-B281-8435C07292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4985" y="5444834"/>
                <a:ext cx="468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928E77C-0E96-784D-869C-110EFC010DDA}"/>
                  </a:ext>
                </a:extLst>
              </p14:cNvPr>
              <p14:cNvContentPartPr/>
              <p14:nvPr/>
            </p14:nvContentPartPr>
            <p14:xfrm>
              <a:off x="983585" y="5499554"/>
              <a:ext cx="50040" cy="45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928E77C-0E96-784D-869C-110EFC010D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4585" y="5490625"/>
                <a:ext cx="67680" cy="6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47F0433-EFBE-134A-BFE2-B1AD9654650C}"/>
                  </a:ext>
                </a:extLst>
              </p14:cNvPr>
              <p14:cNvContentPartPr/>
              <p14:nvPr/>
            </p14:nvContentPartPr>
            <p14:xfrm>
              <a:off x="1611065" y="5427914"/>
              <a:ext cx="20520" cy="25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47F0433-EFBE-134A-BFE2-B1AD9654650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02220" y="5418914"/>
                <a:ext cx="37856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3B8EA13-DCAA-804A-8597-A5425ECF0C83}"/>
                  </a:ext>
                </a:extLst>
              </p14:cNvPr>
              <p14:cNvContentPartPr/>
              <p14:nvPr/>
            </p14:nvContentPartPr>
            <p14:xfrm>
              <a:off x="1652105" y="5460969"/>
              <a:ext cx="43920" cy="45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3B8EA13-DCAA-804A-8597-A5425ECF0C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3105" y="5451969"/>
                <a:ext cx="615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5CA8BDC-3A65-D244-937A-FBBF04C5215C}"/>
                  </a:ext>
                </a:extLst>
              </p14:cNvPr>
              <p14:cNvContentPartPr/>
              <p14:nvPr/>
            </p14:nvContentPartPr>
            <p14:xfrm>
              <a:off x="1291743" y="6093203"/>
              <a:ext cx="2160" cy="730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5CA8BDC-3A65-D244-937A-FBBF04C5215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73743" y="6075203"/>
                <a:ext cx="3780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669A1BC-A09E-AB4B-ABB8-8EE424CF0ADC}"/>
                  </a:ext>
                </a:extLst>
              </p14:cNvPr>
              <p14:cNvContentPartPr/>
              <p14:nvPr/>
            </p14:nvContentPartPr>
            <p14:xfrm>
              <a:off x="1343583" y="6219626"/>
              <a:ext cx="451800" cy="173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669A1BC-A09E-AB4B-ABB8-8EE424CF0AD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25597" y="6201626"/>
                <a:ext cx="487412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E367D20-0DA2-9E4E-AFFA-2AE0A303E249}"/>
                  </a:ext>
                </a:extLst>
              </p14:cNvPr>
              <p14:cNvContentPartPr/>
              <p14:nvPr/>
            </p14:nvContentPartPr>
            <p14:xfrm>
              <a:off x="1301463" y="6392066"/>
              <a:ext cx="291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E367D20-0DA2-9E4E-AFFA-2AE0A303E2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83463" y="6374066"/>
                <a:ext cx="64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37BC97B-CC45-1446-A026-D98C0413C81A}"/>
                  </a:ext>
                </a:extLst>
              </p14:cNvPr>
              <p14:cNvContentPartPr/>
              <p14:nvPr/>
            </p14:nvContentPartPr>
            <p14:xfrm>
              <a:off x="913474" y="6252497"/>
              <a:ext cx="347760" cy="150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37BC97B-CC45-1446-A026-D98C0413C81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5474" y="6234454"/>
                <a:ext cx="383400" cy="185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EC74965-C618-6746-8ADA-E4ECBA9A95D6}"/>
                  </a:ext>
                </a:extLst>
              </p14:cNvPr>
              <p14:cNvContentPartPr/>
              <p14:nvPr/>
            </p14:nvContentPartPr>
            <p14:xfrm>
              <a:off x="10311416" y="4910891"/>
              <a:ext cx="1759680" cy="1129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EC74965-C618-6746-8ADA-E4ECBA9A95D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93416" y="4892885"/>
                <a:ext cx="1795320" cy="1164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7989135-2059-7543-A191-9684CF2D9838}"/>
                  </a:ext>
                </a:extLst>
              </p14:cNvPr>
              <p14:cNvContentPartPr/>
              <p14:nvPr/>
            </p14:nvContentPartPr>
            <p14:xfrm>
              <a:off x="10914227" y="5986735"/>
              <a:ext cx="84960" cy="298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7989135-2059-7543-A191-9684CF2D983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96150" y="5968735"/>
                <a:ext cx="120752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0EADC93-6295-7A42-B5FB-77D708900BE4}"/>
                  </a:ext>
                </a:extLst>
              </p14:cNvPr>
              <p14:cNvContentPartPr/>
              <p14:nvPr/>
            </p14:nvContentPartPr>
            <p14:xfrm>
              <a:off x="11442697" y="6032480"/>
              <a:ext cx="500040" cy="334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0EADC93-6295-7A42-B5FB-77D708900B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424697" y="6014480"/>
                <a:ext cx="5356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417B700-2A7E-F148-9DF3-C28ADBC49F20}"/>
                  </a:ext>
                </a:extLst>
              </p14:cNvPr>
              <p14:cNvContentPartPr/>
              <p14:nvPr/>
            </p14:nvContentPartPr>
            <p14:xfrm>
              <a:off x="10724857" y="5378360"/>
              <a:ext cx="360" cy="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417B700-2A7E-F148-9DF3-C28ADBC49F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61857" y="5315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64C12C2-4DB2-8149-96E1-956E7371B39E}"/>
                  </a:ext>
                </a:extLst>
              </p14:cNvPr>
              <p14:cNvContentPartPr/>
              <p14:nvPr/>
            </p14:nvContentPartPr>
            <p14:xfrm>
              <a:off x="11305897" y="5379800"/>
              <a:ext cx="360" cy="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64C12C2-4DB2-8149-96E1-956E7371B3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42897" y="531680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86B0087B-564E-8C43-9133-50DA4E55C427}"/>
              </a:ext>
            </a:extLst>
          </p:cNvPr>
          <p:cNvGrpSpPr/>
          <p:nvPr/>
        </p:nvGrpSpPr>
        <p:grpSpPr>
          <a:xfrm>
            <a:off x="10607137" y="5505080"/>
            <a:ext cx="216360" cy="81360"/>
            <a:chOff x="10607137" y="5505080"/>
            <a:chExt cx="21636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1E2E317-1A25-BF4E-9CC1-F6DED8A04525}"/>
                    </a:ext>
                  </a:extLst>
                </p14:cNvPr>
                <p14:cNvContentPartPr/>
                <p14:nvPr/>
              </p14:nvContentPartPr>
              <p14:xfrm>
                <a:off x="10607137" y="5505080"/>
                <a:ext cx="61560" cy="47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1E2E317-1A25-BF4E-9CC1-F6DED8A045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98137" y="5496080"/>
                  <a:ext cx="79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6D66DA4-D9C7-894D-9C5D-09162227C10D}"/>
                    </a:ext>
                  </a:extLst>
                </p14:cNvPr>
                <p14:cNvContentPartPr/>
                <p14:nvPr/>
              </p14:nvContentPartPr>
              <p14:xfrm>
                <a:off x="10679857" y="5516600"/>
                <a:ext cx="60840" cy="6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6D66DA4-D9C7-894D-9C5D-09162227C1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70857" y="5507600"/>
                  <a:ext cx="78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5BD0C80-BA80-6446-9BB1-58306D5A5BF0}"/>
                    </a:ext>
                  </a:extLst>
                </p14:cNvPr>
                <p14:cNvContentPartPr/>
                <p14:nvPr/>
              </p14:nvContentPartPr>
              <p14:xfrm>
                <a:off x="10781377" y="5517680"/>
                <a:ext cx="42120" cy="68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5BD0C80-BA80-6446-9BB1-58306D5A5B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72453" y="5508680"/>
                  <a:ext cx="59611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857F11-75EF-5F43-92EF-9A4EF97F856E}"/>
              </a:ext>
            </a:extLst>
          </p:cNvPr>
          <p:cNvGrpSpPr/>
          <p:nvPr/>
        </p:nvGrpSpPr>
        <p:grpSpPr>
          <a:xfrm>
            <a:off x="11245777" y="5505440"/>
            <a:ext cx="214200" cy="70200"/>
            <a:chOff x="11245777" y="5505440"/>
            <a:chExt cx="214200" cy="7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7CE05E6-15E1-1D4B-AEE6-CEA8DAF74A22}"/>
                    </a:ext>
                  </a:extLst>
                </p14:cNvPr>
                <p14:cNvContentPartPr/>
                <p14:nvPr/>
              </p14:nvContentPartPr>
              <p14:xfrm>
                <a:off x="11245777" y="5505440"/>
                <a:ext cx="43200" cy="45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7CE05E6-15E1-1D4B-AEE6-CEA8DAF74A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236777" y="5496511"/>
                  <a:ext cx="60840" cy="62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32F8F04-63D0-7041-BE86-CDA32445C6DA}"/>
                    </a:ext>
                  </a:extLst>
                </p14:cNvPr>
                <p14:cNvContentPartPr/>
                <p14:nvPr/>
              </p14:nvContentPartPr>
              <p14:xfrm>
                <a:off x="11323897" y="5520920"/>
                <a:ext cx="42120" cy="42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32F8F04-63D0-7041-BE86-CDA32445C6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14973" y="5511920"/>
                  <a:ext cx="59611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BF74DE3-D19A-7B48-82DE-20F85B744DE5}"/>
                    </a:ext>
                  </a:extLst>
                </p14:cNvPr>
                <p14:cNvContentPartPr/>
                <p14:nvPr/>
              </p14:nvContentPartPr>
              <p14:xfrm>
                <a:off x="11407777" y="5512640"/>
                <a:ext cx="52200" cy="63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BF74DE3-D19A-7B48-82DE-20F85B744D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98777" y="5503640"/>
                  <a:ext cx="6984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379E3CF-0042-1B42-9BBF-FF1CF07313B3}"/>
                  </a:ext>
                </a:extLst>
              </p14:cNvPr>
              <p14:cNvContentPartPr/>
              <p14:nvPr/>
            </p14:nvContentPartPr>
            <p14:xfrm>
              <a:off x="10945177" y="5653040"/>
              <a:ext cx="230760" cy="131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379E3CF-0042-1B42-9BBF-FF1CF07313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27177" y="5635089"/>
                <a:ext cx="266400" cy="166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136B214-C0D9-AD45-8812-9BF83DA4EF8E}"/>
                  </a:ext>
                </a:extLst>
              </p14:cNvPr>
              <p14:cNvContentPartPr/>
              <p14:nvPr/>
            </p14:nvContentPartPr>
            <p14:xfrm>
              <a:off x="10959937" y="5715320"/>
              <a:ext cx="179640" cy="61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136B214-C0D9-AD45-8812-9BF83DA4EF8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941937" y="5697320"/>
                <a:ext cx="215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97B3AD7-23E3-114D-B908-F45EA58FCC84}"/>
                  </a:ext>
                </a:extLst>
              </p14:cNvPr>
              <p14:cNvContentPartPr/>
              <p14:nvPr/>
            </p14:nvContentPartPr>
            <p14:xfrm>
              <a:off x="10938639" y="5688065"/>
              <a:ext cx="236520" cy="114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97B3AD7-23E3-114D-B908-F45EA58FCC8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920639" y="5670065"/>
                <a:ext cx="2721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B2B7DED-5520-ED4A-9FEC-3374D869691A}"/>
                  </a:ext>
                </a:extLst>
              </p14:cNvPr>
              <p14:cNvContentPartPr/>
              <p14:nvPr/>
            </p14:nvContentPartPr>
            <p14:xfrm>
              <a:off x="11039718" y="5704935"/>
              <a:ext cx="117000" cy="45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B2B7DED-5520-ED4A-9FEC-3374D869691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021718" y="5686935"/>
                <a:ext cx="1526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33138C0-109B-E146-9C55-EC4567B32B16}"/>
                  </a:ext>
                </a:extLst>
              </p14:cNvPr>
              <p14:cNvContentPartPr/>
              <p14:nvPr/>
            </p14:nvContentPartPr>
            <p14:xfrm>
              <a:off x="11086158" y="5721855"/>
              <a:ext cx="69120" cy="41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33138C0-109B-E146-9C55-EC4567B32B1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068158" y="5704009"/>
                <a:ext cx="104760" cy="77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756CA6B-03D2-994C-B36E-1F817F32D200}"/>
                  </a:ext>
                </a:extLst>
              </p14:cNvPr>
              <p14:cNvContentPartPr/>
              <p14:nvPr/>
            </p14:nvContentPartPr>
            <p14:xfrm>
              <a:off x="10376930" y="3209612"/>
              <a:ext cx="1573200" cy="939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756CA6B-03D2-994C-B36E-1F817F32D20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358930" y="3191612"/>
                <a:ext cx="1608840" cy="9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9EAE2B2-1EAE-2C4B-A19F-D70D161DE91D}"/>
                  </a:ext>
                </a:extLst>
              </p14:cNvPr>
              <p14:cNvContentPartPr/>
              <p14:nvPr/>
            </p14:nvContentPartPr>
            <p14:xfrm>
              <a:off x="10847600" y="4113368"/>
              <a:ext cx="237240" cy="35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9EAE2B2-1EAE-2C4B-A19F-D70D161DE91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829600" y="4095548"/>
                <a:ext cx="272880" cy="70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33332E2-D092-3E4B-9F86-2B50828ED041}"/>
                  </a:ext>
                </a:extLst>
              </p14:cNvPr>
              <p14:cNvContentPartPr/>
              <p14:nvPr/>
            </p14:nvContentPartPr>
            <p14:xfrm>
              <a:off x="11846600" y="3301568"/>
              <a:ext cx="100080" cy="453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33332E2-D092-3E4B-9F86-2B50828ED04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828600" y="3283568"/>
                <a:ext cx="13572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9E00BE4-0876-1547-B960-7645D93FF32D}"/>
                  </a:ext>
                </a:extLst>
              </p14:cNvPr>
              <p14:cNvContentPartPr/>
              <p14:nvPr/>
            </p14:nvContentPartPr>
            <p14:xfrm>
              <a:off x="10703600" y="3589568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9E00BE4-0876-1547-B960-7645D93FF3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40600" y="352656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FAEEBDE-24CC-704B-B52A-262D977385F7}"/>
                  </a:ext>
                </a:extLst>
              </p14:cNvPr>
              <p14:cNvContentPartPr/>
              <p14:nvPr/>
            </p14:nvContentPartPr>
            <p14:xfrm>
              <a:off x="11290400" y="3560768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FAEEBDE-24CC-704B-B52A-262D977385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27400" y="3497768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8E754DC-7D3B-8A43-8996-6AD6C3A343E4}"/>
              </a:ext>
            </a:extLst>
          </p:cNvPr>
          <p:cNvGrpSpPr/>
          <p:nvPr/>
        </p:nvGrpSpPr>
        <p:grpSpPr>
          <a:xfrm>
            <a:off x="10624760" y="3741216"/>
            <a:ext cx="156600" cy="57240"/>
            <a:chOff x="10624760" y="3741216"/>
            <a:chExt cx="156600" cy="5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99721F-563A-3D4C-BD2D-9CC47DCF96A1}"/>
                    </a:ext>
                  </a:extLst>
                </p14:cNvPr>
                <p14:cNvContentPartPr/>
                <p14:nvPr/>
              </p14:nvContentPartPr>
              <p14:xfrm>
                <a:off x="10624760" y="3741216"/>
                <a:ext cx="43560" cy="35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99721F-563A-3D4C-BD2D-9CC47DCF96A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5760" y="3732306"/>
                  <a:ext cx="61200" cy="53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24B5022-040B-BD40-9413-F72C7CEFDDBA}"/>
                    </a:ext>
                  </a:extLst>
                </p14:cNvPr>
                <p14:cNvContentPartPr/>
                <p14:nvPr/>
              </p14:nvContentPartPr>
              <p14:xfrm>
                <a:off x="10682000" y="3755976"/>
                <a:ext cx="36000" cy="3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24B5022-040B-BD40-9413-F72C7CEFDD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3000" y="3747063"/>
                  <a:ext cx="53640" cy="54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70BA4F8-EF72-6440-A976-67539296E49A}"/>
                    </a:ext>
                  </a:extLst>
                </p14:cNvPr>
                <p14:cNvContentPartPr/>
                <p14:nvPr/>
              </p14:nvContentPartPr>
              <p14:xfrm>
                <a:off x="10748960" y="3755976"/>
                <a:ext cx="32400" cy="42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70BA4F8-EF72-6440-A976-67539296E4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39960" y="3746976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4577E40-9647-D14D-8334-BF4E5F0F8232}"/>
              </a:ext>
            </a:extLst>
          </p:cNvPr>
          <p:cNvGrpSpPr/>
          <p:nvPr/>
        </p:nvGrpSpPr>
        <p:grpSpPr>
          <a:xfrm>
            <a:off x="11236400" y="3723576"/>
            <a:ext cx="167040" cy="57600"/>
            <a:chOff x="11236400" y="3723576"/>
            <a:chExt cx="167040" cy="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3E08734-83A0-F743-8516-0C8F3FE76844}"/>
                    </a:ext>
                  </a:extLst>
                </p14:cNvPr>
                <p14:cNvContentPartPr/>
                <p14:nvPr/>
              </p14:nvContentPartPr>
              <p14:xfrm>
                <a:off x="11236400" y="3725736"/>
                <a:ext cx="25200" cy="45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3E08734-83A0-F743-8516-0C8F3FE768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27270" y="3716736"/>
                  <a:ext cx="43096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674D82-AA27-AF49-8896-524B68D182AB}"/>
                    </a:ext>
                  </a:extLst>
                </p14:cNvPr>
                <p14:cNvContentPartPr/>
                <p14:nvPr/>
              </p14:nvContentPartPr>
              <p14:xfrm>
                <a:off x="11299040" y="3728256"/>
                <a:ext cx="32040" cy="52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674D82-AA27-AF49-8896-524B68D182A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90040" y="3719256"/>
                  <a:ext cx="49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1CA1851-4296-FC4F-9517-21EDB8C8F3EF}"/>
                    </a:ext>
                  </a:extLst>
                </p14:cNvPr>
                <p14:cNvContentPartPr/>
                <p14:nvPr/>
              </p14:nvContentPartPr>
              <p14:xfrm>
                <a:off x="11373200" y="3723576"/>
                <a:ext cx="30240" cy="55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1CA1851-4296-FC4F-9517-21EDB8C8F3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64200" y="3714517"/>
                  <a:ext cx="47880" cy="731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D99B9DC-5D96-8047-8CB0-310D9F23DBD0}"/>
              </a:ext>
            </a:extLst>
          </p:cNvPr>
          <p:cNvGrpSpPr/>
          <p:nvPr/>
        </p:nvGrpSpPr>
        <p:grpSpPr>
          <a:xfrm>
            <a:off x="10984998" y="5677653"/>
            <a:ext cx="129600" cy="115842"/>
            <a:chOff x="10984998" y="5677653"/>
            <a:chExt cx="129600" cy="1158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D93E762-96F5-0A4D-AE1E-A5AB4E364BB4}"/>
                    </a:ext>
                  </a:extLst>
                </p14:cNvPr>
                <p14:cNvContentPartPr/>
                <p14:nvPr/>
              </p14:nvContentPartPr>
              <p14:xfrm>
                <a:off x="10984998" y="5703495"/>
                <a:ext cx="129600" cy="90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D93E762-96F5-0A4D-AE1E-A5AB4E364B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66948" y="5685495"/>
                  <a:ext cx="165339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78B584C-4012-6D4A-9A9D-82FE7D858DB9}"/>
                    </a:ext>
                  </a:extLst>
                </p14:cNvPr>
                <p14:cNvContentPartPr/>
                <p14:nvPr/>
              </p14:nvContentPartPr>
              <p14:xfrm>
                <a:off x="11026758" y="5681535"/>
                <a:ext cx="68400" cy="105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78B584C-4012-6D4A-9A9D-82FE7D858D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08758" y="5663535"/>
                  <a:ext cx="104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4D536B0-38FC-5C4A-8E99-E566802779DA}"/>
                    </a:ext>
                  </a:extLst>
                </p14:cNvPr>
                <p14:cNvContentPartPr/>
                <p14:nvPr/>
              </p14:nvContentPartPr>
              <p14:xfrm>
                <a:off x="10986096" y="5677653"/>
                <a:ext cx="58320" cy="2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4D536B0-38FC-5C4A-8E99-E566802779D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67984" y="5659653"/>
                  <a:ext cx="94181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3789ECD-06FF-C545-8658-22329A03CDD1}"/>
                  </a:ext>
                </a:extLst>
              </p14:cNvPr>
              <p14:cNvContentPartPr/>
              <p14:nvPr/>
            </p14:nvContentPartPr>
            <p14:xfrm>
              <a:off x="10812607" y="3902096"/>
              <a:ext cx="323280" cy="532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3789ECD-06FF-C545-8658-22329A03CDD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794607" y="3884096"/>
                <a:ext cx="3589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2009C7E-D28D-0D4F-B444-B7E7CB265389}"/>
                  </a:ext>
                </a:extLst>
              </p14:cNvPr>
              <p14:cNvContentPartPr/>
              <p14:nvPr/>
            </p14:nvContentPartPr>
            <p14:xfrm>
              <a:off x="10559167" y="3581696"/>
              <a:ext cx="174960" cy="61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2009C7E-D28D-0D4F-B444-B7E7CB26538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541167" y="3563696"/>
                <a:ext cx="2106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5611222-8246-BE40-9468-5F7F136F6F6E}"/>
                  </a:ext>
                </a:extLst>
              </p14:cNvPr>
              <p14:cNvContentPartPr/>
              <p14:nvPr/>
            </p14:nvContentPartPr>
            <p14:xfrm>
              <a:off x="11172247" y="3575576"/>
              <a:ext cx="155880" cy="47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5611222-8246-BE40-9468-5F7F136F6F6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154205" y="3557576"/>
                <a:ext cx="191603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1AF84A5-1D8D-7D4A-916F-4BD70CB195E6}"/>
                  </a:ext>
                </a:extLst>
              </p14:cNvPr>
              <p14:cNvContentPartPr/>
              <p14:nvPr/>
            </p14:nvContentPartPr>
            <p14:xfrm>
              <a:off x="10604237" y="3457136"/>
              <a:ext cx="107640" cy="19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1AF84A5-1D8D-7D4A-916F-4BD70CB195E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586297" y="3439136"/>
                <a:ext cx="143161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B3464CB-DF37-2A45-84D5-6C085E263B29}"/>
                  </a:ext>
                </a:extLst>
              </p14:cNvPr>
              <p14:cNvContentPartPr/>
              <p14:nvPr/>
            </p14:nvContentPartPr>
            <p14:xfrm>
              <a:off x="11226677" y="3414656"/>
              <a:ext cx="165960" cy="14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B3464CB-DF37-2A45-84D5-6C085E263B2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208638" y="3396656"/>
                <a:ext cx="201677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6C94E4A-DDCC-BA45-B8B1-F1B033998053}"/>
                  </a:ext>
                </a:extLst>
              </p14:cNvPr>
              <p14:cNvContentPartPr/>
              <p14:nvPr/>
            </p14:nvContentPartPr>
            <p14:xfrm>
              <a:off x="10624765" y="5227362"/>
              <a:ext cx="129960" cy="21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6C94E4A-DDCC-BA45-B8B1-F1B03399805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606765" y="5211933"/>
                <a:ext cx="165600" cy="32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2F0A0FA-3252-B146-A509-6CF78E930E8B}"/>
                  </a:ext>
                </a:extLst>
              </p14:cNvPr>
              <p14:cNvContentPartPr/>
              <p14:nvPr/>
            </p14:nvContentPartPr>
            <p14:xfrm>
              <a:off x="11200765" y="5146362"/>
              <a:ext cx="145800" cy="892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2F0A0FA-3252-B146-A509-6CF78E930E8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182765" y="5128362"/>
                <a:ext cx="1814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0F97DDD-CC6D-164A-B48F-B41D5FF0B5C4}"/>
                  </a:ext>
                </a:extLst>
              </p14:cNvPr>
              <p14:cNvContentPartPr/>
              <p14:nvPr/>
            </p14:nvContentPartPr>
            <p14:xfrm>
              <a:off x="11511897" y="4142413"/>
              <a:ext cx="475920" cy="304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0F97DDD-CC6D-164A-B48F-B41D5FF0B5C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493897" y="4124413"/>
                <a:ext cx="5115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97027D4-C96C-6C44-A2FA-57E32561C1FB}"/>
                  </a:ext>
                </a:extLst>
              </p14:cNvPr>
              <p14:cNvContentPartPr/>
              <p14:nvPr/>
            </p14:nvContentPartPr>
            <p14:xfrm>
              <a:off x="11105161" y="6193768"/>
              <a:ext cx="569520" cy="2124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97027D4-C96C-6C44-A2FA-57E32561C1F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087150" y="6175798"/>
                <a:ext cx="605183" cy="247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7637C29-C137-DD4A-9DF2-F7534A3534A1}"/>
                  </a:ext>
                </a:extLst>
              </p14:cNvPr>
              <p14:cNvContentPartPr/>
              <p14:nvPr/>
            </p14:nvContentPartPr>
            <p14:xfrm>
              <a:off x="10980992" y="4225971"/>
              <a:ext cx="640800" cy="1688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7637C29-C137-DD4A-9DF2-F7534A3534A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962992" y="4207971"/>
                <a:ext cx="676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4E54B2C-2110-5447-96DF-BA896989ABBE}"/>
                  </a:ext>
                </a:extLst>
              </p14:cNvPr>
              <p14:cNvContentPartPr/>
              <p14:nvPr/>
            </p14:nvContentPartPr>
            <p14:xfrm>
              <a:off x="11950130" y="6372232"/>
              <a:ext cx="344520" cy="4255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4E54B2C-2110-5447-96DF-BA896989ABB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932130" y="6354247"/>
                <a:ext cx="380160" cy="461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EC1F4BB-0017-AE4C-BFBB-3810A61117BA}"/>
                  </a:ext>
                </a:extLst>
              </p14:cNvPr>
              <p14:cNvContentPartPr/>
              <p14:nvPr/>
            </p14:nvContentPartPr>
            <p14:xfrm>
              <a:off x="11989010" y="4458832"/>
              <a:ext cx="289440" cy="2494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EC1F4BB-0017-AE4C-BFBB-3810A61117B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71010" y="4440806"/>
                <a:ext cx="325080" cy="285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10BD067-D652-1645-A908-7B92BFD3865B}"/>
                  </a:ext>
                </a:extLst>
              </p14:cNvPr>
              <p14:cNvContentPartPr/>
              <p14:nvPr/>
            </p14:nvContentPartPr>
            <p14:xfrm>
              <a:off x="10665086" y="3569914"/>
              <a:ext cx="360" cy="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10BD067-D652-1645-A908-7B92BFD3865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647086" y="355191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6F6C28A-00D1-604C-8E61-B09E777BB589}"/>
                  </a:ext>
                </a:extLst>
              </p14:cNvPr>
              <p14:cNvContentPartPr/>
              <p14:nvPr/>
            </p14:nvContentPartPr>
            <p14:xfrm>
              <a:off x="11261966" y="3536074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6F6C28A-00D1-604C-8E61-B09E777BB58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243966" y="351807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AE561EE-6DFF-C048-A390-93C2A858AF99}"/>
                  </a:ext>
                </a:extLst>
              </p14:cNvPr>
              <p14:cNvContentPartPr/>
              <p14:nvPr/>
            </p14:nvContentPartPr>
            <p14:xfrm>
              <a:off x="10701806" y="3608074"/>
              <a:ext cx="49320" cy="331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AE561EE-6DFF-C048-A390-93C2A858AF9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692806" y="3599171"/>
                <a:ext cx="66960" cy="50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F53C59E-079C-A34D-BCBC-7753F3C9731F}"/>
                  </a:ext>
                </a:extLst>
              </p14:cNvPr>
              <p14:cNvContentPartPr/>
              <p14:nvPr/>
            </p14:nvContentPartPr>
            <p14:xfrm>
              <a:off x="11285726" y="3571714"/>
              <a:ext cx="46800" cy="334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F53C59E-079C-A34D-BCBC-7753F3C9731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276726" y="3562714"/>
                <a:ext cx="64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9C8B219-F32A-514E-AEAC-9AE410E48A04}"/>
                  </a:ext>
                </a:extLst>
              </p14:cNvPr>
              <p14:cNvContentPartPr/>
              <p14:nvPr/>
            </p14:nvContentPartPr>
            <p14:xfrm>
              <a:off x="10681646" y="5341391"/>
              <a:ext cx="25920" cy="226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9C8B219-F32A-514E-AEAC-9AE410E48A0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672646" y="5332391"/>
                <a:ext cx="4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E7E745-4148-3D4F-B552-36FBE2D37E57}"/>
                  </a:ext>
                </a:extLst>
              </p14:cNvPr>
              <p14:cNvContentPartPr/>
              <p14:nvPr/>
            </p14:nvContentPartPr>
            <p14:xfrm>
              <a:off x="11263406" y="5342111"/>
              <a:ext cx="19440" cy="30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E7E745-4148-3D4F-B552-36FBE2D37E5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1254406" y="5333111"/>
                <a:ext cx="37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50F75FC-1055-A145-8258-1895E0F0432C}"/>
                  </a:ext>
                </a:extLst>
              </p14:cNvPr>
              <p14:cNvContentPartPr/>
              <p14:nvPr/>
            </p14:nvContentPartPr>
            <p14:xfrm>
              <a:off x="10712966" y="5390711"/>
              <a:ext cx="64080" cy="35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50F75FC-1055-A145-8258-1895E0F043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703966" y="5381711"/>
                <a:ext cx="81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D8D41C7-311D-C54D-A455-2037083C69E1}"/>
                  </a:ext>
                </a:extLst>
              </p14:cNvPr>
              <p14:cNvContentPartPr/>
              <p14:nvPr/>
            </p14:nvContentPartPr>
            <p14:xfrm>
              <a:off x="11309846" y="5390711"/>
              <a:ext cx="44280" cy="378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D8D41C7-311D-C54D-A455-2037083C69E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1300919" y="5381711"/>
                <a:ext cx="61778" cy="5544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746037AF-7C2C-E84C-AD22-84EE181B2B32}"/>
              </a:ext>
            </a:extLst>
          </p:cNvPr>
          <p:cNvSpPr/>
          <p:nvPr/>
        </p:nvSpPr>
        <p:spPr>
          <a:xfrm>
            <a:off x="3089491" y="3748596"/>
            <a:ext cx="55175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KIDsRegular" pitchFamily="2" charset="0"/>
              </a:rPr>
              <a:t>Individui un problema </a:t>
            </a:r>
            <a:r>
              <a:rPr lang="en-IT" sz="2000">
                <a:solidFill>
                  <a:schemeClr val="bg1"/>
                </a:solidFill>
                <a:latin typeface="KIDsRegular" pitchFamily="2" charset="0"/>
              </a:rPr>
              <a:t>e </a:t>
            </a:r>
            <a:r>
              <a:rPr lang="en-IT" sz="3600">
                <a:solidFill>
                  <a:schemeClr val="bg1"/>
                </a:solidFill>
                <a:latin typeface="KIDsRegular" pitchFamily="2" charset="0"/>
              </a:rPr>
              <a:t>proponi</a:t>
            </a:r>
          </a:p>
          <a:p>
            <a:r>
              <a:rPr lang="en-IT" sz="3600">
                <a:solidFill>
                  <a:schemeClr val="bg1"/>
                </a:solidFill>
                <a:latin typeface="KIDsRegular" pitchFamily="2" charset="0"/>
              </a:rPr>
              <a:t>delle soluzioni</a:t>
            </a:r>
          </a:p>
        </p:txBody>
      </p: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DD4726EE-CFD7-4959-8FD1-FF34789B70ED}"/>
              </a:ext>
            </a:extLst>
          </p:cNvPr>
          <p:cNvGrpSpPr/>
          <p:nvPr/>
        </p:nvGrpSpPr>
        <p:grpSpPr>
          <a:xfrm>
            <a:off x="10088384" y="4604642"/>
            <a:ext cx="2135520" cy="2095200"/>
            <a:chOff x="10088384" y="4604642"/>
            <a:chExt cx="2135520" cy="20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5C13941A-C5B9-441C-92C2-76228C641790}"/>
                    </a:ext>
                  </a:extLst>
                </p14:cNvPr>
                <p14:cNvContentPartPr/>
                <p14:nvPr/>
              </p14:nvContentPartPr>
              <p14:xfrm>
                <a:off x="10088384" y="4701122"/>
                <a:ext cx="669600" cy="199872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5C13941A-C5B9-441C-92C2-76228C64179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052365" y="4665122"/>
                  <a:ext cx="741279" cy="20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49701B9A-8CB9-4535-9172-E93AF59BF52C}"/>
                    </a:ext>
                  </a:extLst>
                </p14:cNvPr>
                <p14:cNvContentPartPr/>
                <p14:nvPr/>
              </p14:nvContentPartPr>
              <p14:xfrm>
                <a:off x="10856264" y="4604642"/>
                <a:ext cx="1367640" cy="4006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49701B9A-8CB9-4535-9172-E93AF59BF52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820264" y="4568642"/>
                  <a:ext cx="14392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4D6DB907-C69D-4F1A-B094-41A1B01057C8}"/>
                    </a:ext>
                  </a:extLst>
                </p14:cNvPr>
                <p14:cNvContentPartPr/>
                <p14:nvPr/>
              </p14:nvContentPartPr>
              <p14:xfrm>
                <a:off x="10680057" y="4641261"/>
                <a:ext cx="277200" cy="514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4D6DB907-C69D-4F1A-B094-41A1B01057C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662080" y="4623261"/>
                  <a:ext cx="312794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02F9DBAE-92D1-4CCA-B4A2-BE2F6BF63F3C}"/>
              </a:ext>
            </a:extLst>
          </p:cNvPr>
          <p:cNvGrpSpPr/>
          <p:nvPr/>
        </p:nvGrpSpPr>
        <p:grpSpPr>
          <a:xfrm>
            <a:off x="2261734" y="1480122"/>
            <a:ext cx="312480" cy="522360"/>
            <a:chOff x="2261734" y="1480122"/>
            <a:chExt cx="31248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18871D97-6187-48E1-B6C6-F76CD3D7FEFD}"/>
                    </a:ext>
                  </a:extLst>
                </p14:cNvPr>
                <p14:cNvContentPartPr/>
                <p14:nvPr/>
              </p14:nvContentPartPr>
              <p14:xfrm>
                <a:off x="2261734" y="1566162"/>
                <a:ext cx="218160" cy="43632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18871D97-6187-48E1-B6C6-F76CD3D7FEF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25674" y="1530192"/>
                  <a:ext cx="289918" cy="507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DA3E8318-8533-44B3-868B-5282A9090CD7}"/>
                    </a:ext>
                  </a:extLst>
                </p14:cNvPr>
                <p14:cNvContentPartPr/>
                <p14:nvPr/>
              </p14:nvContentPartPr>
              <p14:xfrm>
                <a:off x="2289814" y="1839762"/>
                <a:ext cx="184320" cy="16200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DA3E8318-8533-44B3-868B-5282A9090CD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253814" y="1803762"/>
                  <a:ext cx="255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F03FC483-004A-4361-A53F-DDBCBCD16AC7}"/>
                    </a:ext>
                  </a:extLst>
                </p14:cNvPr>
                <p14:cNvContentPartPr/>
                <p14:nvPr/>
              </p14:nvContentPartPr>
              <p14:xfrm>
                <a:off x="2326174" y="1480122"/>
                <a:ext cx="248040" cy="45648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F03FC483-004A-4361-A53F-DDBCBCD16A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290226" y="1444122"/>
                  <a:ext cx="319576" cy="52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41" name="Input penna 140">
                <a:extLst>
                  <a:ext uri="{FF2B5EF4-FFF2-40B4-BE49-F238E27FC236}">
                    <a16:creationId xmlns:a16="http://schemas.microsoft.com/office/drawing/2014/main" id="{D5148025-60BA-45A8-9C2A-1000B37BD6DD}"/>
                  </a:ext>
                </a:extLst>
              </p14:cNvPr>
              <p14:cNvContentPartPr/>
              <p14:nvPr/>
            </p14:nvContentPartPr>
            <p14:xfrm>
              <a:off x="2318614" y="1448082"/>
              <a:ext cx="421200" cy="524160"/>
            </p14:xfrm>
          </p:contentPart>
        </mc:Choice>
        <mc:Fallback xmlns="">
          <p:pic>
            <p:nvPicPr>
              <p:cNvPr id="141" name="Input penna 140">
                <a:extLst>
                  <a:ext uri="{FF2B5EF4-FFF2-40B4-BE49-F238E27FC236}">
                    <a16:creationId xmlns:a16="http://schemas.microsoft.com/office/drawing/2014/main" id="{D5148025-60BA-45A8-9C2A-1000B37BD6DD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282614" y="1412082"/>
                <a:ext cx="49284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43" name="Input penna 142">
                <a:extLst>
                  <a:ext uri="{FF2B5EF4-FFF2-40B4-BE49-F238E27FC236}">
                    <a16:creationId xmlns:a16="http://schemas.microsoft.com/office/drawing/2014/main" id="{F58196E0-CE1C-42BD-95E7-C37FA43DCEB1}"/>
                  </a:ext>
                </a:extLst>
              </p14:cNvPr>
              <p14:cNvContentPartPr/>
              <p14:nvPr/>
            </p14:nvContentPartPr>
            <p14:xfrm>
              <a:off x="2221054" y="4060242"/>
              <a:ext cx="483120" cy="539640"/>
            </p14:xfrm>
          </p:contentPart>
        </mc:Choice>
        <mc:Fallback xmlns="">
          <p:pic>
            <p:nvPicPr>
              <p:cNvPr id="143" name="Input penna 142">
                <a:extLst>
                  <a:ext uri="{FF2B5EF4-FFF2-40B4-BE49-F238E27FC236}">
                    <a16:creationId xmlns:a16="http://schemas.microsoft.com/office/drawing/2014/main" id="{F58196E0-CE1C-42BD-95E7-C37FA43DCEB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185054" y="4024242"/>
                <a:ext cx="5547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44" name="Input penna 143">
                <a:extLst>
                  <a:ext uri="{FF2B5EF4-FFF2-40B4-BE49-F238E27FC236}">
                    <a16:creationId xmlns:a16="http://schemas.microsoft.com/office/drawing/2014/main" id="{7C4A2559-0683-4E29-9066-71973E3CFDCC}"/>
                  </a:ext>
                </a:extLst>
              </p14:cNvPr>
              <p14:cNvContentPartPr/>
              <p14:nvPr/>
            </p14:nvContentPartPr>
            <p14:xfrm>
              <a:off x="9631654" y="2556522"/>
              <a:ext cx="436320" cy="333720"/>
            </p14:xfrm>
          </p:contentPart>
        </mc:Choice>
        <mc:Fallback xmlns="">
          <p:pic>
            <p:nvPicPr>
              <p:cNvPr id="144" name="Input penna 143">
                <a:extLst>
                  <a:ext uri="{FF2B5EF4-FFF2-40B4-BE49-F238E27FC236}">
                    <a16:creationId xmlns:a16="http://schemas.microsoft.com/office/drawing/2014/main" id="{7C4A2559-0683-4E29-9066-71973E3CFDC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595654" y="2520522"/>
                <a:ext cx="5079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49" name="Input penna 148">
                <a:extLst>
                  <a:ext uri="{FF2B5EF4-FFF2-40B4-BE49-F238E27FC236}">
                    <a16:creationId xmlns:a16="http://schemas.microsoft.com/office/drawing/2014/main" id="{1424D0C3-A514-42D8-A1DC-EA5EA913B702}"/>
                  </a:ext>
                </a:extLst>
              </p14:cNvPr>
              <p14:cNvContentPartPr/>
              <p14:nvPr/>
            </p14:nvContentPartPr>
            <p14:xfrm>
              <a:off x="9668734" y="5899842"/>
              <a:ext cx="408240" cy="344880"/>
            </p14:xfrm>
          </p:contentPart>
        </mc:Choice>
        <mc:Fallback xmlns="">
          <p:pic>
            <p:nvPicPr>
              <p:cNvPr id="149" name="Input penna 148">
                <a:extLst>
                  <a:ext uri="{FF2B5EF4-FFF2-40B4-BE49-F238E27FC236}">
                    <a16:creationId xmlns:a16="http://schemas.microsoft.com/office/drawing/2014/main" id="{1424D0C3-A514-42D8-A1DC-EA5EA913B70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632734" y="5863842"/>
                <a:ext cx="479880" cy="41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uppo 58">
            <a:extLst>
              <a:ext uri="{FF2B5EF4-FFF2-40B4-BE49-F238E27FC236}">
                <a16:creationId xmlns:a16="http://schemas.microsoft.com/office/drawing/2014/main" id="{1980082B-172F-4BA9-8E36-39FE4BCDBFFE}"/>
              </a:ext>
            </a:extLst>
          </p:cNvPr>
          <p:cNvGrpSpPr/>
          <p:nvPr/>
        </p:nvGrpSpPr>
        <p:grpSpPr>
          <a:xfrm>
            <a:off x="264960" y="4692888"/>
            <a:ext cx="2039040" cy="786240"/>
            <a:chOff x="264960" y="4692888"/>
            <a:chExt cx="2039040" cy="7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8D118925-3941-4545-A224-0E1932976317}"/>
                    </a:ext>
                  </a:extLst>
                </p14:cNvPr>
                <p14:cNvContentPartPr/>
                <p14:nvPr/>
              </p14:nvContentPartPr>
              <p14:xfrm>
                <a:off x="340560" y="4875768"/>
                <a:ext cx="933480" cy="5828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8D118925-3941-4545-A224-0E193297631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22560" y="4857757"/>
                  <a:ext cx="969120" cy="618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96607280-FEDE-4FAF-A398-1DDD7040B823}"/>
                    </a:ext>
                  </a:extLst>
                </p14:cNvPr>
                <p14:cNvContentPartPr/>
                <p14:nvPr/>
              </p14:nvContentPartPr>
              <p14:xfrm>
                <a:off x="389520" y="4875408"/>
                <a:ext cx="781200" cy="60372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96607280-FEDE-4FAF-A398-1DDD7040B82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1520" y="4857408"/>
                  <a:ext cx="81684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4D57834D-736D-4A5A-96FD-1EE1428A2522}"/>
                    </a:ext>
                  </a:extLst>
                </p14:cNvPr>
                <p14:cNvContentPartPr/>
                <p14:nvPr/>
              </p14:nvContentPartPr>
              <p14:xfrm>
                <a:off x="308520" y="4809168"/>
                <a:ext cx="947160" cy="6181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4D57834D-736D-4A5A-96FD-1EE1428A252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90520" y="4791158"/>
                  <a:ext cx="982800" cy="653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9635F9BB-866F-4DC8-B4EF-9E120C5CBD8B}"/>
                    </a:ext>
                  </a:extLst>
                </p14:cNvPr>
                <p14:cNvContentPartPr/>
                <p14:nvPr/>
              </p14:nvContentPartPr>
              <p14:xfrm>
                <a:off x="264960" y="4759848"/>
                <a:ext cx="978480" cy="50472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9635F9BB-866F-4DC8-B4EF-9E120C5CBD8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46960" y="4741835"/>
                  <a:ext cx="1014120" cy="540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C070DD0E-1674-4CE6-9C4E-200E8BF0D176}"/>
                    </a:ext>
                  </a:extLst>
                </p14:cNvPr>
                <p14:cNvContentPartPr/>
                <p14:nvPr/>
              </p14:nvContentPartPr>
              <p14:xfrm>
                <a:off x="895680" y="4869648"/>
                <a:ext cx="1248120" cy="19692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C070DD0E-1674-4CE6-9C4E-200E8BF0D17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7675" y="4851648"/>
                  <a:ext cx="128377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DC8C5A8B-DBD1-46D3-A8DC-8626BD150936}"/>
                    </a:ext>
                  </a:extLst>
                </p14:cNvPr>
                <p14:cNvContentPartPr/>
                <p14:nvPr/>
              </p14:nvContentPartPr>
              <p14:xfrm>
                <a:off x="1212840" y="4760568"/>
                <a:ext cx="969840" cy="26352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DC8C5A8B-DBD1-46D3-A8DC-8626BD15093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94847" y="4742568"/>
                  <a:ext cx="1005467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AE78510A-B64E-4F3B-AA75-726C5E19BBA6}"/>
                    </a:ext>
                  </a:extLst>
                </p14:cNvPr>
                <p14:cNvContentPartPr/>
                <p14:nvPr/>
              </p14:nvContentPartPr>
              <p14:xfrm>
                <a:off x="1292040" y="4803408"/>
                <a:ext cx="969840" cy="22464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AE78510A-B64E-4F3B-AA75-726C5E19BBA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74047" y="4785408"/>
                  <a:ext cx="1005467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984D3078-2EB9-4FDD-8D7D-11857CCA0C6F}"/>
                    </a:ext>
                  </a:extLst>
                </p14:cNvPr>
                <p14:cNvContentPartPr/>
                <p14:nvPr/>
              </p14:nvContentPartPr>
              <p14:xfrm>
                <a:off x="1289880" y="4803048"/>
                <a:ext cx="991800" cy="33732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984D3078-2EB9-4FDD-8D7D-11857CCA0C6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271880" y="4785067"/>
                  <a:ext cx="1027440" cy="372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77D8A7AD-1514-47BF-9E2B-DCEE43C18547}"/>
                    </a:ext>
                  </a:extLst>
                </p14:cNvPr>
                <p14:cNvContentPartPr/>
                <p14:nvPr/>
              </p14:nvContentPartPr>
              <p14:xfrm>
                <a:off x="1206720" y="4692888"/>
                <a:ext cx="1097280" cy="3787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77D8A7AD-1514-47BF-9E2B-DCEE43C1854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88714" y="4674888"/>
                  <a:ext cx="1132932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51F6AB7B-30D9-415D-B9A4-22D49F5B69F7}"/>
                    </a:ext>
                  </a:extLst>
                </p14:cNvPr>
                <p14:cNvContentPartPr/>
                <p14:nvPr/>
              </p14:nvContentPartPr>
              <p14:xfrm>
                <a:off x="457200" y="4967568"/>
                <a:ext cx="719640" cy="46764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51F6AB7B-30D9-415D-B9A4-22D49F5B69F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39200" y="4949568"/>
                  <a:ext cx="7552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8E335B87-061B-448B-95AB-B47F34F36876}"/>
                    </a:ext>
                  </a:extLst>
                </p14:cNvPr>
                <p14:cNvContentPartPr/>
                <p14:nvPr/>
              </p14:nvContentPartPr>
              <p14:xfrm>
                <a:off x="280440" y="4748688"/>
                <a:ext cx="780120" cy="49464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8E335B87-061B-448B-95AB-B47F34F3687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62440" y="4730688"/>
                  <a:ext cx="815760" cy="53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366EAEC-CEB6-5247-8994-304B437CE97F}"/>
                  </a:ext>
                </a:extLst>
              </p14:cNvPr>
              <p14:cNvContentPartPr/>
              <p14:nvPr/>
            </p14:nvContentPartPr>
            <p14:xfrm>
              <a:off x="446238" y="4958064"/>
              <a:ext cx="1776600" cy="1132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366EAEC-CEB6-5247-8994-304B437CE97F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28238" y="4940058"/>
                <a:ext cx="1812240" cy="1168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8CCCECBA-EF79-4E2C-9C49-B0F45CA537B2}"/>
                  </a:ext>
                </a:extLst>
              </p14:cNvPr>
              <p14:cNvContentPartPr/>
              <p14:nvPr/>
            </p14:nvContentPartPr>
            <p14:xfrm>
              <a:off x="540720" y="5684040"/>
              <a:ext cx="360" cy="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8CCCECBA-EF79-4E2C-9C49-B0F45CA537B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22720" y="56660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693F2C60-DDF1-45D3-9645-879F0ECFF718}"/>
                  </a:ext>
                </a:extLst>
              </p14:cNvPr>
              <p14:cNvContentPartPr/>
              <p14:nvPr/>
            </p14:nvContentPartPr>
            <p14:xfrm>
              <a:off x="556200" y="5729760"/>
              <a:ext cx="360" cy="36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693F2C60-DDF1-45D3-9645-879F0ECFF718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38200" y="572076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863FC778-280A-4D00-AFA8-2425EC931E58}"/>
                  </a:ext>
                </a:extLst>
              </p14:cNvPr>
              <p14:cNvContentPartPr/>
              <p14:nvPr/>
            </p14:nvContentPartPr>
            <p14:xfrm>
              <a:off x="677880" y="5729760"/>
              <a:ext cx="360" cy="3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863FC778-280A-4D00-AFA8-2425EC931E58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59880" y="572076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79996A5D-04CB-4EBE-BE6A-6A963638D841}"/>
                  </a:ext>
                </a:extLst>
              </p14:cNvPr>
              <p14:cNvContentPartPr/>
              <p14:nvPr/>
            </p14:nvContentPartPr>
            <p14:xfrm>
              <a:off x="579600" y="5745240"/>
              <a:ext cx="7200" cy="140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79996A5D-04CB-4EBE-BE6A-6A963638D841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61600" y="5726766"/>
                <a:ext cx="42840" cy="50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06729FFD-85AB-4AEB-A13E-D69577F7DB19}"/>
                  </a:ext>
                </a:extLst>
              </p14:cNvPr>
              <p14:cNvContentPartPr/>
              <p14:nvPr/>
            </p14:nvContentPartPr>
            <p14:xfrm>
              <a:off x="594000" y="5798520"/>
              <a:ext cx="360" cy="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06729FFD-85AB-4AEB-A13E-D69577F7DB19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76000" y="57805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33EFDE97-4CF9-4856-A84F-6D6270BB8590}"/>
                  </a:ext>
                </a:extLst>
              </p14:cNvPr>
              <p14:cNvContentPartPr/>
              <p14:nvPr/>
            </p14:nvContentPartPr>
            <p14:xfrm>
              <a:off x="769320" y="5935680"/>
              <a:ext cx="360" cy="3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33EFDE97-4CF9-4856-A84F-6D6270BB8590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51320" y="591768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po 63">
            <a:extLst>
              <a:ext uri="{FF2B5EF4-FFF2-40B4-BE49-F238E27FC236}">
                <a16:creationId xmlns:a16="http://schemas.microsoft.com/office/drawing/2014/main" id="{800E75D9-0F41-4DDE-82E2-20B291CB5EF9}"/>
              </a:ext>
            </a:extLst>
          </p:cNvPr>
          <p:cNvGrpSpPr/>
          <p:nvPr/>
        </p:nvGrpSpPr>
        <p:grpSpPr>
          <a:xfrm>
            <a:off x="624600" y="5889960"/>
            <a:ext cx="69120" cy="15480"/>
            <a:chOff x="624600" y="5889960"/>
            <a:chExt cx="69120" cy="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31CE7CC3-0C08-490A-90F6-E2CBF29F8E78}"/>
                    </a:ext>
                  </a:extLst>
                </p14:cNvPr>
                <p14:cNvContentPartPr/>
                <p14:nvPr/>
              </p14:nvContentPartPr>
              <p14:xfrm>
                <a:off x="624600" y="5889960"/>
                <a:ext cx="360" cy="3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31CE7CC3-0C08-490A-90F6-E2CBF29F8E7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06600" y="58719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1DA7F484-73FD-4423-9355-69B3F118EEBB}"/>
                    </a:ext>
                  </a:extLst>
                </p14:cNvPr>
                <p14:cNvContentPartPr/>
                <p14:nvPr/>
              </p14:nvContentPartPr>
              <p14:xfrm>
                <a:off x="693360" y="5905080"/>
                <a:ext cx="360" cy="36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1DA7F484-73FD-4423-9355-69B3F118EEB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5360" y="5887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3A38234D-5C54-468C-AC70-D9A06AE7E383}"/>
              </a:ext>
            </a:extLst>
          </p:cNvPr>
          <p:cNvGrpSpPr/>
          <p:nvPr/>
        </p:nvGrpSpPr>
        <p:grpSpPr>
          <a:xfrm>
            <a:off x="685440" y="5729760"/>
            <a:ext cx="183240" cy="107280"/>
            <a:chOff x="685440" y="5729760"/>
            <a:chExt cx="18324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2D4F832A-8613-4B1E-AE30-E61F171F3D30}"/>
                    </a:ext>
                  </a:extLst>
                </p14:cNvPr>
                <p14:cNvContentPartPr/>
                <p14:nvPr/>
              </p14:nvContentPartPr>
              <p14:xfrm>
                <a:off x="685440" y="5813640"/>
                <a:ext cx="360" cy="36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2D4F832A-8613-4B1E-AE30-E61F171F3D3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7440" y="57956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C3DE83B5-A3CA-4711-A68C-ACD185DEBF21}"/>
                    </a:ext>
                  </a:extLst>
                </p14:cNvPr>
                <p14:cNvContentPartPr/>
                <p14:nvPr/>
              </p14:nvContentPartPr>
              <p14:xfrm>
                <a:off x="792360" y="5836680"/>
                <a:ext cx="360" cy="3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C3DE83B5-A3CA-4711-A68C-ACD185DEBF2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4360" y="582768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D187EDBB-D028-4DAA-8BF5-5CBFACBBB3B1}"/>
                    </a:ext>
                  </a:extLst>
                </p14:cNvPr>
                <p14:cNvContentPartPr/>
                <p14:nvPr/>
              </p14:nvContentPartPr>
              <p14:xfrm>
                <a:off x="761760" y="5798520"/>
                <a:ext cx="360" cy="3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D187EDBB-D028-4DAA-8BF5-5CBFACBBB3B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3760" y="57805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A6D3B40E-08D3-41BB-B290-3D52633417DC}"/>
                    </a:ext>
                  </a:extLst>
                </p14:cNvPr>
                <p14:cNvContentPartPr/>
                <p14:nvPr/>
              </p14:nvContentPartPr>
              <p14:xfrm>
                <a:off x="754200" y="5729760"/>
                <a:ext cx="360" cy="3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A6D3B40E-08D3-41BB-B290-3D52633417D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6200" y="572076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91EE3C59-8434-4C6A-A54E-98E7179C59CC}"/>
                    </a:ext>
                  </a:extLst>
                </p14:cNvPr>
                <p14:cNvContentPartPr/>
                <p14:nvPr/>
              </p14:nvContentPartPr>
              <p14:xfrm>
                <a:off x="860760" y="5760360"/>
                <a:ext cx="3240" cy="1116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91EE3C59-8434-4C6A-A54E-98E7179C59C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42760" y="5741760"/>
                  <a:ext cx="38880" cy="47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CC87B4BE-FCD1-42EF-BD6B-B12CEF0FCF15}"/>
                    </a:ext>
                  </a:extLst>
                </p14:cNvPr>
                <p14:cNvContentPartPr/>
                <p14:nvPr/>
              </p14:nvContentPartPr>
              <p14:xfrm>
                <a:off x="868320" y="5836680"/>
                <a:ext cx="360" cy="36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CC87B4BE-FCD1-42EF-BD6B-B12CEF0FCF1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50320" y="582768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2337FEDB-2098-41BA-AA0A-34D956B3D91D}"/>
              </a:ext>
            </a:extLst>
          </p:cNvPr>
          <p:cNvGrpSpPr/>
          <p:nvPr/>
        </p:nvGrpSpPr>
        <p:grpSpPr>
          <a:xfrm>
            <a:off x="815040" y="5882400"/>
            <a:ext cx="267120" cy="122040"/>
            <a:chOff x="815040" y="5882400"/>
            <a:chExt cx="26712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DFA76684-1BEC-4E1A-9AB8-0FAF8BE653F1}"/>
                    </a:ext>
                  </a:extLst>
                </p14:cNvPr>
                <p14:cNvContentPartPr/>
                <p14:nvPr/>
              </p14:nvContentPartPr>
              <p14:xfrm>
                <a:off x="815040" y="5897520"/>
                <a:ext cx="360" cy="158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DFA76684-1BEC-4E1A-9AB8-0FAF8BE653F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7040" y="5879101"/>
                  <a:ext cx="36000" cy="52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A3815F0C-F153-4583-BA6A-2CD51FE6280F}"/>
                    </a:ext>
                  </a:extLst>
                </p14:cNvPr>
                <p14:cNvContentPartPr/>
                <p14:nvPr/>
              </p14:nvContentPartPr>
              <p14:xfrm>
                <a:off x="883800" y="5935680"/>
                <a:ext cx="360" cy="36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A3815F0C-F153-4583-BA6A-2CD51FE6280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65800" y="59176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5EE7AA9C-51D1-4140-BE7F-1763BB0BB054}"/>
                    </a:ext>
                  </a:extLst>
                </p14:cNvPr>
                <p14:cNvContentPartPr/>
                <p14:nvPr/>
              </p14:nvContentPartPr>
              <p14:xfrm>
                <a:off x="937080" y="5882400"/>
                <a:ext cx="360" cy="36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5EE7AA9C-51D1-4140-BE7F-1763BB0BB05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19080" y="58644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42871F9A-0034-476A-8ED6-7ECB7DBB79A5}"/>
                    </a:ext>
                  </a:extLst>
                </p14:cNvPr>
                <p14:cNvContentPartPr/>
                <p14:nvPr/>
              </p14:nvContentPartPr>
              <p14:xfrm>
                <a:off x="937080" y="5950800"/>
                <a:ext cx="360" cy="140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42871F9A-0034-476A-8ED6-7ECB7DBB79A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9080" y="5932800"/>
                  <a:ext cx="36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2A0D544C-1672-48A0-89B4-177AF57C8501}"/>
                    </a:ext>
                  </a:extLst>
                </p14:cNvPr>
                <p14:cNvContentPartPr/>
                <p14:nvPr/>
              </p14:nvContentPartPr>
              <p14:xfrm>
                <a:off x="997920" y="5973840"/>
                <a:ext cx="360" cy="36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2A0D544C-1672-48A0-89B4-177AF57C850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79920" y="596484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34A95869-0F9C-4986-9C8A-846E4D1AE2AE}"/>
                    </a:ext>
                  </a:extLst>
                </p14:cNvPr>
                <p14:cNvContentPartPr/>
                <p14:nvPr/>
              </p14:nvContentPartPr>
              <p14:xfrm>
                <a:off x="1028520" y="5905080"/>
                <a:ext cx="360" cy="36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34A95869-0F9C-4986-9C8A-846E4D1AE2A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10520" y="5887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1315D4B0-A2F2-49EB-AEA2-989930EDC965}"/>
                    </a:ext>
                  </a:extLst>
                </p14:cNvPr>
                <p14:cNvContentPartPr/>
                <p14:nvPr/>
              </p14:nvContentPartPr>
              <p14:xfrm>
                <a:off x="1074240" y="5943240"/>
                <a:ext cx="360" cy="1404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1315D4B0-A2F2-49EB-AEA2-989930EDC96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6240" y="5925240"/>
                  <a:ext cx="36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1F54B666-52EA-47F9-B33D-685482F896D2}"/>
                    </a:ext>
                  </a:extLst>
                </p14:cNvPr>
                <p14:cNvContentPartPr/>
                <p14:nvPr/>
              </p14:nvContentPartPr>
              <p14:xfrm>
                <a:off x="1074240" y="6004080"/>
                <a:ext cx="7920" cy="36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1F54B666-52EA-47F9-B33D-685482F896D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56240" y="5986080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7B821848-F516-4DC9-A919-216572BE72DE}"/>
                  </a:ext>
                </a:extLst>
              </p14:cNvPr>
              <p14:cNvContentPartPr/>
              <p14:nvPr/>
            </p14:nvContentPartPr>
            <p14:xfrm>
              <a:off x="1173240" y="6004080"/>
              <a:ext cx="360" cy="36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7B821848-F516-4DC9-A919-216572BE72D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155240" y="59860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D80069C5-667D-4727-B120-86777DA216D5}"/>
                  </a:ext>
                </a:extLst>
              </p14:cNvPr>
              <p14:cNvContentPartPr/>
              <p14:nvPr/>
            </p14:nvContentPartPr>
            <p14:xfrm>
              <a:off x="1196280" y="5935680"/>
              <a:ext cx="360" cy="36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D80069C5-667D-4727-B120-86777DA216D5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178280" y="59176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3016ECCB-F983-4625-B755-519FE77CE876}"/>
                  </a:ext>
                </a:extLst>
              </p14:cNvPr>
              <p14:cNvContentPartPr/>
              <p14:nvPr/>
            </p14:nvContentPartPr>
            <p14:xfrm>
              <a:off x="1310400" y="5920560"/>
              <a:ext cx="360" cy="36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3016ECCB-F983-4625-B755-519FE77CE876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292400" y="59025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B607097F-8261-4521-9DB9-2318C586F8CF}"/>
                  </a:ext>
                </a:extLst>
              </p14:cNvPr>
              <p14:cNvContentPartPr/>
              <p14:nvPr/>
            </p14:nvContentPartPr>
            <p14:xfrm>
              <a:off x="1279800" y="5973840"/>
              <a:ext cx="360" cy="36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B607097F-8261-4521-9DB9-2318C586F8C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261800" y="596484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79194AF9-775E-4E70-A9E7-CFFBD411E117}"/>
                  </a:ext>
                </a:extLst>
              </p14:cNvPr>
              <p14:cNvContentPartPr/>
              <p14:nvPr/>
            </p14:nvContentPartPr>
            <p14:xfrm>
              <a:off x="1341000" y="5981400"/>
              <a:ext cx="360" cy="36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79194AF9-775E-4E70-A9E7-CFFBD411E11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323000" y="597240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141CADA3-EBC1-41A3-B0C4-4AD4E25D549D}"/>
                  </a:ext>
                </a:extLst>
              </p14:cNvPr>
              <p14:cNvContentPartPr/>
              <p14:nvPr/>
            </p14:nvContentPartPr>
            <p14:xfrm>
              <a:off x="1416960" y="5958360"/>
              <a:ext cx="360" cy="36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141CADA3-EBC1-41A3-B0C4-4AD4E25D549D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398960" y="59403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DC1E9C97-8284-4B58-A77B-3BB8DFC4443B}"/>
                  </a:ext>
                </a:extLst>
              </p14:cNvPr>
              <p14:cNvContentPartPr/>
              <p14:nvPr/>
            </p14:nvContentPartPr>
            <p14:xfrm>
              <a:off x="1386720" y="5874480"/>
              <a:ext cx="44280" cy="828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DC1E9C97-8284-4B58-A77B-3BB8DFC4443B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368720" y="5856480"/>
                <a:ext cx="7992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po 78">
            <a:extLst>
              <a:ext uri="{FF2B5EF4-FFF2-40B4-BE49-F238E27FC236}">
                <a16:creationId xmlns:a16="http://schemas.microsoft.com/office/drawing/2014/main" id="{C1CD541F-E8DE-4230-AD6F-59AAB05BC957}"/>
              </a:ext>
            </a:extLst>
          </p:cNvPr>
          <p:cNvGrpSpPr/>
          <p:nvPr/>
        </p:nvGrpSpPr>
        <p:grpSpPr>
          <a:xfrm>
            <a:off x="1493280" y="5897520"/>
            <a:ext cx="114840" cy="61200"/>
            <a:chOff x="1493280" y="5897520"/>
            <a:chExt cx="11484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FE79AD0-EC84-4DDE-99E6-E45A4E64230C}"/>
                    </a:ext>
                  </a:extLst>
                </p14:cNvPr>
                <p14:cNvContentPartPr/>
                <p14:nvPr/>
              </p14:nvContentPartPr>
              <p14:xfrm>
                <a:off x="1513080" y="5905080"/>
                <a:ext cx="3600" cy="50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FE79AD0-EC84-4DDE-99E6-E45A4E64230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495080" y="5885695"/>
                  <a:ext cx="39240" cy="4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8EDA058D-B00D-4FAC-8065-99A00B3CD08A}"/>
                    </a:ext>
                  </a:extLst>
                </p14:cNvPr>
                <p14:cNvContentPartPr/>
                <p14:nvPr/>
              </p14:nvContentPartPr>
              <p14:xfrm>
                <a:off x="1493280" y="5943240"/>
                <a:ext cx="360" cy="3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8EDA058D-B00D-4FAC-8065-99A00B3CD08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475280" y="593424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21C0AD0D-71D2-4A43-84EC-2D0AED9C81D5}"/>
                    </a:ext>
                  </a:extLst>
                </p14:cNvPr>
                <p14:cNvContentPartPr/>
                <p14:nvPr/>
              </p14:nvContentPartPr>
              <p14:xfrm>
                <a:off x="1569600" y="5958360"/>
                <a:ext cx="360" cy="3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21C0AD0D-71D2-4A43-84EC-2D0AED9C81D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51600" y="59403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FAC69B0A-D5EB-48F7-B2DA-994A0BD2987D}"/>
                    </a:ext>
                  </a:extLst>
                </p14:cNvPr>
                <p14:cNvContentPartPr/>
                <p14:nvPr/>
              </p14:nvContentPartPr>
              <p14:xfrm>
                <a:off x="1607760" y="5897520"/>
                <a:ext cx="360" cy="3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FAC69B0A-D5EB-48F7-B2DA-994A0BD2987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89760" y="58795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FBA9EB59-430D-4B55-AC5D-985AD09D414E}"/>
                  </a:ext>
                </a:extLst>
              </p14:cNvPr>
              <p14:cNvContentPartPr/>
              <p14:nvPr/>
            </p14:nvContentPartPr>
            <p14:xfrm>
              <a:off x="1500840" y="5821200"/>
              <a:ext cx="360" cy="360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FBA9EB59-430D-4B55-AC5D-985AD09D414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482840" y="58032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EBE75F7A-C20E-4E92-BE6B-0E1CB5AD5500}"/>
                  </a:ext>
                </a:extLst>
              </p14:cNvPr>
              <p14:cNvContentPartPr/>
              <p14:nvPr/>
            </p14:nvContentPartPr>
            <p14:xfrm>
              <a:off x="1622880" y="5798520"/>
              <a:ext cx="360" cy="360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EBE75F7A-C20E-4E92-BE6B-0E1CB5AD5500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604880" y="57805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638AE8A1-977C-4708-951F-320CC1D8BF90}"/>
                  </a:ext>
                </a:extLst>
              </p14:cNvPr>
              <p14:cNvContentPartPr/>
              <p14:nvPr/>
            </p14:nvContentPartPr>
            <p14:xfrm>
              <a:off x="1683720" y="5851800"/>
              <a:ext cx="360" cy="36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638AE8A1-977C-4708-951F-320CC1D8BF90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665720" y="58338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4F77A10F-6A74-4C60-B5E3-A040EE046CA3}"/>
                  </a:ext>
                </a:extLst>
              </p14:cNvPr>
              <p14:cNvContentPartPr/>
              <p14:nvPr/>
            </p14:nvContentPartPr>
            <p14:xfrm>
              <a:off x="1737000" y="5920560"/>
              <a:ext cx="360" cy="36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4F77A10F-6A74-4C60-B5E3-A040EE046CA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19000" y="59025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687D6756-4AE1-443B-A93B-8C26F5DA80C5}"/>
                  </a:ext>
                </a:extLst>
              </p14:cNvPr>
              <p14:cNvContentPartPr/>
              <p14:nvPr/>
            </p14:nvContentPartPr>
            <p14:xfrm>
              <a:off x="1874160" y="5866920"/>
              <a:ext cx="360" cy="36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687D6756-4AE1-443B-A93B-8C26F5DA80C5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856160" y="585792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E3396D28-E35F-4689-969D-32641F48A6B9}"/>
                  </a:ext>
                </a:extLst>
              </p14:cNvPr>
              <p14:cNvContentPartPr/>
              <p14:nvPr/>
            </p14:nvContentPartPr>
            <p14:xfrm>
              <a:off x="1775160" y="5821200"/>
              <a:ext cx="360" cy="36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E3396D28-E35F-4689-969D-32641F48A6B9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57160" y="58032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2485D3EE-4C1C-432A-9E72-8B3723990FA3}"/>
                  </a:ext>
                </a:extLst>
              </p14:cNvPr>
              <p14:cNvContentPartPr/>
              <p14:nvPr/>
            </p14:nvContentPartPr>
            <p14:xfrm>
              <a:off x="1737000" y="5745240"/>
              <a:ext cx="360" cy="36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2485D3EE-4C1C-432A-9E72-8B3723990FA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19000" y="57272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3" name="Input penna 112">
                <a:extLst>
                  <a:ext uri="{FF2B5EF4-FFF2-40B4-BE49-F238E27FC236}">
                    <a16:creationId xmlns:a16="http://schemas.microsoft.com/office/drawing/2014/main" id="{FFF84AED-2FF9-474A-ACCA-8B5B2A2C0E1C}"/>
                  </a:ext>
                </a:extLst>
              </p14:cNvPr>
              <p14:cNvContentPartPr/>
              <p14:nvPr/>
            </p14:nvContentPartPr>
            <p14:xfrm>
              <a:off x="1828440" y="5737680"/>
              <a:ext cx="360" cy="360"/>
            </p14:xfrm>
          </p:contentPart>
        </mc:Choice>
        <mc:Fallback xmlns="">
          <p:pic>
            <p:nvPicPr>
              <p:cNvPr id="113" name="Input penna 112">
                <a:extLst>
                  <a:ext uri="{FF2B5EF4-FFF2-40B4-BE49-F238E27FC236}">
                    <a16:creationId xmlns:a16="http://schemas.microsoft.com/office/drawing/2014/main" id="{FFF84AED-2FF9-474A-ACCA-8B5B2A2C0E1C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810440" y="57196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4" name="Input penna 113">
                <a:extLst>
                  <a:ext uri="{FF2B5EF4-FFF2-40B4-BE49-F238E27FC236}">
                    <a16:creationId xmlns:a16="http://schemas.microsoft.com/office/drawing/2014/main" id="{9D7D2E7F-616D-42B7-BD17-C141F4F43286}"/>
                  </a:ext>
                </a:extLst>
              </p14:cNvPr>
              <p14:cNvContentPartPr/>
              <p14:nvPr/>
            </p14:nvContentPartPr>
            <p14:xfrm>
              <a:off x="1912320" y="5745240"/>
              <a:ext cx="360" cy="360"/>
            </p14:xfrm>
          </p:contentPart>
        </mc:Choice>
        <mc:Fallback xmlns="">
          <p:pic>
            <p:nvPicPr>
              <p:cNvPr id="114" name="Input penna 113">
                <a:extLst>
                  <a:ext uri="{FF2B5EF4-FFF2-40B4-BE49-F238E27FC236}">
                    <a16:creationId xmlns:a16="http://schemas.microsoft.com/office/drawing/2014/main" id="{9D7D2E7F-616D-42B7-BD17-C141F4F43286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894320" y="57272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5" name="Input penna 114">
                <a:extLst>
                  <a:ext uri="{FF2B5EF4-FFF2-40B4-BE49-F238E27FC236}">
                    <a16:creationId xmlns:a16="http://schemas.microsoft.com/office/drawing/2014/main" id="{02AC32BC-DDB4-4FC1-89A5-50ED04ADCE7C}"/>
                  </a:ext>
                </a:extLst>
              </p14:cNvPr>
              <p14:cNvContentPartPr/>
              <p14:nvPr/>
            </p14:nvContentPartPr>
            <p14:xfrm>
              <a:off x="2026800" y="5722200"/>
              <a:ext cx="360" cy="360"/>
            </p14:xfrm>
          </p:contentPart>
        </mc:Choice>
        <mc:Fallback xmlns="">
          <p:pic>
            <p:nvPicPr>
              <p:cNvPr id="115" name="Input penna 114">
                <a:extLst>
                  <a:ext uri="{FF2B5EF4-FFF2-40B4-BE49-F238E27FC236}">
                    <a16:creationId xmlns:a16="http://schemas.microsoft.com/office/drawing/2014/main" id="{02AC32BC-DDB4-4FC1-89A5-50ED04ADCE7C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008800" y="57042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0" name="Input penna 129">
                <a:extLst>
                  <a:ext uri="{FF2B5EF4-FFF2-40B4-BE49-F238E27FC236}">
                    <a16:creationId xmlns:a16="http://schemas.microsoft.com/office/drawing/2014/main" id="{31DBB7A0-37C9-426D-A735-64383C8EF51D}"/>
                  </a:ext>
                </a:extLst>
              </p14:cNvPr>
              <p14:cNvContentPartPr/>
              <p14:nvPr/>
            </p14:nvContentPartPr>
            <p14:xfrm>
              <a:off x="1935360" y="5760360"/>
              <a:ext cx="360" cy="360"/>
            </p14:xfrm>
          </p:contentPart>
        </mc:Choice>
        <mc:Fallback xmlns="">
          <p:pic>
            <p:nvPicPr>
              <p:cNvPr id="130" name="Input penna 129">
                <a:extLst>
                  <a:ext uri="{FF2B5EF4-FFF2-40B4-BE49-F238E27FC236}">
                    <a16:creationId xmlns:a16="http://schemas.microsoft.com/office/drawing/2014/main" id="{31DBB7A0-37C9-426D-A735-64383C8EF51D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917360" y="57423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6A8F4CA4-7204-4944-8D34-1B4C77BA8183}"/>
                  </a:ext>
                </a:extLst>
              </p14:cNvPr>
              <p14:cNvContentPartPr/>
              <p14:nvPr/>
            </p14:nvContentPartPr>
            <p14:xfrm>
              <a:off x="1942920" y="5638320"/>
              <a:ext cx="360" cy="360"/>
            </p14:xfrm>
          </p:contentPart>
        </mc:Choice>
        <mc:Fallback xmlns=""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6A8F4CA4-7204-4944-8D34-1B4C77BA818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924920" y="562932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57" name="Input penna 156">
                <a:extLst>
                  <a:ext uri="{FF2B5EF4-FFF2-40B4-BE49-F238E27FC236}">
                    <a16:creationId xmlns:a16="http://schemas.microsoft.com/office/drawing/2014/main" id="{2BDE0328-BC5E-445A-81C0-89230C1057D4}"/>
                  </a:ext>
                </a:extLst>
              </p14:cNvPr>
              <p14:cNvContentPartPr/>
              <p14:nvPr/>
            </p14:nvContentPartPr>
            <p14:xfrm>
              <a:off x="1843920" y="5638320"/>
              <a:ext cx="360" cy="360"/>
            </p14:xfrm>
          </p:contentPart>
        </mc:Choice>
        <mc:Fallback xmlns="">
          <p:pic>
            <p:nvPicPr>
              <p:cNvPr id="157" name="Input penna 156">
                <a:extLst>
                  <a:ext uri="{FF2B5EF4-FFF2-40B4-BE49-F238E27FC236}">
                    <a16:creationId xmlns:a16="http://schemas.microsoft.com/office/drawing/2014/main" id="{2BDE0328-BC5E-445A-81C0-89230C1057D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825920" y="562932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67" name="Input penna 166">
                <a:extLst>
                  <a:ext uri="{FF2B5EF4-FFF2-40B4-BE49-F238E27FC236}">
                    <a16:creationId xmlns:a16="http://schemas.microsoft.com/office/drawing/2014/main" id="{9C247FE1-B110-45EE-BB4C-5A916FA98994}"/>
                  </a:ext>
                </a:extLst>
              </p14:cNvPr>
              <p14:cNvContentPartPr/>
              <p14:nvPr/>
            </p14:nvContentPartPr>
            <p14:xfrm>
              <a:off x="2118240" y="5516640"/>
              <a:ext cx="360" cy="360"/>
            </p14:xfrm>
          </p:contentPart>
        </mc:Choice>
        <mc:Fallback xmlns="">
          <p:pic>
            <p:nvPicPr>
              <p:cNvPr id="167" name="Input penna 166">
                <a:extLst>
                  <a:ext uri="{FF2B5EF4-FFF2-40B4-BE49-F238E27FC236}">
                    <a16:creationId xmlns:a16="http://schemas.microsoft.com/office/drawing/2014/main" id="{9C247FE1-B110-45EE-BB4C-5A916FA9899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100240" y="550764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6240CEA2-A950-45CD-847A-1DD2E2D6BE7E}"/>
                  </a:ext>
                </a:extLst>
              </p14:cNvPr>
              <p14:cNvContentPartPr/>
              <p14:nvPr/>
            </p14:nvContentPartPr>
            <p14:xfrm>
              <a:off x="967680" y="5729760"/>
              <a:ext cx="360" cy="3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6240CEA2-A950-45CD-847A-1DD2E2D6BE7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49680" y="5720760"/>
                <a:ext cx="36000" cy="1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0A0AD5D0-E39B-4AC0-B038-39927E3DE3C3}"/>
                  </a:ext>
                </a:extLst>
              </p14:cNvPr>
              <p14:cNvContentPartPr/>
              <p14:nvPr/>
            </p14:nvContentPartPr>
            <p14:xfrm>
              <a:off x="1043640" y="5684040"/>
              <a:ext cx="360" cy="3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0A0AD5D0-E39B-4AC0-B038-39927E3DE3C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25640" y="56660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71" name="Input penna 170">
                <a:extLst>
                  <a:ext uri="{FF2B5EF4-FFF2-40B4-BE49-F238E27FC236}">
                    <a16:creationId xmlns:a16="http://schemas.microsoft.com/office/drawing/2014/main" id="{E566B31D-BB3C-4AFE-B32E-7D15F93F1D8F}"/>
                  </a:ext>
                </a:extLst>
              </p14:cNvPr>
              <p14:cNvContentPartPr/>
              <p14:nvPr/>
            </p14:nvContentPartPr>
            <p14:xfrm>
              <a:off x="1119960" y="5630760"/>
              <a:ext cx="360" cy="360"/>
            </p14:xfrm>
          </p:contentPart>
        </mc:Choice>
        <mc:Fallback xmlns="">
          <p:pic>
            <p:nvPicPr>
              <p:cNvPr id="171" name="Input penna 170">
                <a:extLst>
                  <a:ext uri="{FF2B5EF4-FFF2-40B4-BE49-F238E27FC236}">
                    <a16:creationId xmlns:a16="http://schemas.microsoft.com/office/drawing/2014/main" id="{E566B31D-BB3C-4AFE-B32E-7D15F93F1D8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101960" y="56127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72" name="Input penna 171">
                <a:extLst>
                  <a:ext uri="{FF2B5EF4-FFF2-40B4-BE49-F238E27FC236}">
                    <a16:creationId xmlns:a16="http://schemas.microsoft.com/office/drawing/2014/main" id="{5CB08CD4-378B-4B5B-99FD-6153CCF405E8}"/>
                  </a:ext>
                </a:extLst>
              </p14:cNvPr>
              <p14:cNvContentPartPr/>
              <p14:nvPr/>
            </p14:nvContentPartPr>
            <p14:xfrm>
              <a:off x="1203840" y="5600520"/>
              <a:ext cx="360" cy="360"/>
            </p14:xfrm>
          </p:contentPart>
        </mc:Choice>
        <mc:Fallback xmlns="">
          <p:pic>
            <p:nvPicPr>
              <p:cNvPr id="172" name="Input penna 171">
                <a:extLst>
                  <a:ext uri="{FF2B5EF4-FFF2-40B4-BE49-F238E27FC236}">
                    <a16:creationId xmlns:a16="http://schemas.microsoft.com/office/drawing/2014/main" id="{5CB08CD4-378B-4B5B-99FD-6153CCF405E8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185840" y="55825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3" name="Input penna 172">
                <a:extLst>
                  <a:ext uri="{FF2B5EF4-FFF2-40B4-BE49-F238E27FC236}">
                    <a16:creationId xmlns:a16="http://schemas.microsoft.com/office/drawing/2014/main" id="{F3F68F00-2491-465C-859F-75704DD45E7F}"/>
                  </a:ext>
                </a:extLst>
              </p14:cNvPr>
              <p14:cNvContentPartPr/>
              <p14:nvPr/>
            </p14:nvContentPartPr>
            <p14:xfrm>
              <a:off x="1287720" y="5577480"/>
              <a:ext cx="360" cy="360"/>
            </p14:xfrm>
          </p:contentPart>
        </mc:Choice>
        <mc:Fallback xmlns="">
          <p:pic>
            <p:nvPicPr>
              <p:cNvPr id="173" name="Input penna 172">
                <a:extLst>
                  <a:ext uri="{FF2B5EF4-FFF2-40B4-BE49-F238E27FC236}">
                    <a16:creationId xmlns:a16="http://schemas.microsoft.com/office/drawing/2014/main" id="{F3F68F00-2491-465C-859F-75704DD45E7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269720" y="55594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44355901-EE7B-4383-B8DB-189D5A408262}"/>
                  </a:ext>
                </a:extLst>
              </p14:cNvPr>
              <p14:cNvContentPartPr/>
              <p14:nvPr/>
            </p14:nvContentPartPr>
            <p14:xfrm>
              <a:off x="1401840" y="5577480"/>
              <a:ext cx="360" cy="36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44355901-EE7B-4383-B8DB-189D5A40826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383840" y="555948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1F5FF9CC-864E-4E24-A49B-9FED84903901}"/>
              </a:ext>
            </a:extLst>
          </p:cNvPr>
          <p:cNvGrpSpPr/>
          <p:nvPr/>
        </p:nvGrpSpPr>
        <p:grpSpPr>
          <a:xfrm>
            <a:off x="1455120" y="5623200"/>
            <a:ext cx="69120" cy="61200"/>
            <a:chOff x="1455120" y="5623200"/>
            <a:chExt cx="6912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A7959516-71DB-435A-8821-18DDEB884A30}"/>
                    </a:ext>
                  </a:extLst>
                </p14:cNvPr>
                <p14:cNvContentPartPr/>
                <p14:nvPr/>
              </p14:nvContentPartPr>
              <p14:xfrm>
                <a:off x="1455120" y="5623200"/>
                <a:ext cx="36360" cy="2412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A7959516-71DB-435A-8821-18DDEB884A3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437120" y="5605200"/>
                  <a:ext cx="72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15D25560-3953-4B71-9B4B-C4F8AD5A7553}"/>
                    </a:ext>
                  </a:extLst>
                </p14:cNvPr>
                <p14:cNvContentPartPr/>
                <p14:nvPr/>
              </p14:nvContentPartPr>
              <p14:xfrm>
                <a:off x="1508400" y="5661360"/>
                <a:ext cx="360" cy="36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15D25560-3953-4B71-9B4B-C4F8AD5A755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490400" y="56433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D1C98F62-9B79-4A3E-9430-6A956C6F2360}"/>
                    </a:ext>
                  </a:extLst>
                </p14:cNvPr>
                <p14:cNvContentPartPr/>
                <p14:nvPr/>
              </p14:nvContentPartPr>
              <p14:xfrm>
                <a:off x="1523880" y="5684040"/>
                <a:ext cx="360" cy="36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D1C98F62-9B79-4A3E-9430-6A956C6F236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05880" y="56660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8" name="Input penna 177">
                <a:extLst>
                  <a:ext uri="{FF2B5EF4-FFF2-40B4-BE49-F238E27FC236}">
                    <a16:creationId xmlns:a16="http://schemas.microsoft.com/office/drawing/2014/main" id="{727437E7-3940-4B4A-8B74-AC431E02F58D}"/>
                  </a:ext>
                </a:extLst>
              </p14:cNvPr>
              <p14:cNvContentPartPr/>
              <p14:nvPr/>
            </p14:nvContentPartPr>
            <p14:xfrm>
              <a:off x="1562040" y="5745240"/>
              <a:ext cx="360" cy="360"/>
            </p14:xfrm>
          </p:contentPart>
        </mc:Choice>
        <mc:Fallback xmlns="">
          <p:pic>
            <p:nvPicPr>
              <p:cNvPr id="178" name="Input penna 177">
                <a:extLst>
                  <a:ext uri="{FF2B5EF4-FFF2-40B4-BE49-F238E27FC236}">
                    <a16:creationId xmlns:a16="http://schemas.microsoft.com/office/drawing/2014/main" id="{727437E7-3940-4B4A-8B74-AC431E02F58D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544040" y="572724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uppo 180">
            <a:extLst>
              <a:ext uri="{FF2B5EF4-FFF2-40B4-BE49-F238E27FC236}">
                <a16:creationId xmlns:a16="http://schemas.microsoft.com/office/drawing/2014/main" id="{E4C8EE71-85F6-4836-BD8A-0C079AD80A93}"/>
              </a:ext>
            </a:extLst>
          </p:cNvPr>
          <p:cNvGrpSpPr/>
          <p:nvPr/>
        </p:nvGrpSpPr>
        <p:grpSpPr>
          <a:xfrm>
            <a:off x="2026800" y="5569920"/>
            <a:ext cx="53640" cy="68760"/>
            <a:chOff x="2026800" y="5569920"/>
            <a:chExt cx="53640" cy="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07E5B3B3-B10A-47FB-9F44-AB1C5CAFEAC5}"/>
                    </a:ext>
                  </a:extLst>
                </p14:cNvPr>
                <p14:cNvContentPartPr/>
                <p14:nvPr/>
              </p14:nvContentPartPr>
              <p14:xfrm>
                <a:off x="2026800" y="5638320"/>
                <a:ext cx="360" cy="36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07E5B3B3-B10A-47FB-9F44-AB1C5CAFEA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08800" y="5629320"/>
                  <a:ext cx="36000" cy="1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4991082D-1910-426F-AE4B-56B6AC483C62}"/>
                    </a:ext>
                  </a:extLst>
                </p14:cNvPr>
                <p14:cNvContentPartPr/>
                <p14:nvPr/>
              </p14:nvContentPartPr>
              <p14:xfrm>
                <a:off x="2064960" y="5569920"/>
                <a:ext cx="360" cy="36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4991082D-1910-426F-AE4B-56B6AC483C6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46960" y="55519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908C6B91-B7B1-4EA1-83C7-DD404D1EFE1F}"/>
                    </a:ext>
                  </a:extLst>
                </p14:cNvPr>
                <p14:cNvContentPartPr/>
                <p14:nvPr/>
              </p14:nvContentPartPr>
              <p14:xfrm>
                <a:off x="2080080" y="5600520"/>
                <a:ext cx="360" cy="36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908C6B91-B7B1-4EA1-83C7-DD404D1EFE1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62080" y="55825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82" name="Input penna 181">
                <a:extLst>
                  <a:ext uri="{FF2B5EF4-FFF2-40B4-BE49-F238E27FC236}">
                    <a16:creationId xmlns:a16="http://schemas.microsoft.com/office/drawing/2014/main" id="{A03D8DE8-4623-4428-8666-CF5D9046BD53}"/>
                  </a:ext>
                </a:extLst>
              </p14:cNvPr>
              <p14:cNvContentPartPr/>
              <p14:nvPr/>
            </p14:nvContentPartPr>
            <p14:xfrm>
              <a:off x="815040" y="5973840"/>
              <a:ext cx="360" cy="360"/>
            </p14:xfrm>
          </p:contentPart>
        </mc:Choice>
        <mc:Fallback xmlns="">
          <p:pic>
            <p:nvPicPr>
              <p:cNvPr id="182" name="Input penna 181">
                <a:extLst>
                  <a:ext uri="{FF2B5EF4-FFF2-40B4-BE49-F238E27FC236}">
                    <a16:creationId xmlns:a16="http://schemas.microsoft.com/office/drawing/2014/main" id="{A03D8DE8-4623-4428-8666-CF5D9046BD5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97040" y="5964840"/>
                <a:ext cx="36000" cy="181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uppo 184">
            <a:extLst>
              <a:ext uri="{FF2B5EF4-FFF2-40B4-BE49-F238E27FC236}">
                <a16:creationId xmlns:a16="http://schemas.microsoft.com/office/drawing/2014/main" id="{DF286EE2-E77E-4BCD-8326-8709C5A3F8AF}"/>
              </a:ext>
            </a:extLst>
          </p:cNvPr>
          <p:cNvGrpSpPr/>
          <p:nvPr/>
        </p:nvGrpSpPr>
        <p:grpSpPr>
          <a:xfrm>
            <a:off x="891360" y="6004080"/>
            <a:ext cx="61200" cy="360"/>
            <a:chOff x="891360" y="6004080"/>
            <a:chExt cx="612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FFE2D640-E515-4948-AAEA-E8B6E8634BAB}"/>
                    </a:ext>
                  </a:extLst>
                </p14:cNvPr>
                <p14:cNvContentPartPr/>
                <p14:nvPr/>
              </p14:nvContentPartPr>
              <p14:xfrm>
                <a:off x="952200" y="6004080"/>
                <a:ext cx="360" cy="36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FFE2D640-E515-4948-AAEA-E8B6E8634B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4200" y="5986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430D8B30-1059-4579-8066-F592267D5680}"/>
                    </a:ext>
                  </a:extLst>
                </p14:cNvPr>
                <p14:cNvContentPartPr/>
                <p14:nvPr/>
              </p14:nvContentPartPr>
              <p14:xfrm>
                <a:off x="891360" y="6004080"/>
                <a:ext cx="360" cy="36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430D8B30-1059-4579-8066-F592267D568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73360" y="5986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po 187">
            <a:extLst>
              <a:ext uri="{FF2B5EF4-FFF2-40B4-BE49-F238E27FC236}">
                <a16:creationId xmlns:a16="http://schemas.microsoft.com/office/drawing/2014/main" id="{EA132BF7-1E58-4317-9257-0BB05816D7B4}"/>
              </a:ext>
            </a:extLst>
          </p:cNvPr>
          <p:cNvGrpSpPr/>
          <p:nvPr/>
        </p:nvGrpSpPr>
        <p:grpSpPr>
          <a:xfrm>
            <a:off x="506712" y="4967976"/>
            <a:ext cx="1638720" cy="360360"/>
            <a:chOff x="506712" y="4967976"/>
            <a:chExt cx="163872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6C16D97D-201D-4560-84C6-B6490E156741}"/>
                    </a:ext>
                  </a:extLst>
                </p14:cNvPr>
                <p14:cNvContentPartPr/>
                <p14:nvPr/>
              </p14:nvContentPartPr>
              <p14:xfrm>
                <a:off x="506712" y="4985616"/>
                <a:ext cx="730800" cy="34272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6C16D97D-201D-4560-84C6-B6490E15674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88712" y="4967616"/>
                  <a:ext cx="766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36D0FB82-93C0-4527-8354-3A48E7DE82EF}"/>
                    </a:ext>
                  </a:extLst>
                </p14:cNvPr>
                <p14:cNvContentPartPr/>
                <p14:nvPr/>
              </p14:nvContentPartPr>
              <p14:xfrm>
                <a:off x="1279992" y="4967976"/>
                <a:ext cx="865440" cy="799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36D0FB82-93C0-4527-8354-3A48E7DE82E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261992" y="4949895"/>
                  <a:ext cx="901080" cy="11572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BB4A6004-BBA7-4BEF-8C5E-DF6AFD080F4B}"/>
                  </a:ext>
                </a:extLst>
              </p14:cNvPr>
              <p14:cNvContentPartPr/>
              <p14:nvPr/>
            </p14:nvContentPartPr>
            <p14:xfrm>
              <a:off x="10074953" y="2996492"/>
              <a:ext cx="898200" cy="14194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BB4A6004-BBA7-4BEF-8C5E-DF6AFD080F4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056953" y="2978497"/>
                <a:ext cx="933840" cy="1455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AFC193A5-50C8-4929-A0A4-8A0C6F082C89}"/>
                  </a:ext>
                </a:extLst>
              </p14:cNvPr>
              <p14:cNvContentPartPr/>
              <p14:nvPr/>
            </p14:nvContentPartPr>
            <p14:xfrm>
              <a:off x="10227233" y="2997212"/>
              <a:ext cx="689400" cy="13190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AFC193A5-50C8-4929-A0A4-8A0C6F082C89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209233" y="2979212"/>
                <a:ext cx="725040" cy="13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E6413E77-F6CC-4C80-9468-4DA24A5648E9}"/>
                  </a:ext>
                </a:extLst>
              </p14:cNvPr>
              <p14:cNvContentPartPr/>
              <p14:nvPr/>
            </p14:nvContentPartPr>
            <p14:xfrm>
              <a:off x="10849673" y="2902892"/>
              <a:ext cx="1245600" cy="13762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E6413E77-F6CC-4C80-9468-4DA24A5648E9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831673" y="2884892"/>
                <a:ext cx="1281240" cy="14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05037133-C9EE-40F7-A754-3D3013B7E9E2}"/>
                  </a:ext>
                </a:extLst>
              </p14:cNvPr>
              <p14:cNvContentPartPr/>
              <p14:nvPr/>
            </p14:nvContentPartPr>
            <p14:xfrm>
              <a:off x="10830953" y="3072452"/>
              <a:ext cx="1229040" cy="116820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05037133-C9EE-40F7-A754-3D3013B7E9E2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812953" y="3054452"/>
                <a:ext cx="1264680" cy="12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01" name="Input penna 200">
                <a:extLst>
                  <a:ext uri="{FF2B5EF4-FFF2-40B4-BE49-F238E27FC236}">
                    <a16:creationId xmlns:a16="http://schemas.microsoft.com/office/drawing/2014/main" id="{BBCCC16C-38EE-40FE-A51E-05BCFDABA2B7}"/>
                  </a:ext>
                </a:extLst>
              </p14:cNvPr>
              <p14:cNvContentPartPr/>
              <p14:nvPr/>
            </p14:nvContentPartPr>
            <p14:xfrm>
              <a:off x="10972793" y="2966612"/>
              <a:ext cx="1142280" cy="1006560"/>
            </p14:xfrm>
          </p:contentPart>
        </mc:Choice>
        <mc:Fallback xmlns="">
          <p:pic>
            <p:nvPicPr>
              <p:cNvPr id="201" name="Input penna 200">
                <a:extLst>
                  <a:ext uri="{FF2B5EF4-FFF2-40B4-BE49-F238E27FC236}">
                    <a16:creationId xmlns:a16="http://schemas.microsoft.com/office/drawing/2014/main" id="{BBCCC16C-38EE-40FE-A51E-05BCFDABA2B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0954793" y="2948612"/>
                <a:ext cx="117792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03" name="Input penna 202">
                <a:extLst>
                  <a:ext uri="{FF2B5EF4-FFF2-40B4-BE49-F238E27FC236}">
                    <a16:creationId xmlns:a16="http://schemas.microsoft.com/office/drawing/2014/main" id="{EB8E9AC1-DF3F-4EB2-9294-583394B35361}"/>
                  </a:ext>
                </a:extLst>
              </p14:cNvPr>
              <p14:cNvContentPartPr/>
              <p14:nvPr/>
            </p14:nvContentPartPr>
            <p14:xfrm>
              <a:off x="10121393" y="3006572"/>
              <a:ext cx="1049400" cy="1121760"/>
            </p14:xfrm>
          </p:contentPart>
        </mc:Choice>
        <mc:Fallback xmlns="">
          <p:pic>
            <p:nvPicPr>
              <p:cNvPr id="203" name="Input penna 202">
                <a:extLst>
                  <a:ext uri="{FF2B5EF4-FFF2-40B4-BE49-F238E27FC236}">
                    <a16:creationId xmlns:a16="http://schemas.microsoft.com/office/drawing/2014/main" id="{EB8E9AC1-DF3F-4EB2-9294-583394B35361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103387" y="2988566"/>
                <a:ext cx="1085052" cy="1157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08" name="Input penna 207">
                <a:extLst>
                  <a:ext uri="{FF2B5EF4-FFF2-40B4-BE49-F238E27FC236}">
                    <a16:creationId xmlns:a16="http://schemas.microsoft.com/office/drawing/2014/main" id="{DA4543F1-9CF2-45C2-9025-245EFA937712}"/>
                  </a:ext>
                </a:extLst>
              </p14:cNvPr>
              <p14:cNvContentPartPr/>
              <p14:nvPr/>
            </p14:nvContentPartPr>
            <p14:xfrm>
              <a:off x="11038673" y="3175772"/>
              <a:ext cx="960120" cy="262080"/>
            </p14:xfrm>
          </p:contentPart>
        </mc:Choice>
        <mc:Fallback xmlns="">
          <p:pic>
            <p:nvPicPr>
              <p:cNvPr id="208" name="Input penna 207">
                <a:extLst>
                  <a:ext uri="{FF2B5EF4-FFF2-40B4-BE49-F238E27FC236}">
                    <a16:creationId xmlns:a16="http://schemas.microsoft.com/office/drawing/2014/main" id="{DA4543F1-9CF2-45C2-9025-245EFA93771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1020673" y="3157772"/>
                <a:ext cx="9957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0F877109-A9D5-45E9-8D9D-2FE8AEF33181}"/>
                  </a:ext>
                </a:extLst>
              </p14:cNvPr>
              <p14:cNvContentPartPr/>
              <p14:nvPr/>
            </p14:nvContentPartPr>
            <p14:xfrm>
              <a:off x="11142353" y="2808212"/>
              <a:ext cx="811080" cy="24552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0F877109-A9D5-45E9-8D9D-2FE8AEF33181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1124361" y="2790238"/>
                <a:ext cx="846704" cy="281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35" name="Input penna 234">
                <a:extLst>
                  <a:ext uri="{FF2B5EF4-FFF2-40B4-BE49-F238E27FC236}">
                    <a16:creationId xmlns:a16="http://schemas.microsoft.com/office/drawing/2014/main" id="{E27859AC-68E3-4F34-97FD-C8E206622424}"/>
                  </a:ext>
                </a:extLst>
              </p14:cNvPr>
              <p14:cNvContentPartPr/>
              <p14:nvPr/>
            </p14:nvContentPartPr>
            <p14:xfrm>
              <a:off x="10258193" y="2799212"/>
              <a:ext cx="1035000" cy="244080"/>
            </p14:xfrm>
          </p:contentPart>
        </mc:Choice>
        <mc:Fallback xmlns="">
          <p:pic>
            <p:nvPicPr>
              <p:cNvPr id="235" name="Input penna 234">
                <a:extLst>
                  <a:ext uri="{FF2B5EF4-FFF2-40B4-BE49-F238E27FC236}">
                    <a16:creationId xmlns:a16="http://schemas.microsoft.com/office/drawing/2014/main" id="{E27859AC-68E3-4F34-97FD-C8E206622424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240199" y="2781212"/>
                <a:ext cx="1070628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uppo 255">
            <a:extLst>
              <a:ext uri="{FF2B5EF4-FFF2-40B4-BE49-F238E27FC236}">
                <a16:creationId xmlns:a16="http://schemas.microsoft.com/office/drawing/2014/main" id="{252A2122-BF40-42DF-BC2B-91DD753EBA1D}"/>
              </a:ext>
            </a:extLst>
          </p:cNvPr>
          <p:cNvGrpSpPr/>
          <p:nvPr/>
        </p:nvGrpSpPr>
        <p:grpSpPr>
          <a:xfrm>
            <a:off x="10225793" y="3166772"/>
            <a:ext cx="1831320" cy="1177920"/>
            <a:chOff x="10225793" y="3166772"/>
            <a:chExt cx="1831320" cy="11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332B37BC-EBD1-457F-A25A-44C7D764376B}"/>
                    </a:ext>
                  </a:extLst>
                </p14:cNvPr>
                <p14:cNvContentPartPr/>
                <p14:nvPr/>
              </p14:nvContentPartPr>
              <p14:xfrm>
                <a:off x="10244153" y="3166772"/>
                <a:ext cx="577800" cy="115848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332B37BC-EBD1-457F-A25A-44C7D764376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226164" y="3148772"/>
                  <a:ext cx="613418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78EA0E06-CA8D-4287-9F76-740B9170D9C4}"/>
                    </a:ext>
                  </a:extLst>
                </p14:cNvPr>
                <p14:cNvContentPartPr/>
                <p14:nvPr/>
              </p14:nvContentPartPr>
              <p14:xfrm>
                <a:off x="10517753" y="4024652"/>
                <a:ext cx="97920" cy="28188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78EA0E06-CA8D-4287-9F76-740B9170D9C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499753" y="4006652"/>
                  <a:ext cx="1335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15B65881-AF8A-4431-B78F-75165148C1C6}"/>
                    </a:ext>
                  </a:extLst>
                </p14:cNvPr>
                <p14:cNvContentPartPr/>
                <p14:nvPr/>
              </p14:nvContentPartPr>
              <p14:xfrm>
                <a:off x="10677953" y="4109252"/>
                <a:ext cx="51480" cy="23544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15B65881-AF8A-4431-B78F-75165148C1C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659953" y="4091224"/>
                  <a:ext cx="871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D14BD5D0-0483-4BC4-8183-E744592F4C93}"/>
                    </a:ext>
                  </a:extLst>
                </p14:cNvPr>
                <p14:cNvContentPartPr/>
                <p14:nvPr/>
              </p14:nvContentPartPr>
              <p14:xfrm>
                <a:off x="11819873" y="3911612"/>
                <a:ext cx="60480" cy="3297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D14BD5D0-0483-4BC4-8183-E744592F4C9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801980" y="3893632"/>
                  <a:ext cx="95909" cy="365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38944F52-AF6C-4DB3-B845-BDEA43FB49C3}"/>
                    </a:ext>
                  </a:extLst>
                </p14:cNvPr>
                <p14:cNvContentPartPr/>
                <p14:nvPr/>
              </p14:nvContentPartPr>
              <p14:xfrm>
                <a:off x="11187353" y="4157132"/>
                <a:ext cx="96480" cy="14040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38944F52-AF6C-4DB3-B845-BDEA43FB49C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169420" y="4139132"/>
                  <a:ext cx="131988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366BF1E5-5DE4-40D8-90AB-917D597CDB98}"/>
                    </a:ext>
                  </a:extLst>
                </p14:cNvPr>
                <p14:cNvContentPartPr/>
                <p14:nvPr/>
              </p14:nvContentPartPr>
              <p14:xfrm>
                <a:off x="11356913" y="4166492"/>
                <a:ext cx="68400" cy="13860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366BF1E5-5DE4-40D8-90AB-917D597CDB9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338913" y="4148492"/>
                  <a:ext cx="104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C0913439-1A5F-4C8D-A373-4A2F0C5E7535}"/>
                    </a:ext>
                  </a:extLst>
                </p14:cNvPr>
                <p14:cNvContentPartPr/>
                <p14:nvPr/>
              </p14:nvContentPartPr>
              <p14:xfrm>
                <a:off x="10820873" y="4109612"/>
                <a:ext cx="43920" cy="2239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C0913439-1A5F-4C8D-A373-4A2F0C5E753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802873" y="4091612"/>
                  <a:ext cx="795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FFECA367-B2AB-47F1-99B5-E9F8FC3BD3A3}"/>
                    </a:ext>
                  </a:extLst>
                </p14:cNvPr>
                <p14:cNvContentPartPr/>
                <p14:nvPr/>
              </p14:nvContentPartPr>
              <p14:xfrm>
                <a:off x="10262153" y="3230852"/>
                <a:ext cx="720360" cy="1249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FFECA367-B2AB-47F1-99B5-E9F8FC3BD3A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244153" y="3212852"/>
                  <a:ext cx="756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341CAF12-E9FA-48A3-94F5-509D0710C526}"/>
                    </a:ext>
                  </a:extLst>
                </p14:cNvPr>
                <p14:cNvContentPartPr/>
                <p14:nvPr/>
              </p14:nvContentPartPr>
              <p14:xfrm>
                <a:off x="10357553" y="3184772"/>
                <a:ext cx="633960" cy="28008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341CAF12-E9FA-48A3-94F5-509D0710C52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339553" y="3166749"/>
                  <a:ext cx="669600" cy="315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061F40CC-ACA3-4271-90BF-4B826F596C8B}"/>
                    </a:ext>
                  </a:extLst>
                </p14:cNvPr>
                <p14:cNvContentPartPr/>
                <p14:nvPr/>
              </p14:nvContentPartPr>
              <p14:xfrm>
                <a:off x="11405873" y="3242372"/>
                <a:ext cx="569160" cy="47088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061F40CC-ACA3-4271-90BF-4B826F596C8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387873" y="3224372"/>
                  <a:ext cx="6048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5B2ED109-232A-4D23-A6A7-F3778B2332FD}"/>
                    </a:ext>
                  </a:extLst>
                </p14:cNvPr>
                <p14:cNvContentPartPr/>
                <p14:nvPr/>
              </p14:nvContentPartPr>
              <p14:xfrm>
                <a:off x="11735633" y="3987212"/>
                <a:ext cx="39960" cy="19728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5B2ED109-232A-4D23-A6A7-F3778B2332F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717633" y="3969179"/>
                  <a:ext cx="75600" cy="23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CDCD5527-837B-4A12-8181-1C6C2EB4D68A}"/>
                    </a:ext>
                  </a:extLst>
                </p14:cNvPr>
                <p14:cNvContentPartPr/>
                <p14:nvPr/>
              </p14:nvContentPartPr>
              <p14:xfrm>
                <a:off x="11895113" y="3860852"/>
                <a:ext cx="50040" cy="3675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CDCD5527-837B-4A12-8181-1C6C2EB4D6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877113" y="3842852"/>
                  <a:ext cx="856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275A62E9-5A67-4E81-872A-57169E58FAA6}"/>
                    </a:ext>
                  </a:extLst>
                </p14:cNvPr>
                <p14:cNvContentPartPr/>
                <p14:nvPr/>
              </p14:nvContentPartPr>
              <p14:xfrm>
                <a:off x="12008873" y="3827012"/>
                <a:ext cx="48240" cy="29124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275A62E9-5A67-4E81-872A-57169E58FAA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990873" y="3809034"/>
                  <a:ext cx="83880" cy="326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5E45C684-FEB0-45FF-9848-66899C566450}"/>
                    </a:ext>
                  </a:extLst>
                </p14:cNvPr>
                <p14:cNvContentPartPr/>
                <p14:nvPr/>
              </p14:nvContentPartPr>
              <p14:xfrm>
                <a:off x="10225793" y="3789212"/>
                <a:ext cx="113400" cy="44568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5E45C684-FEB0-45FF-9848-66899C56645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207793" y="3771212"/>
                  <a:ext cx="1490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3FBAE8E8-D3F0-42C6-A701-607F2F07FF96}"/>
                    </a:ext>
                  </a:extLst>
                </p14:cNvPr>
                <p14:cNvContentPartPr/>
                <p14:nvPr/>
              </p14:nvContentPartPr>
              <p14:xfrm>
                <a:off x="10491473" y="4027172"/>
                <a:ext cx="194040" cy="27288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3FBAE8E8-D3F0-42C6-A701-607F2F07FF9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473473" y="4009172"/>
                  <a:ext cx="229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2F59EB97-A725-4949-BD4B-2463615E995E}"/>
                    </a:ext>
                  </a:extLst>
                </p14:cNvPr>
                <p14:cNvContentPartPr/>
                <p14:nvPr/>
              </p14:nvContentPartPr>
              <p14:xfrm>
                <a:off x="10811513" y="4165772"/>
                <a:ext cx="85680" cy="15984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2F59EB97-A725-4949-BD4B-2463615E995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793513" y="4147731"/>
                  <a:ext cx="121320" cy="1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25B5D518-023F-4B93-9B16-0221520BC905}"/>
                    </a:ext>
                  </a:extLst>
                </p14:cNvPr>
                <p14:cNvContentPartPr/>
                <p14:nvPr/>
              </p14:nvContentPartPr>
              <p14:xfrm>
                <a:off x="11057753" y="4156772"/>
                <a:ext cx="56160" cy="15588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25B5D518-023F-4B93-9B16-0221520BC90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039753" y="4138772"/>
                  <a:ext cx="91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FD247E9A-54CB-4F77-BAF7-AE0123469F17}"/>
                    </a:ext>
                  </a:extLst>
                </p14:cNvPr>
                <p14:cNvContentPartPr/>
                <p14:nvPr/>
              </p14:nvContentPartPr>
              <p14:xfrm>
                <a:off x="11299313" y="4194212"/>
                <a:ext cx="41040" cy="432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FD247E9A-54CB-4F77-BAF7-AE0123469F1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281470" y="4176212"/>
                  <a:ext cx="76370" cy="3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732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0D9F-1F71-4844-9B32-2EF3FA62D497}"/>
              </a:ext>
            </a:extLst>
          </p:cNvPr>
          <p:cNvSpPr txBox="1"/>
          <p:nvPr/>
        </p:nvSpPr>
        <p:spPr>
          <a:xfrm>
            <a:off x="3032520" y="1537631"/>
            <a:ext cx="6148191" cy="271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T" sz="3600">
                <a:latin typeface="BigKids" pitchFamily="2" charset="0"/>
              </a:rPr>
              <a:t>Quale</a:t>
            </a:r>
          </a:p>
          <a:p>
            <a:pPr algn="ctr">
              <a:lnSpc>
                <a:spcPct val="120000"/>
              </a:lnSpc>
            </a:pPr>
            <a:r>
              <a:rPr lang="en-IT" sz="6600">
                <a:solidFill>
                  <a:srgbClr val="FF0000"/>
                </a:solidFill>
                <a:latin typeface="BigKids" pitchFamily="2" charset="0"/>
              </a:rPr>
              <a:t>PROBLEMA</a:t>
            </a:r>
          </a:p>
          <a:p>
            <a:pPr algn="ctr">
              <a:lnSpc>
                <a:spcPct val="150000"/>
              </a:lnSpc>
            </a:pPr>
            <a:r>
              <a:rPr lang="en-IT" sz="3600">
                <a:latin typeface="BigKids" pitchFamily="2" charset="0"/>
              </a:rPr>
              <a:t>RISOLVIAMO</a:t>
            </a:r>
            <a:r>
              <a:rPr lang="en-IT" sz="3600" b="1">
                <a:latin typeface="Chalkboard" panose="03050602040202020205" pitchFamily="66" charset="77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B86EB717-0AA8-4713-A268-E86FC5BFEEEE}"/>
                  </a:ext>
                </a:extLst>
              </p14:cNvPr>
              <p14:cNvContentPartPr/>
              <p14:nvPr/>
            </p14:nvContentPartPr>
            <p14:xfrm>
              <a:off x="4437976" y="5588280"/>
              <a:ext cx="936720" cy="7372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B86EB717-0AA8-4713-A268-E86FC5BFEE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9983" y="5570271"/>
                <a:ext cx="972346" cy="772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C86CDEA3-B7BB-4697-B9BB-DFD8B1D134A5}"/>
                  </a:ext>
                </a:extLst>
              </p14:cNvPr>
              <p14:cNvContentPartPr/>
              <p14:nvPr/>
            </p14:nvContentPartPr>
            <p14:xfrm>
              <a:off x="4826416" y="6305760"/>
              <a:ext cx="360" cy="54576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C86CDEA3-B7BB-4697-B9BB-DFD8B1D134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8416" y="6287760"/>
                <a:ext cx="3600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B7C0A4CB-4CD3-497F-BAA7-A487F75ED376}"/>
                  </a:ext>
                </a:extLst>
              </p14:cNvPr>
              <p14:cNvContentPartPr/>
              <p14:nvPr/>
            </p14:nvContentPartPr>
            <p14:xfrm>
              <a:off x="1138244" y="5551092"/>
              <a:ext cx="860040" cy="6444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B7C0A4CB-4CD3-497F-BAA7-A487F75ED3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0244" y="5533092"/>
                <a:ext cx="89568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52E2F8A9-18F1-45C1-88E6-2DD3524999BA}"/>
                  </a:ext>
                </a:extLst>
              </p14:cNvPr>
              <p14:cNvContentPartPr/>
              <p14:nvPr/>
            </p14:nvContentPartPr>
            <p14:xfrm>
              <a:off x="1497884" y="6185412"/>
              <a:ext cx="28800" cy="6595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52E2F8A9-18F1-45C1-88E6-2DD3524999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79884" y="6167412"/>
                <a:ext cx="6444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161E7A2E-E290-4B8A-9276-6A629B45B888}"/>
                  </a:ext>
                </a:extLst>
              </p14:cNvPr>
              <p14:cNvContentPartPr/>
              <p14:nvPr/>
            </p14:nvContentPartPr>
            <p14:xfrm>
              <a:off x="2684416" y="5446800"/>
              <a:ext cx="897840" cy="69948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161E7A2E-E290-4B8A-9276-6A629B45B8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6416" y="5428800"/>
                <a:ext cx="93348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DA9247B-647E-428C-AC68-74608C3796BA}"/>
                  </a:ext>
                </a:extLst>
              </p14:cNvPr>
              <p14:cNvContentPartPr/>
              <p14:nvPr/>
            </p14:nvContentPartPr>
            <p14:xfrm>
              <a:off x="3015976" y="6154560"/>
              <a:ext cx="94680" cy="70344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DA9247B-647E-428C-AC68-74608C3796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97976" y="6136560"/>
                <a:ext cx="1303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33E74935-D7CB-4145-952E-52703748EE96}"/>
                  </a:ext>
                </a:extLst>
              </p14:cNvPr>
              <p14:cNvContentPartPr/>
              <p14:nvPr/>
            </p14:nvContentPartPr>
            <p14:xfrm>
              <a:off x="3017416" y="6352560"/>
              <a:ext cx="381600" cy="2595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33E74935-D7CB-4145-952E-52703748EE9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99416" y="6334585"/>
                <a:ext cx="417240" cy="295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42F31925-49B2-4B5E-9D01-75B03BB27E16}"/>
                  </a:ext>
                </a:extLst>
              </p14:cNvPr>
              <p14:cNvContentPartPr/>
              <p14:nvPr/>
            </p14:nvContentPartPr>
            <p14:xfrm>
              <a:off x="2782336" y="6053040"/>
              <a:ext cx="365400" cy="32688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42F31925-49B2-4B5E-9D01-75B03BB27E1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64336" y="6035040"/>
                <a:ext cx="401040" cy="3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uppo 42">
            <a:extLst>
              <a:ext uri="{FF2B5EF4-FFF2-40B4-BE49-F238E27FC236}">
                <a16:creationId xmlns:a16="http://schemas.microsoft.com/office/drawing/2014/main" id="{B7069483-5098-42D5-80FE-53DD74A99451}"/>
              </a:ext>
            </a:extLst>
          </p:cNvPr>
          <p:cNvGrpSpPr/>
          <p:nvPr/>
        </p:nvGrpSpPr>
        <p:grpSpPr>
          <a:xfrm>
            <a:off x="4390456" y="6070320"/>
            <a:ext cx="975240" cy="448200"/>
            <a:chOff x="3692873" y="6089812"/>
            <a:chExt cx="97524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C0D794D0-E6E5-4E8D-834B-494E3BF0FB54}"/>
                    </a:ext>
                  </a:extLst>
                </p14:cNvPr>
                <p14:cNvContentPartPr/>
                <p14:nvPr/>
              </p14:nvContentPartPr>
              <p14:xfrm>
                <a:off x="3692873" y="6089812"/>
                <a:ext cx="407880" cy="44820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C0D794D0-E6E5-4E8D-834B-494E3BF0FB5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74873" y="6071812"/>
                  <a:ext cx="4435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02C6C123-92E7-418D-B002-B39000F3E7D4}"/>
                    </a:ext>
                  </a:extLst>
                </p14:cNvPr>
                <p14:cNvContentPartPr/>
                <p14:nvPr/>
              </p14:nvContentPartPr>
              <p14:xfrm>
                <a:off x="4119113" y="6212572"/>
                <a:ext cx="549000" cy="31104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02C6C123-92E7-418D-B002-B39000F3E7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01113" y="6194593"/>
                  <a:ext cx="584640" cy="34663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0FE51A-F61D-F341-B871-236CE73D95AF}"/>
                  </a:ext>
                </a:extLst>
              </p14:cNvPr>
              <p14:cNvContentPartPr/>
              <p14:nvPr/>
            </p14:nvContentPartPr>
            <p14:xfrm>
              <a:off x="2929145" y="572836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0FE51A-F61D-F341-B871-236CE73D95A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66145" y="56653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3BE9A0-9ABE-7D44-A470-9CDA028B35A9}"/>
                  </a:ext>
                </a:extLst>
              </p14:cNvPr>
              <p14:cNvContentPartPr/>
              <p14:nvPr/>
            </p14:nvContentPartPr>
            <p14:xfrm>
              <a:off x="3261425" y="573520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3BE9A0-9ABE-7D44-A470-9CDA028B35A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98425" y="56722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2DA27D0-3C17-0D42-A4B2-49F880E54489}"/>
                  </a:ext>
                </a:extLst>
              </p14:cNvPr>
              <p14:cNvContentPartPr/>
              <p14:nvPr/>
            </p14:nvContentPartPr>
            <p14:xfrm>
              <a:off x="4668602" y="590152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2DA27D0-3C17-0D42-A4B2-49F880E5448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05602" y="5838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952EA24-3AFB-CF42-A984-6C54AC93EE2B}"/>
                  </a:ext>
                </a:extLst>
              </p14:cNvPr>
              <p14:cNvContentPartPr/>
              <p14:nvPr/>
            </p14:nvContentPartPr>
            <p14:xfrm>
              <a:off x="5030402" y="595084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952EA24-3AFB-CF42-A984-6C54AC93EE2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67402" y="58878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DBD72B2-C704-2B4E-9D40-C5620D4879B4}"/>
                  </a:ext>
                </a:extLst>
              </p14:cNvPr>
              <p14:cNvContentPartPr/>
              <p14:nvPr/>
            </p14:nvContentPartPr>
            <p14:xfrm>
              <a:off x="1439368" y="584129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DBD72B2-C704-2B4E-9D40-C5620D4879B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76368" y="57782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F86A6F-29F3-D048-A769-21E6FCFBF12E}"/>
                  </a:ext>
                </a:extLst>
              </p14:cNvPr>
              <p14:cNvContentPartPr/>
              <p14:nvPr/>
            </p14:nvContentPartPr>
            <p14:xfrm>
              <a:off x="1796488" y="5794494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F86A6F-29F3-D048-A769-21E6FCFBF12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33488" y="5731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4EF97B-E625-B64C-B058-BC7158634565}"/>
                  </a:ext>
                </a:extLst>
              </p14:cNvPr>
              <p14:cNvContentPartPr/>
              <p14:nvPr/>
            </p14:nvContentPartPr>
            <p14:xfrm>
              <a:off x="3036518" y="5969848"/>
              <a:ext cx="154080" cy="29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4EF97B-E625-B64C-B058-BC71586345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27518" y="5960958"/>
                <a:ext cx="171720" cy="46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1168F2C-2D87-D146-BE47-50C7566DBF26}"/>
                  </a:ext>
                </a:extLst>
              </p14:cNvPr>
              <p14:cNvContentPartPr/>
              <p14:nvPr/>
            </p14:nvContentPartPr>
            <p14:xfrm>
              <a:off x="4813503" y="6103698"/>
              <a:ext cx="88920" cy="100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1168F2C-2D87-D146-BE47-50C7566DBF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04466" y="6094698"/>
                <a:ext cx="106632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2CA0AF-D0CB-2D4C-8427-99E41958B913}"/>
                  </a:ext>
                </a:extLst>
              </p14:cNvPr>
              <p14:cNvContentPartPr/>
              <p14:nvPr/>
            </p14:nvContentPartPr>
            <p14:xfrm>
              <a:off x="1616651" y="6019835"/>
              <a:ext cx="7812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2CA0AF-D0CB-2D4C-8427-99E41958B9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07609" y="6010835"/>
                <a:ext cx="95842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5572D4B-73E8-5B4F-A9B9-0718E0A18D90}"/>
                  </a:ext>
                </a:extLst>
              </p14:cNvPr>
              <p14:cNvContentPartPr/>
              <p14:nvPr/>
            </p14:nvContentPartPr>
            <p14:xfrm>
              <a:off x="2887334" y="5685351"/>
              <a:ext cx="24120" cy="18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5572D4B-73E8-5B4F-A9B9-0718E0A18D9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78334" y="5676351"/>
                <a:ext cx="417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B6A11CD-D0C4-634A-B147-1E89566C55E8}"/>
                  </a:ext>
                </a:extLst>
              </p14:cNvPr>
              <p14:cNvContentPartPr/>
              <p14:nvPr/>
            </p14:nvContentPartPr>
            <p14:xfrm>
              <a:off x="3223934" y="5686071"/>
              <a:ext cx="28080" cy="26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B6A11CD-D0C4-634A-B147-1E89566C55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14817" y="5677071"/>
                <a:ext cx="45949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A094A15-812B-5C42-91AC-8C8ED07373C3}"/>
                  </a:ext>
                </a:extLst>
              </p14:cNvPr>
              <p14:cNvContentPartPr/>
              <p14:nvPr/>
            </p14:nvContentPartPr>
            <p14:xfrm>
              <a:off x="2915054" y="5729271"/>
              <a:ext cx="65520" cy="45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A094A15-812B-5C42-91AC-8C8ED07373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06004" y="5720271"/>
                <a:ext cx="83257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5714BC9-A780-5E47-8349-7E558819B235}"/>
                  </a:ext>
                </a:extLst>
              </p14:cNvPr>
              <p14:cNvContentPartPr/>
              <p14:nvPr/>
            </p14:nvContentPartPr>
            <p14:xfrm>
              <a:off x="3258494" y="5743311"/>
              <a:ext cx="48600" cy="38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5714BC9-A780-5E47-8349-7E558819B2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49427" y="5734311"/>
                <a:ext cx="66372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B0CD20D0-73F4-492C-803D-D39539C6B156}"/>
                  </a:ext>
                </a:extLst>
              </p14:cNvPr>
              <p14:cNvContentPartPr/>
              <p14:nvPr/>
            </p14:nvContentPartPr>
            <p14:xfrm>
              <a:off x="1307804" y="6383052"/>
              <a:ext cx="181440" cy="31248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B0CD20D0-73F4-492C-803D-D39539C6B1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89804" y="6365073"/>
                <a:ext cx="217080" cy="348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0627E8C7-EA7A-48D6-9A4A-E152B8302FFA}"/>
                  </a:ext>
                </a:extLst>
              </p14:cNvPr>
              <p14:cNvContentPartPr/>
              <p14:nvPr/>
            </p14:nvContentPartPr>
            <p14:xfrm>
              <a:off x="1516604" y="6392772"/>
              <a:ext cx="323640" cy="21888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0627E8C7-EA7A-48D6-9A4A-E152B8302FF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98604" y="6374772"/>
                <a:ext cx="3592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E1AC32F-83EE-D640-B336-7F2F005D2553}"/>
                  </a:ext>
                </a:extLst>
              </p14:cNvPr>
              <p14:cNvContentPartPr/>
              <p14:nvPr/>
            </p14:nvContentPartPr>
            <p14:xfrm>
              <a:off x="4622133" y="5853655"/>
              <a:ext cx="33840" cy="24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E1AC32F-83EE-D640-B336-7F2F005D255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13133" y="5844655"/>
                <a:ext cx="51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A0EA852-E622-DA40-8EDC-A73D6C76ADD0}"/>
                  </a:ext>
                </a:extLst>
              </p14:cNvPr>
              <p14:cNvContentPartPr/>
              <p14:nvPr/>
            </p14:nvContentPartPr>
            <p14:xfrm>
              <a:off x="4994013" y="5897935"/>
              <a:ext cx="30600" cy="23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A0EA852-E622-DA40-8EDC-A73D6C76ADD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85013" y="5888935"/>
                <a:ext cx="482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F16FD80-FBC4-3E4E-B513-7B335D603F6D}"/>
                  </a:ext>
                </a:extLst>
              </p14:cNvPr>
              <p14:cNvContentPartPr/>
              <p14:nvPr/>
            </p14:nvContentPartPr>
            <p14:xfrm>
              <a:off x="4655613" y="5926375"/>
              <a:ext cx="66960" cy="27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F16FD80-FBC4-3E4E-B513-7B335D603F6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46564" y="5917375"/>
                <a:ext cx="84695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A7B4E27-DEAF-E54B-A9FC-37841989902C}"/>
                  </a:ext>
                </a:extLst>
              </p14:cNvPr>
              <p14:cNvContentPartPr/>
              <p14:nvPr/>
            </p14:nvContentPartPr>
            <p14:xfrm>
              <a:off x="5030373" y="5957695"/>
              <a:ext cx="55080" cy="38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A7B4E27-DEAF-E54B-A9FC-37841989902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21373" y="5948695"/>
                <a:ext cx="7272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FBDCD93D-D6B4-DA44-8360-CDEF102303AA}"/>
              </a:ext>
            </a:extLst>
          </p:cNvPr>
          <p:cNvGrpSpPr/>
          <p:nvPr/>
        </p:nvGrpSpPr>
        <p:grpSpPr>
          <a:xfrm>
            <a:off x="4589118" y="6026860"/>
            <a:ext cx="131760" cy="46800"/>
            <a:chOff x="3891535" y="6046352"/>
            <a:chExt cx="131760" cy="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32D05AF-7BCA-EB43-BE9F-6D1378BC4D21}"/>
                    </a:ext>
                  </a:extLst>
                </p14:cNvPr>
                <p14:cNvContentPartPr/>
                <p14:nvPr/>
              </p14:nvContentPartPr>
              <p14:xfrm>
                <a:off x="3891535" y="6046352"/>
                <a:ext cx="57960" cy="2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32D05AF-7BCA-EB43-BE9F-6D1378BC4D2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82535" y="6037352"/>
                  <a:ext cx="75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2585EF-A7A2-D749-BE6E-A4BD5FA90B4C}"/>
                    </a:ext>
                  </a:extLst>
                </p14:cNvPr>
                <p14:cNvContentPartPr/>
                <p14:nvPr/>
              </p14:nvContentPartPr>
              <p14:xfrm>
                <a:off x="3944455" y="6057512"/>
                <a:ext cx="43920" cy="30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2585EF-A7A2-D749-BE6E-A4BD5FA90B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35528" y="6048404"/>
                  <a:ext cx="61417" cy="48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E99C9DA-FAFF-EB43-B686-A39A6DD4A1C4}"/>
                    </a:ext>
                  </a:extLst>
                </p14:cNvPr>
                <p14:cNvContentPartPr/>
                <p14:nvPr/>
              </p14:nvContentPartPr>
              <p14:xfrm>
                <a:off x="3988015" y="6062192"/>
                <a:ext cx="35280" cy="30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E99C9DA-FAFF-EB43-B686-A39A6DD4A1C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79106" y="6053192"/>
                  <a:ext cx="52742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ED10DAA-31D2-D44D-ADEB-33E8E4869202}"/>
              </a:ext>
            </a:extLst>
          </p:cNvPr>
          <p:cNvGrpSpPr/>
          <p:nvPr/>
        </p:nvGrpSpPr>
        <p:grpSpPr>
          <a:xfrm>
            <a:off x="4963158" y="6063220"/>
            <a:ext cx="105840" cy="58320"/>
            <a:chOff x="4265575" y="6082712"/>
            <a:chExt cx="10584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4B1E039-CA34-C74C-89BF-1AA5AFA4B961}"/>
                    </a:ext>
                  </a:extLst>
                </p14:cNvPr>
                <p14:cNvContentPartPr/>
                <p14:nvPr/>
              </p14:nvContentPartPr>
              <p14:xfrm>
                <a:off x="4265575" y="6082712"/>
                <a:ext cx="34920" cy="25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4B1E039-CA34-C74C-89BF-1AA5AFA4B96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56575" y="6073835"/>
                  <a:ext cx="52560" cy="43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B27BA1-171C-C345-B62B-2CA512E861B4}"/>
                    </a:ext>
                  </a:extLst>
                </p14:cNvPr>
                <p14:cNvContentPartPr/>
                <p14:nvPr/>
              </p14:nvContentPartPr>
              <p14:xfrm>
                <a:off x="4300135" y="6093872"/>
                <a:ext cx="31320" cy="34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B27BA1-171C-C345-B62B-2CA512E861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91135" y="6084872"/>
                  <a:ext cx="48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B2905B-B458-074C-855F-A428B2A8C8BE}"/>
                    </a:ext>
                  </a:extLst>
                </p14:cNvPr>
                <p14:cNvContentPartPr/>
                <p14:nvPr/>
              </p14:nvContentPartPr>
              <p14:xfrm>
                <a:off x="4336135" y="6107192"/>
                <a:ext cx="35280" cy="33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B2905B-B458-074C-855F-A428B2A8C8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27135" y="6098192"/>
                  <a:ext cx="529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FEAF6D7-A697-B34D-B6CF-D9DE12DC482A}"/>
              </a:ext>
            </a:extLst>
          </p:cNvPr>
          <p:cNvGrpSpPr/>
          <p:nvPr/>
        </p:nvGrpSpPr>
        <p:grpSpPr>
          <a:xfrm>
            <a:off x="1423232" y="5933872"/>
            <a:ext cx="115560" cy="50040"/>
            <a:chOff x="5882621" y="5979392"/>
            <a:chExt cx="115560" cy="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537642-FED0-4746-A859-9373F377BB2A}"/>
                    </a:ext>
                  </a:extLst>
                </p14:cNvPr>
                <p14:cNvContentPartPr/>
                <p14:nvPr/>
              </p14:nvContentPartPr>
              <p14:xfrm>
                <a:off x="5882621" y="6013952"/>
                <a:ext cx="39600" cy="1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537642-FED0-4746-A859-9373F377BB2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73538" y="6004952"/>
                  <a:ext cx="57402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DBE53A-BCE0-434E-BE34-C1B21BC6199B}"/>
                    </a:ext>
                  </a:extLst>
                </p14:cNvPr>
                <p14:cNvContentPartPr/>
                <p14:nvPr/>
              </p14:nvContentPartPr>
              <p14:xfrm>
                <a:off x="5927261" y="5998112"/>
                <a:ext cx="37800" cy="17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DBE53A-BCE0-434E-BE34-C1B21BC619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18346" y="5989112"/>
                  <a:ext cx="55274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5B4D3FA-1C5D-CB4F-B9F0-C2D082EA567D}"/>
                    </a:ext>
                  </a:extLst>
                </p14:cNvPr>
                <p14:cNvContentPartPr/>
                <p14:nvPr/>
              </p14:nvContentPartPr>
              <p14:xfrm>
                <a:off x="5977301" y="5979392"/>
                <a:ext cx="20880" cy="16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5B4D3FA-1C5D-CB4F-B9F0-C2D082EA56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68301" y="5970392"/>
                  <a:ext cx="3852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422C9ECA-A624-4DC5-B947-E7191543C369}"/>
                  </a:ext>
                </a:extLst>
              </p14:cNvPr>
              <p14:cNvContentPartPr/>
              <p14:nvPr/>
            </p14:nvContentPartPr>
            <p14:xfrm>
              <a:off x="2467336" y="4738320"/>
              <a:ext cx="248760" cy="2901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422C9ECA-A624-4DC5-B947-E7191543C36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49336" y="4720320"/>
                <a:ext cx="28440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5C5F971A-946C-4B3D-8C5C-D512C4195243}"/>
              </a:ext>
            </a:extLst>
          </p:cNvPr>
          <p:cNvGrpSpPr/>
          <p:nvPr/>
        </p:nvGrpSpPr>
        <p:grpSpPr>
          <a:xfrm>
            <a:off x="2723656" y="5117760"/>
            <a:ext cx="360" cy="360"/>
            <a:chOff x="2026073" y="513725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73DC97B4-BA2E-46D6-9F81-759508476375}"/>
                    </a:ext>
                  </a:extLst>
                </p14:cNvPr>
                <p14:cNvContentPartPr/>
                <p14:nvPr/>
              </p14:nvContentPartPr>
              <p14:xfrm>
                <a:off x="2026073" y="5137252"/>
                <a:ext cx="360" cy="36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73DC97B4-BA2E-46D6-9F81-7595084763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08073" y="51192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AE33DE4F-36ED-4426-805C-AB47A84B414E}"/>
                    </a:ext>
                  </a:extLst>
                </p14:cNvPr>
                <p14:cNvContentPartPr/>
                <p14:nvPr/>
              </p14:nvContentPartPr>
              <p14:xfrm>
                <a:off x="2026073" y="5137252"/>
                <a:ext cx="360" cy="3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AE33DE4F-36ED-4426-805C-AB47A84B41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08073" y="51192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01A38DE-B3D0-4730-91A7-5DE57EF18FE8}"/>
                  </a:ext>
                </a:extLst>
              </p14:cNvPr>
              <p14:cNvContentPartPr/>
              <p14:nvPr/>
            </p14:nvContentPartPr>
            <p14:xfrm>
              <a:off x="3373816" y="4682160"/>
              <a:ext cx="219960" cy="2743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01A38DE-B3D0-4730-91A7-5DE57EF18FE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355816" y="4664160"/>
                <a:ext cx="255600" cy="3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po 15">
            <a:extLst>
              <a:ext uri="{FF2B5EF4-FFF2-40B4-BE49-F238E27FC236}">
                <a16:creationId xmlns:a16="http://schemas.microsoft.com/office/drawing/2014/main" id="{69E57DFC-D335-45B6-9300-7BB520E0488B}"/>
              </a:ext>
            </a:extLst>
          </p:cNvPr>
          <p:cNvGrpSpPr/>
          <p:nvPr/>
        </p:nvGrpSpPr>
        <p:grpSpPr>
          <a:xfrm>
            <a:off x="3431056" y="5042160"/>
            <a:ext cx="360" cy="360"/>
            <a:chOff x="2733473" y="506165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4FB924B6-8E45-4480-94EA-BAC7B29DE06B}"/>
                    </a:ext>
                  </a:extLst>
                </p14:cNvPr>
                <p14:cNvContentPartPr/>
                <p14:nvPr/>
              </p14:nvContentPartPr>
              <p14:xfrm>
                <a:off x="2733473" y="5061652"/>
                <a:ext cx="360" cy="3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4FB924B6-8E45-4480-94EA-BAC7B29DE06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15473" y="50436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637BE166-E25E-4C8E-9459-B7C293D91578}"/>
                    </a:ext>
                  </a:extLst>
                </p14:cNvPr>
                <p14:cNvContentPartPr/>
                <p14:nvPr/>
              </p14:nvContentPartPr>
              <p14:xfrm>
                <a:off x="2733473" y="5061652"/>
                <a:ext cx="360" cy="3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637BE166-E25E-4C8E-9459-B7C293D9157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15473" y="50436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CA6BA60-4E48-CB45-BC4A-9FDF671BB2BE}"/>
                  </a:ext>
                </a:extLst>
              </p14:cNvPr>
              <p14:cNvContentPartPr/>
              <p14:nvPr/>
            </p14:nvContentPartPr>
            <p14:xfrm>
              <a:off x="1759832" y="5914432"/>
              <a:ext cx="50040" cy="27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CA6BA60-4E48-CB45-BC4A-9FDF671BB2B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750832" y="5905432"/>
                <a:ext cx="6768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1F44B49A-60D1-6845-8C19-766063D92166}"/>
              </a:ext>
            </a:extLst>
          </p:cNvPr>
          <p:cNvGrpSpPr/>
          <p:nvPr/>
        </p:nvGrpSpPr>
        <p:grpSpPr>
          <a:xfrm>
            <a:off x="1826536" y="5895415"/>
            <a:ext cx="65160" cy="25560"/>
            <a:chOff x="6285925" y="5940935"/>
            <a:chExt cx="65160" cy="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EE60E6E-75B5-0D44-B72F-53D9869D084E}"/>
                    </a:ext>
                  </a:extLst>
                </p14:cNvPr>
                <p14:cNvContentPartPr/>
                <p14:nvPr/>
              </p14:nvContentPartPr>
              <p14:xfrm>
                <a:off x="6285925" y="5953175"/>
                <a:ext cx="27360" cy="13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EE60E6E-75B5-0D44-B72F-53D9869D08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276925" y="5944175"/>
                  <a:ext cx="45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FC8E567-840A-1C47-AC56-7561EA36BA56}"/>
                    </a:ext>
                  </a:extLst>
                </p14:cNvPr>
                <p14:cNvContentPartPr/>
                <p14:nvPr/>
              </p14:nvContentPartPr>
              <p14:xfrm>
                <a:off x="6325165" y="5940935"/>
                <a:ext cx="25920" cy="14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FC8E567-840A-1C47-AC56-7561EA36BA5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16165" y="5931935"/>
                  <a:ext cx="4356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CB17D63-76F3-9F47-A19A-E3B5AC95C509}"/>
                  </a:ext>
                </a:extLst>
              </p14:cNvPr>
              <p14:cNvContentPartPr/>
              <p14:nvPr/>
            </p14:nvContentPartPr>
            <p14:xfrm>
              <a:off x="1397516" y="5812255"/>
              <a:ext cx="10440" cy="18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CB17D63-76F3-9F47-A19A-E3B5AC95C50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388816" y="5803431"/>
                <a:ext cx="27492" cy="35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514DF54-0F1D-E846-8883-3807FFE45DEF}"/>
                  </a:ext>
                </a:extLst>
              </p14:cNvPr>
              <p14:cNvContentPartPr/>
              <p14:nvPr/>
            </p14:nvContentPartPr>
            <p14:xfrm>
              <a:off x="1746716" y="5768695"/>
              <a:ext cx="13320" cy="15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514DF54-0F1D-E846-8883-3807FFE45DE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737716" y="5759695"/>
                <a:ext cx="309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3F4DA62-0A85-6A49-BD6E-E11AD69D5705}"/>
                  </a:ext>
                </a:extLst>
              </p14:cNvPr>
              <p14:cNvContentPartPr/>
              <p14:nvPr/>
            </p14:nvContentPartPr>
            <p14:xfrm>
              <a:off x="1442876" y="5848615"/>
              <a:ext cx="48240" cy="51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3F4DA62-0A85-6A49-BD6E-E11AD69D570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433876" y="5839615"/>
                <a:ext cx="658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21E113F-B7D2-AF44-B9C9-20D133D2C523}"/>
                  </a:ext>
                </a:extLst>
              </p14:cNvPr>
              <p14:cNvContentPartPr/>
              <p14:nvPr/>
            </p14:nvContentPartPr>
            <p14:xfrm>
              <a:off x="1810076" y="5788135"/>
              <a:ext cx="39960" cy="64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21E113F-B7D2-AF44-B9C9-20D133D2C52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800994" y="5779135"/>
                <a:ext cx="5776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po 50">
            <a:extLst>
              <a:ext uri="{FF2B5EF4-FFF2-40B4-BE49-F238E27FC236}">
                <a16:creationId xmlns:a16="http://schemas.microsoft.com/office/drawing/2014/main" id="{D58C04E2-AAD8-4072-B478-96D977C9F7C9}"/>
              </a:ext>
            </a:extLst>
          </p:cNvPr>
          <p:cNvGrpSpPr/>
          <p:nvPr/>
        </p:nvGrpSpPr>
        <p:grpSpPr>
          <a:xfrm>
            <a:off x="4317016" y="4852800"/>
            <a:ext cx="283320" cy="302760"/>
            <a:chOff x="3619433" y="4872292"/>
            <a:chExt cx="28332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381FB9EC-A6B5-4ECF-8C83-801A1B2B7E24}"/>
                    </a:ext>
                  </a:extLst>
                </p14:cNvPr>
                <p14:cNvContentPartPr/>
                <p14:nvPr/>
              </p14:nvContentPartPr>
              <p14:xfrm>
                <a:off x="3619433" y="4872292"/>
                <a:ext cx="191880" cy="25128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381FB9EC-A6B5-4ECF-8C83-801A1B2B7E2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01433" y="4854292"/>
                  <a:ext cx="227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7817A30F-6794-49F0-8818-FBD2A020631C}"/>
                    </a:ext>
                  </a:extLst>
                </p14:cNvPr>
                <p14:cNvContentPartPr/>
                <p14:nvPr/>
              </p14:nvContentPartPr>
              <p14:xfrm>
                <a:off x="3902393" y="5174692"/>
                <a:ext cx="360" cy="36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7817A30F-6794-49F0-8818-FBD2A02063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84393" y="515669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A29F7FB6-7231-4F3F-B25F-466B628E1C98}"/>
                  </a:ext>
                </a:extLst>
              </p14:cNvPr>
              <p14:cNvContentPartPr/>
              <p14:nvPr/>
            </p14:nvContentPartPr>
            <p14:xfrm>
              <a:off x="1484044" y="4852800"/>
              <a:ext cx="236880" cy="27900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A29F7FB6-7231-4F3F-B25F-466B628E1C9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66017" y="4834800"/>
                <a:ext cx="272574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134CCFBB-11F7-4A88-AED1-46107D11AC41}"/>
                  </a:ext>
                </a:extLst>
              </p14:cNvPr>
              <p14:cNvContentPartPr/>
              <p14:nvPr/>
            </p14:nvContentPartPr>
            <p14:xfrm>
              <a:off x="1585564" y="5222520"/>
              <a:ext cx="360" cy="36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134CCFBB-11F7-4A88-AED1-46107D11AC4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67564" y="52045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C006D6E8-1DB6-4F87-9AA0-BCA63421FD11}"/>
                  </a:ext>
                </a:extLst>
              </p14:cNvPr>
              <p14:cNvContentPartPr/>
              <p14:nvPr/>
            </p14:nvContentPartPr>
            <p14:xfrm>
              <a:off x="5438056" y="4917960"/>
              <a:ext cx="237960" cy="30888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C006D6E8-1DB6-4F87-9AA0-BCA63421FD1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420029" y="4899981"/>
                <a:ext cx="273654" cy="344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18DF9E8F-C1E0-42C0-B255-2BECD9D1B087}"/>
                  </a:ext>
                </a:extLst>
              </p14:cNvPr>
              <p14:cNvContentPartPr/>
              <p14:nvPr/>
            </p14:nvContentPartPr>
            <p14:xfrm>
              <a:off x="5608336" y="5325120"/>
              <a:ext cx="360" cy="36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18DF9E8F-C1E0-42C0-B255-2BECD9D1B08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90336" y="53071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593F8862-F8FA-4EE5-B140-CC7109F661B2}"/>
                  </a:ext>
                </a:extLst>
              </p14:cNvPr>
              <p14:cNvContentPartPr/>
              <p14:nvPr/>
            </p14:nvContentPartPr>
            <p14:xfrm>
              <a:off x="3112440" y="5470740"/>
              <a:ext cx="360" cy="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593F8862-F8FA-4EE5-B140-CC7109F661B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94440" y="545274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po 99">
            <a:extLst>
              <a:ext uri="{FF2B5EF4-FFF2-40B4-BE49-F238E27FC236}">
                <a16:creationId xmlns:a16="http://schemas.microsoft.com/office/drawing/2014/main" id="{C7D8DB4D-1519-4093-A690-EDA89E58C5DF}"/>
              </a:ext>
            </a:extLst>
          </p:cNvPr>
          <p:cNvGrpSpPr/>
          <p:nvPr/>
        </p:nvGrpSpPr>
        <p:grpSpPr>
          <a:xfrm>
            <a:off x="2585040" y="5287320"/>
            <a:ext cx="1099080" cy="424440"/>
            <a:chOff x="2585040" y="5287320"/>
            <a:chExt cx="10990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603F88A0-0BDE-4278-BA78-E9E60F2869B4}"/>
                    </a:ext>
                  </a:extLst>
                </p14:cNvPr>
                <p14:cNvContentPartPr/>
                <p14:nvPr/>
              </p14:nvContentPartPr>
              <p14:xfrm>
                <a:off x="3127920" y="5459580"/>
                <a:ext cx="360" cy="3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603F88A0-0BDE-4278-BA78-E9E60F2869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09920" y="54415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5DAC42CB-F2BA-4154-924A-7D58DFB86273}"/>
                    </a:ext>
                  </a:extLst>
                </p14:cNvPr>
                <p14:cNvContentPartPr/>
                <p14:nvPr/>
              </p14:nvContentPartPr>
              <p14:xfrm>
                <a:off x="3135480" y="5448060"/>
                <a:ext cx="360" cy="3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5DAC42CB-F2BA-4154-924A-7D58DFB862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17480" y="54300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80158183-6C8B-4D2A-93E9-AC4240E1236B}"/>
                    </a:ext>
                  </a:extLst>
                </p14:cNvPr>
                <p14:cNvContentPartPr/>
                <p14:nvPr/>
              </p14:nvContentPartPr>
              <p14:xfrm>
                <a:off x="2612760" y="5418720"/>
                <a:ext cx="491400" cy="29304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80158183-6C8B-4D2A-93E9-AC4240E1236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94760" y="5400720"/>
                  <a:ext cx="527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45FCA810-D2FC-429D-908C-7D8F688FBFE1}"/>
                    </a:ext>
                  </a:extLst>
                </p14:cNvPr>
                <p14:cNvContentPartPr/>
                <p14:nvPr/>
              </p14:nvContentPartPr>
              <p14:xfrm>
                <a:off x="2585040" y="5383800"/>
                <a:ext cx="549360" cy="24804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45FCA810-D2FC-429D-908C-7D8F688FBFE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567052" y="5365774"/>
                  <a:ext cx="584977" cy="283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F44F2BBA-88FB-4DFA-A468-7FB303BB7445}"/>
                    </a:ext>
                  </a:extLst>
                </p14:cNvPr>
                <p14:cNvContentPartPr/>
                <p14:nvPr/>
              </p14:nvContentPartPr>
              <p14:xfrm>
                <a:off x="2621760" y="5328360"/>
                <a:ext cx="502560" cy="2246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F44F2BBA-88FB-4DFA-A468-7FB303BB744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603760" y="5310360"/>
                  <a:ext cx="538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63B2E654-09F4-4E06-B320-1444975BEAEE}"/>
                    </a:ext>
                  </a:extLst>
                </p14:cNvPr>
                <p14:cNvContentPartPr/>
                <p14:nvPr/>
              </p14:nvContentPartPr>
              <p14:xfrm>
                <a:off x="3144120" y="5379480"/>
                <a:ext cx="482400" cy="1929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63B2E654-09F4-4E06-B320-1444975BEAE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26120" y="5361514"/>
                  <a:ext cx="518040" cy="228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5D4DFA3E-A774-48F4-8C25-6240F8A2C734}"/>
                    </a:ext>
                  </a:extLst>
                </p14:cNvPr>
                <p14:cNvContentPartPr/>
                <p14:nvPr/>
              </p14:nvContentPartPr>
              <p14:xfrm>
                <a:off x="3108840" y="5302800"/>
                <a:ext cx="541080" cy="2872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5D4DFA3E-A774-48F4-8C25-6240F8A2C73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90840" y="5284800"/>
                  <a:ext cx="5767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5228C360-4A48-44CA-B518-FDEECBF932A1}"/>
                    </a:ext>
                  </a:extLst>
                </p14:cNvPr>
                <p14:cNvContentPartPr/>
                <p14:nvPr/>
              </p14:nvContentPartPr>
              <p14:xfrm>
                <a:off x="3118920" y="5470920"/>
                <a:ext cx="506880" cy="15192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5228C360-4A48-44CA-B518-FDEECBF932A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00920" y="5452920"/>
                  <a:ext cx="542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C9BC5B19-2D4C-42F9-823E-88BF0D37E30D}"/>
                    </a:ext>
                  </a:extLst>
                </p14:cNvPr>
                <p14:cNvContentPartPr/>
                <p14:nvPr/>
              </p14:nvContentPartPr>
              <p14:xfrm>
                <a:off x="3123960" y="5287320"/>
                <a:ext cx="560160" cy="33084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C9BC5B19-2D4C-42F9-823E-88BF0D37E30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05960" y="5269320"/>
                  <a:ext cx="595800" cy="36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52" name="Input penna 151">
                <a:extLst>
                  <a:ext uri="{FF2B5EF4-FFF2-40B4-BE49-F238E27FC236}">
                    <a16:creationId xmlns:a16="http://schemas.microsoft.com/office/drawing/2014/main" id="{65ED5899-8D0B-4EAA-81C2-61E2D0B7FBB4}"/>
                  </a:ext>
                </a:extLst>
              </p14:cNvPr>
              <p14:cNvContentPartPr/>
              <p14:nvPr/>
            </p14:nvContentPartPr>
            <p14:xfrm>
              <a:off x="3078240" y="6029640"/>
              <a:ext cx="360" cy="360"/>
            </p14:xfrm>
          </p:contentPart>
        </mc:Choice>
        <mc:Fallback xmlns="">
          <p:pic>
            <p:nvPicPr>
              <p:cNvPr id="152" name="Input penna 151">
                <a:extLst>
                  <a:ext uri="{FF2B5EF4-FFF2-40B4-BE49-F238E27FC236}">
                    <a16:creationId xmlns:a16="http://schemas.microsoft.com/office/drawing/2014/main" id="{65ED5899-8D0B-4EAA-81C2-61E2D0B7FBB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60240" y="601164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uppo 156">
            <a:extLst>
              <a:ext uri="{FF2B5EF4-FFF2-40B4-BE49-F238E27FC236}">
                <a16:creationId xmlns:a16="http://schemas.microsoft.com/office/drawing/2014/main" id="{7BF782F6-F2EF-4E66-8C53-9186B84DAABB}"/>
              </a:ext>
            </a:extLst>
          </p:cNvPr>
          <p:cNvGrpSpPr/>
          <p:nvPr/>
        </p:nvGrpSpPr>
        <p:grpSpPr>
          <a:xfrm>
            <a:off x="2748120" y="5887440"/>
            <a:ext cx="747000" cy="213560"/>
            <a:chOff x="2748120" y="5887440"/>
            <a:chExt cx="747000" cy="2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D75DB11D-1C34-4D76-8CEF-700D7381EC0A}"/>
                    </a:ext>
                  </a:extLst>
                </p14:cNvPr>
                <p14:cNvContentPartPr/>
                <p14:nvPr/>
              </p14:nvContentPartPr>
              <p14:xfrm>
                <a:off x="2748120" y="5887440"/>
                <a:ext cx="360" cy="3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D75DB11D-1C34-4D76-8CEF-700D7381EC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30120" y="58694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9E140871-B1CF-4CB7-B65A-96C4EFA633F0}"/>
                    </a:ext>
                  </a:extLst>
                </p14:cNvPr>
                <p14:cNvContentPartPr/>
                <p14:nvPr/>
              </p14:nvContentPartPr>
              <p14:xfrm>
                <a:off x="2773320" y="5892480"/>
                <a:ext cx="360" cy="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9E140871-B1CF-4CB7-B65A-96C4EFA633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55320" y="58744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EB4BC016-B14E-483C-B98D-821ABA943F16}"/>
                    </a:ext>
                  </a:extLst>
                </p14:cNvPr>
                <p14:cNvContentPartPr/>
                <p14:nvPr/>
              </p14:nvContentPartPr>
              <p14:xfrm>
                <a:off x="2788440" y="5933160"/>
                <a:ext cx="360" cy="3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EB4BC016-B14E-483C-B98D-821ABA943F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70440" y="5915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1F3BEABC-0BDB-43B8-B0E5-235E986CBB1E}"/>
                    </a:ext>
                  </a:extLst>
                </p14:cNvPr>
                <p14:cNvContentPartPr/>
                <p14:nvPr/>
              </p14:nvContentPartPr>
              <p14:xfrm>
                <a:off x="2829480" y="5958720"/>
                <a:ext cx="360" cy="3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1F3BEABC-0BDB-43B8-B0E5-235E986CBB1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11480" y="59407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295A3872-2E66-4EF3-B560-A008A8AF056A}"/>
                    </a:ext>
                  </a:extLst>
                </p14:cNvPr>
                <p14:cNvContentPartPr/>
                <p14:nvPr/>
              </p14:nvContentPartPr>
              <p14:xfrm>
                <a:off x="2854680" y="5933160"/>
                <a:ext cx="360" cy="36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295A3872-2E66-4EF3-B560-A008A8AF05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36680" y="5915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6D679A00-5695-43FA-826D-643AAD7E393D}"/>
                    </a:ext>
                  </a:extLst>
                </p14:cNvPr>
                <p14:cNvContentPartPr/>
                <p14:nvPr/>
              </p14:nvContentPartPr>
              <p14:xfrm>
                <a:off x="2864760" y="6014160"/>
                <a:ext cx="360" cy="3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6D679A00-5695-43FA-826D-643AAD7E39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46760" y="5996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35C0F6EB-3E0B-4401-B7C1-F11B1CC66019}"/>
                    </a:ext>
                  </a:extLst>
                </p14:cNvPr>
                <p14:cNvContentPartPr/>
                <p14:nvPr/>
              </p14:nvContentPartPr>
              <p14:xfrm>
                <a:off x="2900400" y="6004440"/>
                <a:ext cx="360" cy="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35C0F6EB-3E0B-4401-B7C1-F11B1CC6601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82400" y="59864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9D39B463-81AE-411E-9FAD-599904765E6A}"/>
                    </a:ext>
                  </a:extLst>
                </p14:cNvPr>
                <p14:cNvContentPartPr/>
                <p14:nvPr/>
              </p14:nvContentPartPr>
              <p14:xfrm>
                <a:off x="2936040" y="6004440"/>
                <a:ext cx="360" cy="36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9D39B463-81AE-411E-9FAD-599904765E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18040" y="59864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62A547D5-95FC-4F2B-964B-418B7432CD6B}"/>
                    </a:ext>
                  </a:extLst>
                </p14:cNvPr>
                <p14:cNvContentPartPr/>
                <p14:nvPr/>
              </p14:nvContentPartPr>
              <p14:xfrm>
                <a:off x="2951160" y="6055200"/>
                <a:ext cx="360" cy="36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62A547D5-95FC-4F2B-964B-418B7432CD6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33160" y="60372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11FF6DB0-9749-4201-B0F8-9C4786A701FE}"/>
                    </a:ext>
                  </a:extLst>
                </p14:cNvPr>
                <p14:cNvContentPartPr/>
                <p14:nvPr/>
              </p14:nvContentPartPr>
              <p14:xfrm>
                <a:off x="3012360" y="6055200"/>
                <a:ext cx="360" cy="36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11FF6DB0-9749-4201-B0F8-9C4786A701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94360" y="60372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133B8F67-FF9E-4B4A-9CA5-8696EC406C07}"/>
                    </a:ext>
                  </a:extLst>
                </p14:cNvPr>
                <p14:cNvContentPartPr/>
                <p14:nvPr/>
              </p14:nvContentPartPr>
              <p14:xfrm>
                <a:off x="3032520" y="6050160"/>
                <a:ext cx="360" cy="36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133B8F67-FF9E-4B4A-9CA5-8696EC406C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14520" y="6032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FBF33404-4447-4DC6-8DDB-BD6DF5EFED87}"/>
                    </a:ext>
                  </a:extLst>
                </p14:cNvPr>
                <p14:cNvContentPartPr/>
                <p14:nvPr/>
              </p14:nvContentPartPr>
              <p14:xfrm>
                <a:off x="3174720" y="6080760"/>
                <a:ext cx="360" cy="36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FBF33404-4447-4DC6-8DDB-BD6DF5EFED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56720" y="60627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0DA88A6A-35AF-44C6-90BB-4A802FA52C1E}"/>
                    </a:ext>
                  </a:extLst>
                </p14:cNvPr>
                <p14:cNvContentPartPr/>
                <p14:nvPr/>
              </p14:nvContentPartPr>
              <p14:xfrm>
                <a:off x="3184800" y="6050160"/>
                <a:ext cx="360" cy="3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0DA88A6A-35AF-44C6-90BB-4A802FA52C1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66800" y="6032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2A3CC649-1757-441F-A21D-99A31D9116A7}"/>
                    </a:ext>
                  </a:extLst>
                </p14:cNvPr>
                <p14:cNvContentPartPr/>
                <p14:nvPr/>
              </p14:nvContentPartPr>
              <p14:xfrm>
                <a:off x="3215400" y="6029640"/>
                <a:ext cx="4320" cy="3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2A3CC649-1757-441F-A21D-99A31D9116A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97400" y="6011640"/>
                  <a:ext cx="39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23B65611-766D-41B3-9CE6-9BB5761F0026}"/>
                    </a:ext>
                  </a:extLst>
                </p14:cNvPr>
                <p14:cNvContentPartPr/>
                <p14:nvPr/>
              </p14:nvContentPartPr>
              <p14:xfrm>
                <a:off x="3235560" y="6065280"/>
                <a:ext cx="360" cy="36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23B65611-766D-41B3-9CE6-9BB5761F002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17560" y="6047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7ECA226A-DDA5-48F7-9D5E-6A55FA3ECF94}"/>
                    </a:ext>
                  </a:extLst>
                </p14:cNvPr>
                <p14:cNvContentPartPr/>
                <p14:nvPr/>
              </p14:nvContentPartPr>
              <p14:xfrm>
                <a:off x="3261120" y="6044760"/>
                <a:ext cx="360" cy="3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7ECA226A-DDA5-48F7-9D5E-6A55FA3ECF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43120" y="60267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0ABF4E59-B69F-43BD-A20E-79AB54414FED}"/>
                    </a:ext>
                  </a:extLst>
                </p14:cNvPr>
                <p14:cNvContentPartPr/>
                <p14:nvPr/>
              </p14:nvContentPartPr>
              <p14:xfrm>
                <a:off x="3316920" y="6075360"/>
                <a:ext cx="360" cy="3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0ABF4E59-B69F-43BD-A20E-79AB54414F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98920" y="60573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81F963A7-484F-4525-B0AC-8A53B966E91C}"/>
                    </a:ext>
                  </a:extLst>
                </p14:cNvPr>
                <p14:cNvContentPartPr/>
                <p14:nvPr/>
              </p14:nvContentPartPr>
              <p14:xfrm>
                <a:off x="3347520" y="6044760"/>
                <a:ext cx="360" cy="36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81F963A7-484F-4525-B0AC-8A53B966E9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29520" y="60267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AE11EBB7-0083-4CC3-865C-3030F45D188A}"/>
                    </a:ext>
                  </a:extLst>
                </p14:cNvPr>
                <p14:cNvContentPartPr/>
                <p14:nvPr/>
              </p14:nvContentPartPr>
              <p14:xfrm>
                <a:off x="3367680" y="5999400"/>
                <a:ext cx="360" cy="36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AE11EBB7-0083-4CC3-865C-3030F45D18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49680" y="59814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D9C9E3C3-58B2-4EE7-9B4E-0237856DCFE5}"/>
                    </a:ext>
                  </a:extLst>
                </p14:cNvPr>
                <p14:cNvContentPartPr/>
                <p14:nvPr/>
              </p14:nvContentPartPr>
              <p14:xfrm>
                <a:off x="3398280" y="5978880"/>
                <a:ext cx="360" cy="36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D9C9E3C3-58B2-4EE7-9B4E-0237856DCF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80280" y="59608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50F60AFA-AB1C-4F53-AC8D-D5878FF0882B}"/>
                    </a:ext>
                  </a:extLst>
                </p14:cNvPr>
                <p14:cNvContentPartPr/>
                <p14:nvPr/>
              </p14:nvContentPartPr>
              <p14:xfrm>
                <a:off x="3403320" y="6014160"/>
                <a:ext cx="360" cy="36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50F60AFA-AB1C-4F53-AC8D-D5878FF088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85320" y="5996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15B3BC6C-D98D-460B-AB4B-1E9EF940094D}"/>
                    </a:ext>
                  </a:extLst>
                </p14:cNvPr>
                <p14:cNvContentPartPr/>
                <p14:nvPr/>
              </p14:nvContentPartPr>
              <p14:xfrm>
                <a:off x="3433920" y="5999400"/>
                <a:ext cx="360" cy="36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15B3BC6C-D98D-460B-AB4B-1E9EF94009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15920" y="59814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851616CE-0963-4065-A04D-B9FFF6D0172B}"/>
                    </a:ext>
                  </a:extLst>
                </p14:cNvPr>
                <p14:cNvContentPartPr/>
                <p14:nvPr/>
              </p14:nvContentPartPr>
              <p14:xfrm>
                <a:off x="3454080" y="5948280"/>
                <a:ext cx="360" cy="36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851616CE-0963-4065-A04D-B9FFF6D017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36080" y="5930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F108094F-D1C2-473C-8E82-E8F0B83F2FC3}"/>
                    </a:ext>
                  </a:extLst>
                </p14:cNvPr>
                <p14:cNvContentPartPr/>
                <p14:nvPr/>
              </p14:nvContentPartPr>
              <p14:xfrm>
                <a:off x="3494760" y="5928120"/>
                <a:ext cx="360" cy="36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F108094F-D1C2-473C-8E82-E8F0B83F2F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76760" y="59101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29E2F2A8-35D6-44BE-AC44-0838FEE24E6D}"/>
                    </a:ext>
                  </a:extLst>
                </p14:cNvPr>
                <p14:cNvContentPartPr/>
                <p14:nvPr/>
              </p14:nvContentPartPr>
              <p14:xfrm>
                <a:off x="2956200" y="5943240"/>
                <a:ext cx="360" cy="3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29E2F2A8-35D6-44BE-AC44-0838FEE24E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38200" y="59252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2D6FFBDB-9180-415C-9EE5-3F7D449C868A}"/>
                    </a:ext>
                  </a:extLst>
                </p14:cNvPr>
                <p14:cNvContentPartPr/>
                <p14:nvPr/>
              </p14:nvContentPartPr>
              <p14:xfrm>
                <a:off x="2991840" y="5918040"/>
                <a:ext cx="360" cy="36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2D6FFBDB-9180-415C-9EE5-3F7D449C86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73840" y="59000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2D5EFCDB-D4C0-43EE-967B-52C8B9235311}"/>
                    </a:ext>
                  </a:extLst>
                </p14:cNvPr>
                <p14:cNvContentPartPr/>
                <p14:nvPr/>
              </p14:nvContentPartPr>
              <p14:xfrm>
                <a:off x="3052680" y="5902920"/>
                <a:ext cx="360" cy="36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2D5EFCDB-D4C0-43EE-967B-52C8B923531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34680" y="58849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8685580B-9341-43B5-9833-8C8CA09216C0}"/>
                    </a:ext>
                  </a:extLst>
                </p14:cNvPr>
                <p14:cNvContentPartPr/>
                <p14:nvPr/>
              </p14:nvContentPartPr>
              <p14:xfrm>
                <a:off x="3093360" y="5902920"/>
                <a:ext cx="360" cy="36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8685580B-9341-43B5-9833-8C8CA09216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75360" y="58849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D33E9A71-AA4D-48AD-939C-7093232E520D}"/>
                    </a:ext>
                  </a:extLst>
                </p14:cNvPr>
                <p14:cNvContentPartPr/>
                <p14:nvPr/>
              </p14:nvContentPartPr>
              <p14:xfrm>
                <a:off x="3144120" y="5902920"/>
                <a:ext cx="2520" cy="36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D33E9A71-AA4D-48AD-939C-7093232E52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3120" y="5884920"/>
                  <a:ext cx="441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5F619E95-C59C-4B96-AC34-A6D0906B6C1B}"/>
                    </a:ext>
                  </a:extLst>
                </p14:cNvPr>
                <p14:cNvContentPartPr/>
                <p14:nvPr/>
              </p14:nvContentPartPr>
              <p14:xfrm>
                <a:off x="3174720" y="5902920"/>
                <a:ext cx="2520" cy="36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5F619E95-C59C-4B96-AC34-A6D0906B6C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56720" y="5884920"/>
                  <a:ext cx="38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0541C1B5-59C6-4640-B572-F64C7161CAC6}"/>
                    </a:ext>
                  </a:extLst>
                </p14:cNvPr>
                <p14:cNvContentPartPr/>
                <p14:nvPr/>
              </p14:nvContentPartPr>
              <p14:xfrm>
                <a:off x="3210360" y="5928120"/>
                <a:ext cx="360" cy="36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0541C1B5-59C6-4640-B572-F64C7161CAC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92360" y="59101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21106D9E-146F-4A41-B080-B266CD1D5463}"/>
                    </a:ext>
                  </a:extLst>
                </p14:cNvPr>
                <p14:cNvContentPartPr/>
                <p14:nvPr/>
              </p14:nvContentPartPr>
              <p14:xfrm>
                <a:off x="3245640" y="5943240"/>
                <a:ext cx="360" cy="36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21106D9E-146F-4A41-B080-B266CD1D54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27640" y="59252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6473381-2EE3-41F4-BA7A-7A2B6462B489}"/>
                    </a:ext>
                  </a:extLst>
                </p14:cNvPr>
                <p14:cNvContentPartPr/>
                <p14:nvPr/>
              </p14:nvContentPartPr>
              <p14:xfrm>
                <a:off x="3271200" y="5973840"/>
                <a:ext cx="360" cy="3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6473381-2EE3-41F4-BA7A-7A2B6462B48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53200" y="59558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F37512F5-1681-4B0A-B642-98407FC86181}"/>
                    </a:ext>
                  </a:extLst>
                </p14:cNvPr>
                <p14:cNvContentPartPr/>
                <p14:nvPr/>
              </p14:nvContentPartPr>
              <p14:xfrm>
                <a:off x="3296760" y="5989320"/>
                <a:ext cx="360" cy="36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F37512F5-1681-4B0A-B642-98407FC8618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78760" y="59713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2F090CB8-1436-4D28-BF2D-27C0DA82582F}"/>
                    </a:ext>
                  </a:extLst>
                </p14:cNvPr>
                <p14:cNvContentPartPr/>
                <p14:nvPr/>
              </p14:nvContentPartPr>
              <p14:xfrm>
                <a:off x="3367680" y="6065280"/>
                <a:ext cx="360" cy="36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2F090CB8-1436-4D28-BF2D-27C0DA8258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49680" y="6047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AE7166DC-DB6B-4025-A660-B179959D7F08}"/>
                    </a:ext>
                  </a:extLst>
                </p14:cNvPr>
                <p14:cNvContentPartPr/>
                <p14:nvPr/>
              </p14:nvContentPartPr>
              <p14:xfrm>
                <a:off x="3266160" y="6095880"/>
                <a:ext cx="360" cy="36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AE7166DC-DB6B-4025-A660-B179959D7F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48160" y="60778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8A9A0B86-4590-4A38-B6A2-6D7692AF496E}"/>
                    </a:ext>
                  </a:extLst>
                </p14:cNvPr>
                <p14:cNvContentPartPr/>
                <p14:nvPr/>
              </p14:nvContentPartPr>
              <p14:xfrm>
                <a:off x="2895360" y="6044760"/>
                <a:ext cx="360" cy="3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8A9A0B86-4590-4A38-B6A2-6D7692AF496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77360" y="60267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E5475386-8C09-4D19-8D1E-B051D5E6D471}"/>
                    </a:ext>
                  </a:extLst>
                </p14:cNvPr>
                <p14:cNvContentPartPr/>
                <p14:nvPr/>
              </p14:nvContentPartPr>
              <p14:xfrm>
                <a:off x="3001920" y="6090840"/>
                <a:ext cx="360" cy="3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E5475386-8C09-4D19-8D1E-B051D5E6D4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83920" y="60728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E49C6FAD-272F-4A06-9628-4481B71E2FD3}"/>
                    </a:ext>
                  </a:extLst>
                </p14:cNvPr>
                <p14:cNvContentPartPr/>
                <p14:nvPr/>
              </p14:nvContentPartPr>
              <p14:xfrm>
                <a:off x="3139080" y="6100640"/>
                <a:ext cx="360" cy="36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E49C6FAD-272F-4A06-9628-4481B71E2F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1080" y="60826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C547C6A1-C891-4FF4-ACBA-F3DDB3C8260A}"/>
                    </a:ext>
                  </a:extLst>
                </p14:cNvPr>
                <p14:cNvContentPartPr/>
                <p14:nvPr/>
              </p14:nvContentPartPr>
              <p14:xfrm>
                <a:off x="3413400" y="6045200"/>
                <a:ext cx="360" cy="36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C547C6A1-C891-4FF4-ACBA-F3DDB3C826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95400" y="60272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90" name="Input penna 189">
                <a:extLst>
                  <a:ext uri="{FF2B5EF4-FFF2-40B4-BE49-F238E27FC236}">
                    <a16:creationId xmlns:a16="http://schemas.microsoft.com/office/drawing/2014/main" id="{B2313321-6AAF-4690-AE60-978304CDD307}"/>
                  </a:ext>
                </a:extLst>
              </p14:cNvPr>
              <p14:cNvContentPartPr/>
              <p14:nvPr/>
            </p14:nvContentPartPr>
            <p14:xfrm>
              <a:off x="4115400" y="5365800"/>
              <a:ext cx="503640" cy="633240"/>
            </p14:xfrm>
          </p:contentPart>
        </mc:Choice>
        <mc:Fallback xmlns="">
          <p:pic>
            <p:nvPicPr>
              <p:cNvPr id="190" name="Input penna 189">
                <a:extLst>
                  <a:ext uri="{FF2B5EF4-FFF2-40B4-BE49-F238E27FC236}">
                    <a16:creationId xmlns:a16="http://schemas.microsoft.com/office/drawing/2014/main" id="{B2313321-6AAF-4690-AE60-978304CDD30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079400" y="5329800"/>
                <a:ext cx="5752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91" name="Input penna 190">
                <a:extLst>
                  <a:ext uri="{FF2B5EF4-FFF2-40B4-BE49-F238E27FC236}">
                    <a16:creationId xmlns:a16="http://schemas.microsoft.com/office/drawing/2014/main" id="{55F54037-F914-412E-AC52-8096CF12D3B7}"/>
                  </a:ext>
                </a:extLst>
              </p14:cNvPr>
              <p14:cNvContentPartPr/>
              <p14:nvPr/>
            </p14:nvContentPartPr>
            <p14:xfrm>
              <a:off x="4137360" y="6249600"/>
              <a:ext cx="573840" cy="585720"/>
            </p14:xfrm>
          </p:contentPart>
        </mc:Choice>
        <mc:Fallback xmlns="">
          <p:pic>
            <p:nvPicPr>
              <p:cNvPr id="191" name="Input penna 190">
                <a:extLst>
                  <a:ext uri="{FF2B5EF4-FFF2-40B4-BE49-F238E27FC236}">
                    <a16:creationId xmlns:a16="http://schemas.microsoft.com/office/drawing/2014/main" id="{55F54037-F914-412E-AC52-8096CF12D3B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101337" y="6213578"/>
                <a:ext cx="645525" cy="657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92" name="Input penna 191">
                <a:extLst>
                  <a:ext uri="{FF2B5EF4-FFF2-40B4-BE49-F238E27FC236}">
                    <a16:creationId xmlns:a16="http://schemas.microsoft.com/office/drawing/2014/main" id="{C2B83FFA-7CE1-40DC-B3A4-1B453226A313}"/>
                  </a:ext>
                </a:extLst>
              </p14:cNvPr>
              <p14:cNvContentPartPr/>
              <p14:nvPr/>
            </p14:nvContentPartPr>
            <p14:xfrm>
              <a:off x="4697880" y="5325120"/>
              <a:ext cx="887400" cy="474840"/>
            </p14:xfrm>
          </p:contentPart>
        </mc:Choice>
        <mc:Fallback xmlns="">
          <p:pic>
            <p:nvPicPr>
              <p:cNvPr id="192" name="Input penna 191">
                <a:extLst>
                  <a:ext uri="{FF2B5EF4-FFF2-40B4-BE49-F238E27FC236}">
                    <a16:creationId xmlns:a16="http://schemas.microsoft.com/office/drawing/2014/main" id="{C2B83FFA-7CE1-40DC-B3A4-1B453226A31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661880" y="5289120"/>
                <a:ext cx="95904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93" name="Input penna 192">
                <a:extLst>
                  <a:ext uri="{FF2B5EF4-FFF2-40B4-BE49-F238E27FC236}">
                    <a16:creationId xmlns:a16="http://schemas.microsoft.com/office/drawing/2014/main" id="{61F40BE3-DC49-4AB6-89E5-0B344DF32F9E}"/>
                  </a:ext>
                </a:extLst>
              </p14:cNvPr>
              <p14:cNvContentPartPr/>
              <p14:nvPr/>
            </p14:nvContentPartPr>
            <p14:xfrm>
              <a:off x="5042040" y="5786280"/>
              <a:ext cx="652320" cy="1119960"/>
            </p14:xfrm>
          </p:contentPart>
        </mc:Choice>
        <mc:Fallback xmlns="">
          <p:pic>
            <p:nvPicPr>
              <p:cNvPr id="193" name="Input penna 192">
                <a:extLst>
                  <a:ext uri="{FF2B5EF4-FFF2-40B4-BE49-F238E27FC236}">
                    <a16:creationId xmlns:a16="http://schemas.microsoft.com/office/drawing/2014/main" id="{61F40BE3-DC49-4AB6-89E5-0B344DF32F9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006040" y="5750268"/>
                <a:ext cx="723960" cy="1191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96" name="Input penna 195">
                <a:extLst>
                  <a:ext uri="{FF2B5EF4-FFF2-40B4-BE49-F238E27FC236}">
                    <a16:creationId xmlns:a16="http://schemas.microsoft.com/office/drawing/2014/main" id="{7C65D514-B7A4-47EB-B2B1-3CF43E037DD0}"/>
                  </a:ext>
                </a:extLst>
              </p14:cNvPr>
              <p14:cNvContentPartPr/>
              <p14:nvPr/>
            </p14:nvContentPartPr>
            <p14:xfrm>
              <a:off x="4094040" y="5957040"/>
              <a:ext cx="77040" cy="281160"/>
            </p14:xfrm>
          </p:contentPart>
        </mc:Choice>
        <mc:Fallback xmlns="">
          <p:pic>
            <p:nvPicPr>
              <p:cNvPr id="196" name="Input penna 195">
                <a:extLst>
                  <a:ext uri="{FF2B5EF4-FFF2-40B4-BE49-F238E27FC236}">
                    <a16:creationId xmlns:a16="http://schemas.microsoft.com/office/drawing/2014/main" id="{7C65D514-B7A4-47EB-B2B1-3CF43E037DD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075955" y="5939040"/>
                <a:ext cx="112847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97" name="Input penna 196">
                <a:extLst>
                  <a:ext uri="{FF2B5EF4-FFF2-40B4-BE49-F238E27FC236}">
                    <a16:creationId xmlns:a16="http://schemas.microsoft.com/office/drawing/2014/main" id="{3C9B77B9-729A-428C-A49D-5E3000DC666E}"/>
                  </a:ext>
                </a:extLst>
              </p14:cNvPr>
              <p14:cNvContentPartPr/>
              <p14:nvPr/>
            </p14:nvContentPartPr>
            <p14:xfrm>
              <a:off x="4091880" y="5991960"/>
              <a:ext cx="93240" cy="251280"/>
            </p14:xfrm>
          </p:contentPart>
        </mc:Choice>
        <mc:Fallback xmlns="">
          <p:pic>
            <p:nvPicPr>
              <p:cNvPr id="197" name="Input penna 196">
                <a:extLst>
                  <a:ext uri="{FF2B5EF4-FFF2-40B4-BE49-F238E27FC236}">
                    <a16:creationId xmlns:a16="http://schemas.microsoft.com/office/drawing/2014/main" id="{3C9B77B9-729A-428C-A49D-5E3000DC666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073880" y="5973960"/>
                <a:ext cx="1288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98" name="Input penna 197">
                <a:extLst>
                  <a:ext uri="{FF2B5EF4-FFF2-40B4-BE49-F238E27FC236}">
                    <a16:creationId xmlns:a16="http://schemas.microsoft.com/office/drawing/2014/main" id="{D83B0C3A-1F4F-4FA7-9E4B-27BD8DA78EA4}"/>
                  </a:ext>
                </a:extLst>
              </p14:cNvPr>
              <p14:cNvContentPartPr/>
              <p14:nvPr/>
            </p14:nvContentPartPr>
            <p14:xfrm>
              <a:off x="4094400" y="6147480"/>
              <a:ext cx="73440" cy="113760"/>
            </p14:xfrm>
          </p:contentPart>
        </mc:Choice>
        <mc:Fallback xmlns="">
          <p:pic>
            <p:nvPicPr>
              <p:cNvPr id="198" name="Input penna 197">
                <a:extLst>
                  <a:ext uri="{FF2B5EF4-FFF2-40B4-BE49-F238E27FC236}">
                    <a16:creationId xmlns:a16="http://schemas.microsoft.com/office/drawing/2014/main" id="{D83B0C3A-1F4F-4FA7-9E4B-27BD8DA78EA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076400" y="6129480"/>
                <a:ext cx="109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7" name="Input penna 206">
                <a:extLst>
                  <a:ext uri="{FF2B5EF4-FFF2-40B4-BE49-F238E27FC236}">
                    <a16:creationId xmlns:a16="http://schemas.microsoft.com/office/drawing/2014/main" id="{258A0176-5582-4300-AA3B-A5E41B9F8008}"/>
                  </a:ext>
                </a:extLst>
              </p14:cNvPr>
              <p14:cNvContentPartPr/>
              <p14:nvPr/>
            </p14:nvContentPartPr>
            <p14:xfrm>
              <a:off x="4524960" y="5342160"/>
              <a:ext cx="204480" cy="60840"/>
            </p14:xfrm>
          </p:contentPart>
        </mc:Choice>
        <mc:Fallback xmlns="">
          <p:pic>
            <p:nvPicPr>
              <p:cNvPr id="207" name="Input penna 206">
                <a:extLst>
                  <a:ext uri="{FF2B5EF4-FFF2-40B4-BE49-F238E27FC236}">
                    <a16:creationId xmlns:a16="http://schemas.microsoft.com/office/drawing/2014/main" id="{258A0176-5582-4300-AA3B-A5E41B9F800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506928" y="5324053"/>
                <a:ext cx="240183" cy="96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931C341B-FCAB-4EF0-9440-9C7C0B1DB4AE}"/>
                  </a:ext>
                </a:extLst>
              </p14:cNvPr>
              <p14:cNvContentPartPr/>
              <p14:nvPr/>
            </p14:nvContentPartPr>
            <p14:xfrm>
              <a:off x="1082808" y="5540688"/>
              <a:ext cx="362160" cy="79272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931C341B-FCAB-4EF0-9440-9C7C0B1DB4A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64808" y="5522688"/>
                <a:ext cx="397800" cy="82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C6F837CF-A1D9-4483-A291-FC809484D442}"/>
                  </a:ext>
                </a:extLst>
              </p14:cNvPr>
              <p14:cNvContentPartPr/>
              <p14:nvPr/>
            </p14:nvContentPartPr>
            <p14:xfrm>
              <a:off x="1010808" y="5448168"/>
              <a:ext cx="440280" cy="78732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C6F837CF-A1D9-4483-A291-FC809484D44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92808" y="5430160"/>
                <a:ext cx="475920" cy="822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586C858C-D5D9-4B8D-AFB0-D81C49A027B4}"/>
                  </a:ext>
                </a:extLst>
              </p14:cNvPr>
              <p14:cNvContentPartPr/>
              <p14:nvPr/>
            </p14:nvContentPartPr>
            <p14:xfrm>
              <a:off x="1420128" y="5424408"/>
              <a:ext cx="610920" cy="89676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586C858C-D5D9-4B8D-AFB0-D81C49A027B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402128" y="5406408"/>
                <a:ext cx="64656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050F99E1-3824-49BE-8AC6-93C9E073C09E}"/>
                  </a:ext>
                </a:extLst>
              </p14:cNvPr>
              <p14:cNvContentPartPr/>
              <p14:nvPr/>
            </p14:nvContentPartPr>
            <p14:xfrm>
              <a:off x="1450368" y="5474088"/>
              <a:ext cx="518400" cy="20196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050F99E1-3824-49BE-8AC6-93C9E073C09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432368" y="5456088"/>
                <a:ext cx="5540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9ED71410-E5AF-4C61-A37A-44CE1ABE2590}"/>
                  </a:ext>
                </a:extLst>
              </p14:cNvPr>
              <p14:cNvContentPartPr/>
              <p14:nvPr/>
            </p14:nvContentPartPr>
            <p14:xfrm>
              <a:off x="991368" y="5478408"/>
              <a:ext cx="416880" cy="73872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9ED71410-E5AF-4C61-A37A-44CE1ABE259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73368" y="5460408"/>
                <a:ext cx="452520" cy="77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FE2D6164-843E-4D51-8E26-8E3A599A60FE}"/>
              </a:ext>
            </a:extLst>
          </p:cNvPr>
          <p:cNvGrpSpPr/>
          <p:nvPr/>
        </p:nvGrpSpPr>
        <p:grpSpPr>
          <a:xfrm>
            <a:off x="1070208" y="5528808"/>
            <a:ext cx="874440" cy="840960"/>
            <a:chOff x="1070208" y="5528808"/>
            <a:chExt cx="874440" cy="84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D046670B-1CAD-45F4-886D-A9EF2D9F8542}"/>
                    </a:ext>
                  </a:extLst>
                </p14:cNvPr>
                <p14:cNvContentPartPr/>
                <p14:nvPr/>
              </p14:nvContentPartPr>
              <p14:xfrm>
                <a:off x="1163088" y="5992128"/>
                <a:ext cx="65880" cy="3200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D046670B-1CAD-45F4-886D-A9EF2D9F85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4989" y="5974148"/>
                  <a:ext cx="101716" cy="3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F24B3CED-7A7E-4357-944F-742A6BFCF1AC}"/>
                    </a:ext>
                  </a:extLst>
                </p14:cNvPr>
                <p14:cNvContentPartPr/>
                <p14:nvPr/>
              </p14:nvContentPartPr>
              <p14:xfrm>
                <a:off x="1267488" y="6095808"/>
                <a:ext cx="48240" cy="2667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F24B3CED-7A7E-4357-944F-742A6BFCF1A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49488" y="6077808"/>
                  <a:ext cx="83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06946049-B337-48A1-B1FA-46F928722182}"/>
                    </a:ext>
                  </a:extLst>
                </p14:cNvPr>
                <p14:cNvContentPartPr/>
                <p14:nvPr/>
              </p14:nvContentPartPr>
              <p14:xfrm>
                <a:off x="1358568" y="6193008"/>
                <a:ext cx="11880" cy="1083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06946049-B337-48A1-B1FA-46F92872218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40005" y="6175008"/>
                  <a:ext cx="48634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EE4AC252-8DB4-4337-BD0F-4DC8959B4DF2}"/>
                    </a:ext>
                  </a:extLst>
                </p14:cNvPr>
                <p14:cNvContentPartPr/>
                <p14:nvPr/>
              </p14:nvContentPartPr>
              <p14:xfrm>
                <a:off x="1572048" y="6205608"/>
                <a:ext cx="69120" cy="1641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EE4AC252-8DB4-4337-BD0F-4DC8959B4DF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54048" y="6187608"/>
                  <a:ext cx="104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E94052E6-C83D-4AD9-BB13-8AA096386DD7}"/>
                    </a:ext>
                  </a:extLst>
                </p14:cNvPr>
                <p14:cNvContentPartPr/>
                <p14:nvPr/>
              </p14:nvContentPartPr>
              <p14:xfrm>
                <a:off x="1882728" y="6065208"/>
                <a:ext cx="27000" cy="26748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E94052E6-C83D-4AD9-BB13-8AA096386DD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64728" y="6047208"/>
                  <a:ext cx="62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DE5DCC8A-234C-4D6A-9E5D-7CB6E922E8AD}"/>
                    </a:ext>
                  </a:extLst>
                </p14:cNvPr>
                <p14:cNvContentPartPr/>
                <p14:nvPr/>
              </p14:nvContentPartPr>
              <p14:xfrm>
                <a:off x="1760328" y="6132168"/>
                <a:ext cx="32040" cy="2131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DE5DCC8A-234C-4D6A-9E5D-7CB6E922E8A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42328" y="6114168"/>
                  <a:ext cx="67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6A1CE0A4-DB0A-4015-89AC-E14D601376E2}"/>
                    </a:ext>
                  </a:extLst>
                </p14:cNvPr>
                <p14:cNvContentPartPr/>
                <p14:nvPr/>
              </p14:nvContentPartPr>
              <p14:xfrm>
                <a:off x="1657728" y="6211728"/>
                <a:ext cx="42120" cy="10044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6A1CE0A4-DB0A-4015-89AC-E14D601376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39728" y="6193728"/>
                  <a:ext cx="77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7788B269-8C00-4E88-A894-69DF2CC9B596}"/>
                    </a:ext>
                  </a:extLst>
                </p14:cNvPr>
                <p14:cNvContentPartPr/>
                <p14:nvPr/>
              </p14:nvContentPartPr>
              <p14:xfrm>
                <a:off x="1070208" y="5528808"/>
                <a:ext cx="149040" cy="7005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7788B269-8C00-4E88-A894-69DF2CC9B59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52208" y="5510808"/>
                  <a:ext cx="184680" cy="7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D7E5F79C-67F5-4CFA-A9F1-C27FC9339B4B}"/>
                    </a:ext>
                  </a:extLst>
                </p14:cNvPr>
                <p14:cNvContentPartPr/>
                <p14:nvPr/>
              </p14:nvContentPartPr>
              <p14:xfrm>
                <a:off x="1261728" y="6138288"/>
                <a:ext cx="141840" cy="1328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D7E5F79C-67F5-4CFA-A9F1-C27FC9339B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43728" y="6120288"/>
                  <a:ext cx="177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BE919FBC-3FBD-4E79-A4BC-08FB4D506623}"/>
                    </a:ext>
                  </a:extLst>
                </p14:cNvPr>
                <p14:cNvContentPartPr/>
                <p14:nvPr/>
              </p14:nvContentPartPr>
              <p14:xfrm>
                <a:off x="1424808" y="6181128"/>
                <a:ext cx="25920" cy="9648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BE919FBC-3FBD-4E79-A4BC-08FB4D50662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07055" y="6163128"/>
                  <a:ext cx="61072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69B952E9-A1E4-4538-8175-A91A9C2F3334}"/>
                    </a:ext>
                  </a:extLst>
                </p14:cNvPr>
                <p14:cNvContentPartPr/>
                <p14:nvPr/>
              </p14:nvContentPartPr>
              <p14:xfrm>
                <a:off x="1816128" y="6126408"/>
                <a:ext cx="360" cy="17640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69B952E9-A1E4-4538-8175-A91A9C2F333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98128" y="6108408"/>
                  <a:ext cx="36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12066D7C-BEA7-490B-8653-68768CAAFE13}"/>
                    </a:ext>
                  </a:extLst>
                </p14:cNvPr>
                <p14:cNvContentPartPr/>
                <p14:nvPr/>
              </p14:nvContentPartPr>
              <p14:xfrm>
                <a:off x="1901808" y="6042888"/>
                <a:ext cx="42840" cy="2109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12066D7C-BEA7-490B-8653-68768CAAFE1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83808" y="6024888"/>
                  <a:ext cx="7848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po 188">
            <a:extLst>
              <a:ext uri="{FF2B5EF4-FFF2-40B4-BE49-F238E27FC236}">
                <a16:creationId xmlns:a16="http://schemas.microsoft.com/office/drawing/2014/main" id="{AAF7D20A-D342-49EE-8D17-806AE3D498B4}"/>
              </a:ext>
            </a:extLst>
          </p:cNvPr>
          <p:cNvGrpSpPr/>
          <p:nvPr/>
        </p:nvGrpSpPr>
        <p:grpSpPr>
          <a:xfrm>
            <a:off x="1150848" y="5565168"/>
            <a:ext cx="761760" cy="260640"/>
            <a:chOff x="1150848" y="5565168"/>
            <a:chExt cx="7617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54FC22B7-9007-4FBB-8D4F-74ABE9521665}"/>
                    </a:ext>
                  </a:extLst>
                </p14:cNvPr>
                <p14:cNvContentPartPr/>
                <p14:nvPr/>
              </p14:nvContentPartPr>
              <p14:xfrm>
                <a:off x="1150848" y="5577768"/>
                <a:ext cx="299880" cy="24804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54FC22B7-9007-4FBB-8D4F-74ABE95216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2848" y="5559768"/>
                  <a:ext cx="335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ED5B9470-7D74-49D9-B093-367EA71C3058}"/>
                    </a:ext>
                  </a:extLst>
                </p14:cNvPr>
                <p14:cNvContentPartPr/>
                <p14:nvPr/>
              </p14:nvContentPartPr>
              <p14:xfrm>
                <a:off x="1480968" y="5565168"/>
                <a:ext cx="431640" cy="13500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ED5B9470-7D74-49D9-B093-367EA71C30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62953" y="5547120"/>
                  <a:ext cx="467310" cy="17073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399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0D9F-1F71-4844-9B32-2EF3FA62D497}"/>
              </a:ext>
            </a:extLst>
          </p:cNvPr>
          <p:cNvSpPr txBox="1"/>
          <p:nvPr/>
        </p:nvSpPr>
        <p:spPr>
          <a:xfrm>
            <a:off x="2511525" y="2288431"/>
            <a:ext cx="7168949" cy="2281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T" sz="3600">
                <a:latin typeface="BigKids" pitchFamily="2" charset="0"/>
              </a:rPr>
              <a:t>ESISTE GiA</a:t>
            </a:r>
            <a:r>
              <a:rPr lang="en-IT" sz="3600" b="1">
                <a:latin typeface="Chalkboard" panose="03050602040202020205" pitchFamily="66" charset="77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en-IT" sz="6600">
                <a:latin typeface="BigKids" pitchFamily="2" charset="0"/>
              </a:rPr>
              <a:t>una </a:t>
            </a:r>
            <a:r>
              <a:rPr lang="en-IT" sz="6600">
                <a:solidFill>
                  <a:srgbClr val="742DFD"/>
                </a:solidFill>
                <a:latin typeface="BigKids" pitchFamily="2" charset="0"/>
              </a:rPr>
              <a:t>soluzione</a:t>
            </a:r>
            <a:r>
              <a:rPr lang="en-IT" sz="6600" b="1"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757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ancia, sedendo, frutta, tavolo&#10;&#10;Descrizione generata automaticamente">
            <a:extLst>
              <a:ext uri="{FF2B5EF4-FFF2-40B4-BE49-F238E27FC236}">
                <a16:creationId xmlns:a16="http://schemas.microsoft.com/office/drawing/2014/main" id="{3ECB7733-4DCC-479F-8D3E-25D0C948E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8411" y="-288318"/>
            <a:ext cx="6267235" cy="2250681"/>
          </a:xfrm>
          <a:prstGeom prst="rect">
            <a:avLst/>
          </a:prstGeom>
          <a:effectLst>
            <a:outerShdw blurRad="1257300" dist="50800" dir="5400000" sx="1000" sy="1000" algn="ctr" rotWithShape="0">
              <a:schemeClr val="bg1"/>
            </a:outerShdw>
          </a:effec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ED2A2D2E-5B60-4163-9689-642B5AAA31DD}"/>
              </a:ext>
            </a:extLst>
          </p:cNvPr>
          <p:cNvSpPr txBox="1"/>
          <p:nvPr/>
        </p:nvSpPr>
        <p:spPr>
          <a:xfrm>
            <a:off x="3884315" y="298413"/>
            <a:ext cx="4695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>
                <a:solidFill>
                  <a:schemeClr val="bg1"/>
                </a:solidFill>
                <a:latin typeface="BigKids" pitchFamily="2" charset="0"/>
              </a:rPr>
              <a:t>S</a:t>
            </a:r>
            <a:r>
              <a:rPr lang="en-IT" sz="3200">
                <a:solidFill>
                  <a:schemeClr val="bg1"/>
                </a:solidFill>
                <a:latin typeface="BigKids" pitchFamily="2" charset="0"/>
              </a:rPr>
              <a:t>vantaggi</a:t>
            </a:r>
            <a:r>
              <a:rPr lang="it-IT" sz="3200">
                <a:solidFill>
                  <a:schemeClr val="bg1"/>
                </a:solidFill>
                <a:latin typeface="BigKids" pitchFamily="2" charset="0"/>
              </a:rPr>
              <a:t> della </a:t>
            </a:r>
          </a:p>
          <a:p>
            <a:pPr algn="ctr"/>
            <a:r>
              <a:rPr lang="it-IT" sz="3200">
                <a:solidFill>
                  <a:schemeClr val="bg1"/>
                </a:solidFill>
                <a:latin typeface="BigKids" pitchFamily="2" charset="0"/>
              </a:rPr>
              <a:t>SOLUZIONE corrente </a:t>
            </a:r>
            <a:endParaRPr lang="en-IT" sz="3200">
              <a:solidFill>
                <a:schemeClr val="bg1"/>
              </a:solidFill>
              <a:latin typeface="BigKid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AC26C-A946-4D3A-A2A5-9E40CEB02FAF}"/>
              </a:ext>
            </a:extLst>
          </p:cNvPr>
          <p:cNvSpPr txBox="1"/>
          <p:nvPr/>
        </p:nvSpPr>
        <p:spPr>
          <a:xfrm>
            <a:off x="841124" y="2637518"/>
            <a:ext cx="2347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ight Could Pen" panose="03000600000000000000" pitchFamily="66" charset="0"/>
              </a:rPr>
              <a:t>Ricordarsi ogni giorno di girare le uova</a:t>
            </a:r>
            <a:endParaRPr lang="en-IT" sz="2000">
              <a:latin typeface="Might Could Pen" panose="03000600000000000000" pitchFamily="66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8AE637F-BC7E-4337-9C56-3FDF305BA037}"/>
              </a:ext>
            </a:extLst>
          </p:cNvPr>
          <p:cNvSpPr txBox="1"/>
          <p:nvPr/>
        </p:nvSpPr>
        <p:spPr>
          <a:xfrm>
            <a:off x="9374023" y="2691806"/>
            <a:ext cx="1798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ight Could Pen" panose="03000600000000000000" pitchFamily="66" charset="0"/>
              </a:rPr>
              <a:t>Controllare sempre la temperatura</a:t>
            </a:r>
            <a:endParaRPr lang="en-IT" sz="2000">
              <a:latin typeface="Might Could Pen" panose="03000600000000000000" pitchFamily="66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347A258-011D-437A-90C2-2D27925D81D4}"/>
              </a:ext>
            </a:extLst>
          </p:cNvPr>
          <p:cNvSpPr txBox="1"/>
          <p:nvPr/>
        </p:nvSpPr>
        <p:spPr>
          <a:xfrm>
            <a:off x="2609127" y="4893025"/>
            <a:ext cx="2711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ight Could Pen" panose="03000600000000000000" pitchFamily="66" charset="0"/>
              </a:rPr>
              <a:t>Avere un calendario e segnare i giorni focali </a:t>
            </a:r>
            <a:endParaRPr lang="en-IT" sz="2000">
              <a:latin typeface="Might Could Pen" panose="03000600000000000000" pitchFamily="66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890A596-6DE9-4054-BC7F-B0859B754E92}"/>
              </a:ext>
            </a:extLst>
          </p:cNvPr>
          <p:cNvSpPr txBox="1"/>
          <p:nvPr/>
        </p:nvSpPr>
        <p:spPr>
          <a:xfrm>
            <a:off x="7265133" y="4893024"/>
            <a:ext cx="219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ight Could Pen" panose="03000600000000000000" pitchFamily="66" charset="0"/>
              </a:rPr>
              <a:t>Annotarsi su un agenda alcuni note importanti</a:t>
            </a:r>
            <a:endParaRPr lang="en-IT" sz="2000">
              <a:latin typeface="Might Could Pen" panose="03000600000000000000" pitchFamily="66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E005077-5E93-482D-880F-094F30AD1BA4}"/>
              </a:ext>
            </a:extLst>
          </p:cNvPr>
          <p:cNvSpPr txBox="1"/>
          <p:nvPr/>
        </p:nvSpPr>
        <p:spPr>
          <a:xfrm>
            <a:off x="4868667" y="2694375"/>
            <a:ext cx="245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Might Could Pen" panose="03000600000000000000" pitchFamily="66" charset="0"/>
              </a:rPr>
              <a:t>Se inesperti, il web è l’unica fonte di documentazione</a:t>
            </a:r>
            <a:endParaRPr lang="en-IT" sz="2000">
              <a:latin typeface="Might Could Pen" panose="03000600000000000000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34F74B6E-4F6B-4A7F-BE1D-86CA1AF3A6E9}"/>
                  </a:ext>
                </a:extLst>
              </p14:cNvPr>
              <p14:cNvContentPartPr/>
              <p14:nvPr/>
            </p14:nvContentPartPr>
            <p14:xfrm>
              <a:off x="5036418" y="2214852"/>
              <a:ext cx="1941840" cy="31608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34F74B6E-4F6B-4A7F-BE1D-86CA1AF3A6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8418" y="2196852"/>
                <a:ext cx="19774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695FD483-CD5A-4BEC-A7FC-4927BFFF7D4B}"/>
                  </a:ext>
                </a:extLst>
              </p14:cNvPr>
              <p14:cNvContentPartPr/>
              <p14:nvPr/>
            </p14:nvContentPartPr>
            <p14:xfrm>
              <a:off x="5065218" y="2114052"/>
              <a:ext cx="2157840" cy="42192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695FD483-CD5A-4BEC-A7FC-4927BFFF7D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47218" y="2096052"/>
                <a:ext cx="219348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o 51">
            <a:extLst>
              <a:ext uri="{FF2B5EF4-FFF2-40B4-BE49-F238E27FC236}">
                <a16:creationId xmlns:a16="http://schemas.microsoft.com/office/drawing/2014/main" id="{A3E86646-A5D0-4B67-B4CB-A57A712D12F5}"/>
              </a:ext>
            </a:extLst>
          </p:cNvPr>
          <p:cNvGrpSpPr/>
          <p:nvPr/>
        </p:nvGrpSpPr>
        <p:grpSpPr>
          <a:xfrm>
            <a:off x="5037138" y="2110812"/>
            <a:ext cx="2235240" cy="433080"/>
            <a:chOff x="5037138" y="2110812"/>
            <a:chExt cx="223524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5CCA4E2E-BDAA-475D-841B-905675EF5170}"/>
                    </a:ext>
                  </a:extLst>
                </p14:cNvPr>
                <p14:cNvContentPartPr/>
                <p14:nvPr/>
              </p14:nvContentPartPr>
              <p14:xfrm>
                <a:off x="5037138" y="2110812"/>
                <a:ext cx="2235240" cy="43308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5CCA4E2E-BDAA-475D-841B-905675EF51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19138" y="2092812"/>
                  <a:ext cx="22708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04FE6ECF-7906-4B15-BF1F-B6EBCEF0E148}"/>
                    </a:ext>
                  </a:extLst>
                </p14:cNvPr>
                <p14:cNvContentPartPr/>
                <p14:nvPr/>
              </p14:nvContentPartPr>
              <p14:xfrm>
                <a:off x="7177338" y="2211612"/>
                <a:ext cx="77760" cy="26424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04FE6ECF-7906-4B15-BF1F-B6EBCEF0E1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59338" y="2193612"/>
                  <a:ext cx="113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790E310-6D49-4153-8793-6CDE1D980080}"/>
                    </a:ext>
                  </a:extLst>
                </p14:cNvPr>
                <p14:cNvContentPartPr/>
                <p14:nvPr/>
              </p14:nvContentPartPr>
              <p14:xfrm>
                <a:off x="6834978" y="2228532"/>
                <a:ext cx="168480" cy="13752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790E310-6D49-4153-8793-6CDE1D9800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16978" y="2210532"/>
                  <a:ext cx="204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990BEEF3-39BF-42F1-9F58-BB532BC0299E}"/>
                    </a:ext>
                  </a:extLst>
                </p14:cNvPr>
                <p14:cNvContentPartPr/>
                <p14:nvPr/>
              </p14:nvContentPartPr>
              <p14:xfrm>
                <a:off x="6984378" y="2348412"/>
                <a:ext cx="86760" cy="7704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990BEEF3-39BF-42F1-9F58-BB532BC0299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66378" y="2330412"/>
                  <a:ext cx="122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DF1FB263-AF4D-4CEE-BC25-FD136E832979}"/>
                    </a:ext>
                  </a:extLst>
                </p14:cNvPr>
                <p14:cNvContentPartPr/>
                <p14:nvPr/>
              </p14:nvContentPartPr>
              <p14:xfrm>
                <a:off x="6845418" y="2236812"/>
                <a:ext cx="144360" cy="14688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DF1FB263-AF4D-4CEE-BC25-FD136E832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27418" y="2218812"/>
                  <a:ext cx="18000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3880372E-5B6D-4F5F-80F2-97F04C7DAD4E}"/>
              </a:ext>
            </a:extLst>
          </p:cNvPr>
          <p:cNvGrpSpPr/>
          <p:nvPr/>
        </p:nvGrpSpPr>
        <p:grpSpPr>
          <a:xfrm>
            <a:off x="5301018" y="2298732"/>
            <a:ext cx="1132920" cy="156600"/>
            <a:chOff x="5301018" y="2298732"/>
            <a:chExt cx="11329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CD378AFE-897D-4ABE-AB00-B2B18C43D177}"/>
                    </a:ext>
                  </a:extLst>
                </p14:cNvPr>
                <p14:cNvContentPartPr/>
                <p14:nvPr/>
              </p14:nvContentPartPr>
              <p14:xfrm>
                <a:off x="5301018" y="2298732"/>
                <a:ext cx="121320" cy="1314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CD378AFE-897D-4ABE-AB00-B2B18C43D1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83018" y="2280732"/>
                  <a:ext cx="156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86029284-E10F-48C9-8933-6285B6231482}"/>
                    </a:ext>
                  </a:extLst>
                </p14:cNvPr>
                <p14:cNvContentPartPr/>
                <p14:nvPr/>
              </p14:nvContentPartPr>
              <p14:xfrm>
                <a:off x="5486058" y="2315292"/>
                <a:ext cx="110520" cy="13104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86029284-E10F-48C9-8933-6285B623148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68058" y="2297341"/>
                  <a:ext cx="146160" cy="166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EB8E0E85-F7DA-4F66-8BA8-A505BBACA344}"/>
                    </a:ext>
                  </a:extLst>
                </p14:cNvPr>
                <p14:cNvContentPartPr/>
                <p14:nvPr/>
              </p14:nvContentPartPr>
              <p14:xfrm>
                <a:off x="5637978" y="2311332"/>
                <a:ext cx="60840" cy="124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EB8E0E85-F7DA-4F66-8BA8-A505BBACA34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20084" y="2293332"/>
                  <a:ext cx="9627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12AB7C5F-B655-408F-BCFD-4243A847BDAC}"/>
                    </a:ext>
                  </a:extLst>
                </p14:cNvPr>
                <p14:cNvContentPartPr/>
                <p14:nvPr/>
              </p14:nvContentPartPr>
              <p14:xfrm>
                <a:off x="5756778" y="2312772"/>
                <a:ext cx="97200" cy="13896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12AB7C5F-B655-408F-BCFD-4243A847BDA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38778" y="2294725"/>
                  <a:ext cx="132840" cy="174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A217BE93-2D36-4A0A-86E7-1C39B0CBFAB7}"/>
                    </a:ext>
                  </a:extLst>
                </p14:cNvPr>
                <p14:cNvContentPartPr/>
                <p14:nvPr/>
              </p14:nvContentPartPr>
              <p14:xfrm>
                <a:off x="5907618" y="2303772"/>
                <a:ext cx="171720" cy="15156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A217BE93-2D36-4A0A-86E7-1C39B0CBFAB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89618" y="2285772"/>
                  <a:ext cx="20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B0839D68-9336-4C61-9D31-44DF24886DC5}"/>
                    </a:ext>
                  </a:extLst>
                </p14:cNvPr>
                <p14:cNvContentPartPr/>
                <p14:nvPr/>
              </p14:nvContentPartPr>
              <p14:xfrm>
                <a:off x="6165378" y="2414292"/>
                <a:ext cx="11520" cy="162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B0839D68-9336-4C61-9D31-44DF24886DC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47378" y="2396292"/>
                  <a:ext cx="47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29E4B557-73B6-472C-BC6D-627572FFC5A3}"/>
                    </a:ext>
                  </a:extLst>
                </p14:cNvPr>
                <p14:cNvContentPartPr/>
                <p14:nvPr/>
              </p14:nvContentPartPr>
              <p14:xfrm>
                <a:off x="6311178" y="2414292"/>
                <a:ext cx="11520" cy="50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29E4B557-73B6-472C-BC6D-627572FFC5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93178" y="2396292"/>
                  <a:ext cx="47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88A49449-8084-456F-BDE3-7B7385E151E3}"/>
                    </a:ext>
                  </a:extLst>
                </p14:cNvPr>
                <p14:cNvContentPartPr/>
                <p14:nvPr/>
              </p14:nvContentPartPr>
              <p14:xfrm>
                <a:off x="6424578" y="2428332"/>
                <a:ext cx="9360" cy="396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88A49449-8084-456F-BDE3-7B7385E151E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06578" y="2408532"/>
                  <a:ext cx="45000" cy="4316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DF56ACF8-AC06-4EE2-9B7C-3E1DF428097C}"/>
                  </a:ext>
                </a:extLst>
              </p14:cNvPr>
              <p14:cNvContentPartPr/>
              <p14:nvPr/>
            </p14:nvContentPartPr>
            <p14:xfrm>
              <a:off x="3334698" y="4056972"/>
              <a:ext cx="651600" cy="74952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DF56ACF8-AC06-4EE2-9B7C-3E1DF428097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16688" y="4038972"/>
                <a:ext cx="687260" cy="78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221536B9-982F-4479-B47C-3054F6F692D6}"/>
              </a:ext>
            </a:extLst>
          </p:cNvPr>
          <p:cNvGrpSpPr/>
          <p:nvPr/>
        </p:nvGrpSpPr>
        <p:grpSpPr>
          <a:xfrm>
            <a:off x="3412818" y="4363332"/>
            <a:ext cx="807480" cy="311040"/>
            <a:chOff x="3412818" y="4363332"/>
            <a:chExt cx="80748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24DB1499-EC93-462C-8702-D3FF09ADCDA6}"/>
                    </a:ext>
                  </a:extLst>
                </p14:cNvPr>
                <p14:cNvContentPartPr/>
                <p14:nvPr/>
              </p14:nvContentPartPr>
              <p14:xfrm>
                <a:off x="3451698" y="4428492"/>
                <a:ext cx="73080" cy="3708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24DB1499-EC93-462C-8702-D3FF09ADCD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33698" y="4410492"/>
                  <a:ext cx="1087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A053EBF6-9061-406C-9318-271EF948209E}"/>
                    </a:ext>
                  </a:extLst>
                </p14:cNvPr>
                <p14:cNvContentPartPr/>
                <p14:nvPr/>
              </p14:nvContentPartPr>
              <p14:xfrm>
                <a:off x="3412818" y="4406172"/>
                <a:ext cx="124920" cy="784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A053EBF6-9061-406C-9318-271EF948209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94870" y="4388172"/>
                  <a:ext cx="160458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7613F1EB-6F8D-4D48-921C-BD9DE91B6770}"/>
                    </a:ext>
                  </a:extLst>
                </p14:cNvPr>
                <p14:cNvContentPartPr/>
                <p14:nvPr/>
              </p14:nvContentPartPr>
              <p14:xfrm>
                <a:off x="3460698" y="4409772"/>
                <a:ext cx="73800" cy="1011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7613F1EB-6F8D-4D48-921C-BD9DE91B677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42698" y="4391772"/>
                  <a:ext cx="109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4298C957-2C72-400D-9B54-2CE8A3A1671B}"/>
                    </a:ext>
                  </a:extLst>
                </p14:cNvPr>
                <p14:cNvContentPartPr/>
                <p14:nvPr/>
              </p14:nvContentPartPr>
              <p14:xfrm>
                <a:off x="3604698" y="4392492"/>
                <a:ext cx="138240" cy="838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4298C957-2C72-400D-9B54-2CE8A3A167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6698" y="4374492"/>
                  <a:ext cx="173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2C514DF5-E910-4076-9AA2-74D57F11E86D}"/>
                    </a:ext>
                  </a:extLst>
                </p14:cNvPr>
                <p14:cNvContentPartPr/>
                <p14:nvPr/>
              </p14:nvContentPartPr>
              <p14:xfrm>
                <a:off x="3634578" y="4363692"/>
                <a:ext cx="108360" cy="1299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2C514DF5-E910-4076-9AA2-74D57F11E86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16638" y="4345692"/>
                  <a:ext cx="143882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A162E208-789F-47D0-B1AC-518398B768F1}"/>
                    </a:ext>
                  </a:extLst>
                </p14:cNvPr>
                <p14:cNvContentPartPr/>
                <p14:nvPr/>
              </p14:nvContentPartPr>
              <p14:xfrm>
                <a:off x="3817458" y="4379172"/>
                <a:ext cx="111960" cy="9000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A162E208-789F-47D0-B1AC-518398B76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99458" y="4361244"/>
                  <a:ext cx="147600" cy="125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88369DDB-FA2C-4D99-92B7-C7D646E9402F}"/>
                    </a:ext>
                  </a:extLst>
                </p14:cNvPr>
                <p14:cNvContentPartPr/>
                <p14:nvPr/>
              </p14:nvContentPartPr>
              <p14:xfrm>
                <a:off x="3848778" y="4363332"/>
                <a:ext cx="66240" cy="11736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88369DDB-FA2C-4D99-92B7-C7D646E940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30778" y="4345332"/>
                  <a:ext cx="101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936245D-DA86-41E7-A10A-FFFAB8F69E17}"/>
                    </a:ext>
                  </a:extLst>
                </p14:cNvPr>
                <p14:cNvContentPartPr/>
                <p14:nvPr/>
              </p14:nvContentPartPr>
              <p14:xfrm>
                <a:off x="3990618" y="4392492"/>
                <a:ext cx="100080" cy="464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936245D-DA86-41E7-A10A-FFFAB8F69E1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72618" y="4374492"/>
                  <a:ext cx="135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3219E2D2-F207-449A-BA0B-2B9B4C93B2FC}"/>
                    </a:ext>
                  </a:extLst>
                </p14:cNvPr>
                <p14:cNvContentPartPr/>
                <p14:nvPr/>
              </p14:nvContentPartPr>
              <p14:xfrm>
                <a:off x="3998898" y="4367292"/>
                <a:ext cx="87840" cy="1054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3219E2D2-F207-449A-BA0B-2B9B4C93B2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80824" y="4349292"/>
                  <a:ext cx="123627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8735F16D-DB7C-48EC-A6AF-97F2F03E9FF0}"/>
                    </a:ext>
                  </a:extLst>
                </p14:cNvPr>
                <p14:cNvContentPartPr/>
                <p14:nvPr/>
              </p14:nvContentPartPr>
              <p14:xfrm>
                <a:off x="4150818" y="4374852"/>
                <a:ext cx="69480" cy="6768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8735F16D-DB7C-48EC-A6AF-97F2F03E9FF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32911" y="4356852"/>
                  <a:ext cx="104936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419D809C-5239-44A5-857A-5DC0876F79BD}"/>
                    </a:ext>
                  </a:extLst>
                </p14:cNvPr>
                <p14:cNvContentPartPr/>
                <p14:nvPr/>
              </p14:nvContentPartPr>
              <p14:xfrm>
                <a:off x="4137498" y="4395732"/>
                <a:ext cx="55080" cy="8460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419D809C-5239-44A5-857A-5DC0876F79B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19498" y="4377732"/>
                  <a:ext cx="90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D696CA6C-B09E-44D1-A25A-3EE78CA933D8}"/>
                    </a:ext>
                  </a:extLst>
                </p14:cNvPr>
                <p14:cNvContentPartPr/>
                <p14:nvPr/>
              </p14:nvContentPartPr>
              <p14:xfrm>
                <a:off x="3430818" y="4562772"/>
                <a:ext cx="147240" cy="9252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D696CA6C-B09E-44D1-A25A-3EE78CA933D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12862" y="4544772"/>
                  <a:ext cx="182793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0A7AE8CB-B4BF-4FB0-A517-9790B4495345}"/>
                    </a:ext>
                  </a:extLst>
                </p14:cNvPr>
                <p14:cNvContentPartPr/>
                <p14:nvPr/>
              </p14:nvContentPartPr>
              <p14:xfrm>
                <a:off x="3484098" y="4503012"/>
                <a:ext cx="101520" cy="1306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0A7AE8CB-B4BF-4FB0-A517-9790B449534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66098" y="4484962"/>
                  <a:ext cx="137160" cy="1664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41812FB9-291B-4A3B-97C9-7551F264FCE6}"/>
                    </a:ext>
                  </a:extLst>
                </p14:cNvPr>
                <p14:cNvContentPartPr/>
                <p14:nvPr/>
              </p14:nvContentPartPr>
              <p14:xfrm>
                <a:off x="3621258" y="4510572"/>
                <a:ext cx="315720" cy="16380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41812FB9-291B-4A3B-97C9-7551F264FCE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03237" y="4492572"/>
                  <a:ext cx="351401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46381A34-5BA9-454E-B530-2050FB0905B2}"/>
                    </a:ext>
                  </a:extLst>
                </p14:cNvPr>
                <p14:cNvContentPartPr/>
                <p14:nvPr/>
              </p14:nvContentPartPr>
              <p14:xfrm>
                <a:off x="3850218" y="4511292"/>
                <a:ext cx="81360" cy="1569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46381A34-5BA9-454E-B530-2050FB0905B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32218" y="4493292"/>
                  <a:ext cx="11700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666EFADA-B00E-482F-A209-557EDEB3EE2A}"/>
                  </a:ext>
                </a:extLst>
              </p14:cNvPr>
              <p14:cNvContentPartPr/>
              <p14:nvPr/>
            </p14:nvContentPartPr>
            <p14:xfrm>
              <a:off x="3417138" y="4615692"/>
              <a:ext cx="829080" cy="6912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666EFADA-B00E-482F-A209-557EDEB3EE2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399138" y="4597692"/>
                <a:ext cx="86472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8D58F755-7FC6-44AB-955D-4DB631F3E174}"/>
              </a:ext>
            </a:extLst>
          </p:cNvPr>
          <p:cNvGrpSpPr/>
          <p:nvPr/>
        </p:nvGrpSpPr>
        <p:grpSpPr>
          <a:xfrm>
            <a:off x="3335778" y="3970212"/>
            <a:ext cx="934920" cy="836280"/>
            <a:chOff x="3335778" y="3970212"/>
            <a:chExt cx="934920" cy="83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EB3299CD-B62E-42AD-AAD2-384BA48004DB}"/>
                    </a:ext>
                  </a:extLst>
                </p14:cNvPr>
                <p14:cNvContentPartPr/>
                <p14:nvPr/>
              </p14:nvContentPartPr>
              <p14:xfrm>
                <a:off x="3335778" y="3970212"/>
                <a:ext cx="934920" cy="83628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EB3299CD-B62E-42AD-AAD2-384BA48004D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17771" y="3952212"/>
                  <a:ext cx="970574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89878F3C-6D55-4360-954E-6F29CF13902A}"/>
                    </a:ext>
                  </a:extLst>
                </p14:cNvPr>
                <p14:cNvContentPartPr/>
                <p14:nvPr/>
              </p14:nvContentPartPr>
              <p14:xfrm>
                <a:off x="3350538" y="4177932"/>
                <a:ext cx="853200" cy="352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89878F3C-6D55-4360-954E-6F29CF13902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32538" y="4159746"/>
                  <a:ext cx="888840" cy="7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574C56DD-5E3E-45BF-B83D-2C8A1A27DA6E}"/>
                    </a:ext>
                  </a:extLst>
                </p14:cNvPr>
                <p14:cNvContentPartPr/>
                <p14:nvPr/>
              </p14:nvContentPartPr>
              <p14:xfrm>
                <a:off x="3533418" y="4218252"/>
                <a:ext cx="86400" cy="51768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574C56DD-5E3E-45BF-B83D-2C8A1A27DA6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15418" y="4200239"/>
                  <a:ext cx="122040" cy="553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7ED1C88E-CF72-44A0-AD54-75B45365E0EB}"/>
                    </a:ext>
                  </a:extLst>
                </p14:cNvPr>
                <p14:cNvContentPartPr/>
                <p14:nvPr/>
              </p14:nvContentPartPr>
              <p14:xfrm>
                <a:off x="3728178" y="4218252"/>
                <a:ext cx="124560" cy="5760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7ED1C88E-CF72-44A0-AD54-75B45365E0E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10178" y="4200252"/>
                  <a:ext cx="16020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B0EED303-4D77-49ED-B0F1-C9DB30FF2C93}"/>
                    </a:ext>
                  </a:extLst>
                </p14:cNvPr>
                <p14:cNvContentPartPr/>
                <p14:nvPr/>
              </p14:nvContentPartPr>
              <p14:xfrm>
                <a:off x="3911058" y="4222572"/>
                <a:ext cx="102240" cy="5540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B0EED303-4D77-49ED-B0F1-C9DB30FF2C9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93058" y="4204584"/>
                  <a:ext cx="137880" cy="589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A501CECC-DB8D-4A3A-91B7-483DE22F3F06}"/>
                    </a:ext>
                  </a:extLst>
                </p14:cNvPr>
                <p14:cNvContentPartPr/>
                <p14:nvPr/>
              </p14:nvContentPartPr>
              <p14:xfrm>
                <a:off x="4093218" y="4199172"/>
                <a:ext cx="88920" cy="5421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A501CECC-DB8D-4A3A-91B7-483DE22F3F0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75218" y="4181172"/>
                  <a:ext cx="12456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5E1CD44B-BA97-4B9E-8449-147B896897AE}"/>
                    </a:ext>
                  </a:extLst>
                </p14:cNvPr>
                <p14:cNvContentPartPr/>
                <p14:nvPr/>
              </p14:nvContentPartPr>
              <p14:xfrm>
                <a:off x="3359538" y="4323732"/>
                <a:ext cx="862920" cy="579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5E1CD44B-BA97-4B9E-8449-147B896897A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41538" y="4305732"/>
                  <a:ext cx="898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4B2FEC49-64D5-42AB-B894-0EEEA75FF61C}"/>
                    </a:ext>
                  </a:extLst>
                </p14:cNvPr>
                <p14:cNvContentPartPr/>
                <p14:nvPr/>
              </p14:nvContentPartPr>
              <p14:xfrm>
                <a:off x="3407778" y="4479972"/>
                <a:ext cx="861480" cy="2628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4B2FEC49-64D5-42AB-B894-0EEEA75FF61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89778" y="4461972"/>
                  <a:ext cx="897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AC59FE23-094F-41EF-AEF0-7845A6C8B5F0}"/>
                    </a:ext>
                  </a:extLst>
                </p14:cNvPr>
                <p14:cNvContentPartPr/>
                <p14:nvPr/>
              </p14:nvContentPartPr>
              <p14:xfrm>
                <a:off x="3450978" y="4051572"/>
                <a:ext cx="142920" cy="11520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AC59FE23-094F-41EF-AEF0-7845A6C8B5F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433023" y="4033572"/>
                  <a:ext cx="17847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37B09FC8-5B6B-467A-89B9-A8B9C5332619}"/>
                    </a:ext>
                  </a:extLst>
                </p14:cNvPr>
                <p14:cNvContentPartPr/>
                <p14:nvPr/>
              </p14:nvContentPartPr>
              <p14:xfrm>
                <a:off x="3621258" y="4038612"/>
                <a:ext cx="35640" cy="1188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37B09FC8-5B6B-467A-89B9-A8B9C533261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603258" y="4020612"/>
                  <a:ext cx="71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5B563AE6-3919-4835-8EEF-E56AA61D8351}"/>
                    </a:ext>
                  </a:extLst>
                </p14:cNvPr>
                <p14:cNvContentPartPr/>
                <p14:nvPr/>
              </p14:nvContentPartPr>
              <p14:xfrm>
                <a:off x="3683538" y="4047612"/>
                <a:ext cx="115920" cy="10800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5B563AE6-3919-4835-8EEF-E56AA61D835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665538" y="4029612"/>
                  <a:ext cx="151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F3C268E5-4BE6-462A-A38D-7B2778B8C861}"/>
                    </a:ext>
                  </a:extLst>
                </p14:cNvPr>
                <p14:cNvContentPartPr/>
                <p14:nvPr/>
              </p14:nvContentPartPr>
              <p14:xfrm>
                <a:off x="3847338" y="4056612"/>
                <a:ext cx="80640" cy="12276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F3C268E5-4BE6-462A-A38D-7B2778B8C86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29257" y="4038612"/>
                  <a:ext cx="116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0698750B-0CE6-4CDC-B8CC-D017506DD2E7}"/>
                    </a:ext>
                  </a:extLst>
                </p14:cNvPr>
                <p14:cNvContentPartPr/>
                <p14:nvPr/>
              </p14:nvContentPartPr>
              <p14:xfrm>
                <a:off x="3958218" y="4033572"/>
                <a:ext cx="101160" cy="1353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0698750B-0CE6-4CDC-B8CC-D017506DD2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40218" y="4015572"/>
                  <a:ext cx="136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FC35E97-6A74-425E-A9DD-437C9D89F59F}"/>
                    </a:ext>
                  </a:extLst>
                </p14:cNvPr>
                <p14:cNvContentPartPr/>
                <p14:nvPr/>
              </p14:nvContentPartPr>
              <p14:xfrm>
                <a:off x="4113378" y="4038252"/>
                <a:ext cx="71640" cy="11700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FC35E97-6A74-425E-A9DD-437C9D89F59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95287" y="4020252"/>
                  <a:ext cx="10746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13" name="Input penna 112">
                <a:extLst>
                  <a:ext uri="{FF2B5EF4-FFF2-40B4-BE49-F238E27FC236}">
                    <a16:creationId xmlns:a16="http://schemas.microsoft.com/office/drawing/2014/main" id="{EE447438-6061-4FE7-B629-8E2F8F9D96FD}"/>
                  </a:ext>
                </a:extLst>
              </p14:cNvPr>
              <p14:cNvContentPartPr/>
              <p14:nvPr/>
            </p14:nvContentPartPr>
            <p14:xfrm>
              <a:off x="8159192" y="4181125"/>
              <a:ext cx="484951" cy="163131"/>
            </p14:xfrm>
          </p:contentPart>
        </mc:Choice>
        <mc:Fallback xmlns="">
          <p:pic>
            <p:nvPicPr>
              <p:cNvPr id="113" name="Input penna 112">
                <a:extLst>
                  <a:ext uri="{FF2B5EF4-FFF2-40B4-BE49-F238E27FC236}">
                    <a16:creationId xmlns:a16="http://schemas.microsoft.com/office/drawing/2014/main" id="{EE447438-6061-4FE7-B629-8E2F8F9D96F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141191" y="4163119"/>
                <a:ext cx="520593" cy="198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FC82DEC1-04B8-4ADD-BE85-7E4BB61F9686}"/>
                  </a:ext>
                </a:extLst>
              </p14:cNvPr>
              <p14:cNvContentPartPr/>
              <p14:nvPr/>
            </p14:nvContentPartPr>
            <p14:xfrm>
              <a:off x="8257641" y="4757537"/>
              <a:ext cx="515742" cy="45719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FC82DEC1-04B8-4ADD-BE85-7E4BB61F968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239633" y="4739395"/>
                <a:ext cx="551397" cy="81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4" name="Input penna 123">
                <a:extLst>
                  <a:ext uri="{FF2B5EF4-FFF2-40B4-BE49-F238E27FC236}">
                    <a16:creationId xmlns:a16="http://schemas.microsoft.com/office/drawing/2014/main" id="{8E12F780-D8A5-4E32-A48D-3421097CF85B}"/>
                  </a:ext>
                </a:extLst>
              </p14:cNvPr>
              <p14:cNvContentPartPr/>
              <p14:nvPr/>
            </p14:nvContentPartPr>
            <p14:xfrm>
              <a:off x="8538975" y="4335327"/>
              <a:ext cx="269328" cy="474049"/>
            </p14:xfrm>
          </p:contentPart>
        </mc:Choice>
        <mc:Fallback xmlns="">
          <p:pic>
            <p:nvPicPr>
              <p:cNvPr id="124" name="Input penna 123">
                <a:extLst>
                  <a:ext uri="{FF2B5EF4-FFF2-40B4-BE49-F238E27FC236}">
                    <a16:creationId xmlns:a16="http://schemas.microsoft.com/office/drawing/2014/main" id="{8E12F780-D8A5-4E32-A48D-3421097CF85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520948" y="4317330"/>
                <a:ext cx="305022" cy="5096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3B562529-4FF3-408F-A264-E87421296AE1}"/>
              </a:ext>
            </a:extLst>
          </p:cNvPr>
          <p:cNvGrpSpPr/>
          <p:nvPr/>
        </p:nvGrpSpPr>
        <p:grpSpPr>
          <a:xfrm>
            <a:off x="8069536" y="4199164"/>
            <a:ext cx="753874" cy="644043"/>
            <a:chOff x="8151303" y="4269016"/>
            <a:chExt cx="67212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D469A873-A932-4FC8-A166-6BEA96AA77EE}"/>
                    </a:ext>
                  </a:extLst>
                </p14:cNvPr>
                <p14:cNvContentPartPr/>
                <p14:nvPr/>
              </p14:nvContentPartPr>
              <p14:xfrm>
                <a:off x="8151303" y="4319416"/>
                <a:ext cx="379080" cy="52380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D469A873-A932-4FC8-A166-6BEA96AA77E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35254" y="4303368"/>
                  <a:ext cx="410857" cy="555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B0FBDDE9-0546-4083-B33C-A2043C7089F4}"/>
                    </a:ext>
                  </a:extLst>
                </p14:cNvPr>
                <p14:cNvContentPartPr/>
                <p14:nvPr/>
              </p14:nvContentPartPr>
              <p14:xfrm>
                <a:off x="8172183" y="4269016"/>
                <a:ext cx="455040" cy="5457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B0FBDDE9-0546-4083-B33C-A2043C7089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56127" y="4252974"/>
                  <a:ext cx="486832" cy="577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B425E910-346B-481E-BFE5-3C54611D0D12}"/>
                    </a:ext>
                  </a:extLst>
                </p14:cNvPr>
                <p14:cNvContentPartPr/>
                <p14:nvPr/>
              </p14:nvContentPartPr>
              <p14:xfrm>
                <a:off x="8283423" y="4423816"/>
                <a:ext cx="183960" cy="223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B425E910-346B-481E-BFE5-3C54611D0D1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67371" y="4407873"/>
                  <a:ext cx="215744" cy="53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6AA8518F-9D36-4149-BDE6-2609F00AC32B}"/>
                    </a:ext>
                  </a:extLst>
                </p14:cNvPr>
                <p14:cNvContentPartPr/>
                <p14:nvPr/>
              </p14:nvContentPartPr>
              <p14:xfrm>
                <a:off x="8310783" y="4524976"/>
                <a:ext cx="133560" cy="1872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6AA8518F-9D36-4149-BDE6-2609F00AC32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94691" y="4508838"/>
                  <a:ext cx="165421" cy="50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0AF5E100-EA2A-44B0-9F14-26CECBCE8462}"/>
                    </a:ext>
                  </a:extLst>
                </p14:cNvPr>
                <p14:cNvContentPartPr/>
                <p14:nvPr/>
              </p14:nvContentPartPr>
              <p14:xfrm>
                <a:off x="8256063" y="4620736"/>
                <a:ext cx="183600" cy="327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0AF5E100-EA2A-44B0-9F14-26CECBCE846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239986" y="4604677"/>
                  <a:ext cx="215433" cy="64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11EEFF30-BB16-49CD-A65D-EEFD608EDFCF}"/>
                    </a:ext>
                  </a:extLst>
                </p14:cNvPr>
                <p14:cNvContentPartPr/>
                <p14:nvPr/>
              </p14:nvContentPartPr>
              <p14:xfrm>
                <a:off x="8635143" y="4339936"/>
                <a:ext cx="188280" cy="42120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11EEFF30-BB16-49CD-A65D-EEFD608EDFC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619106" y="4323896"/>
                  <a:ext cx="220034" cy="45295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27" name="Input penna 126">
                <a:extLst>
                  <a:ext uri="{FF2B5EF4-FFF2-40B4-BE49-F238E27FC236}">
                    <a16:creationId xmlns:a16="http://schemas.microsoft.com/office/drawing/2014/main" id="{55C38D69-2EE7-4DBB-A8E0-F0B6FC584807}"/>
                  </a:ext>
                </a:extLst>
              </p14:cNvPr>
              <p14:cNvContentPartPr/>
              <p14:nvPr/>
            </p14:nvContentPartPr>
            <p14:xfrm>
              <a:off x="8515191" y="4703335"/>
              <a:ext cx="335952" cy="128001"/>
            </p14:xfrm>
          </p:contentPart>
        </mc:Choice>
        <mc:Fallback xmlns="">
          <p:pic>
            <p:nvPicPr>
              <p:cNvPr id="127" name="Input penna 126">
                <a:extLst>
                  <a:ext uri="{FF2B5EF4-FFF2-40B4-BE49-F238E27FC236}">
                    <a16:creationId xmlns:a16="http://schemas.microsoft.com/office/drawing/2014/main" id="{55C38D69-2EE7-4DBB-A8E0-F0B6FC58480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497187" y="4685357"/>
                <a:ext cx="371600" cy="163597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C7B15FD9-772D-48FB-82C3-7A054CC7D13B}"/>
              </a:ext>
            </a:extLst>
          </p:cNvPr>
          <p:cNvGrpSpPr/>
          <p:nvPr/>
        </p:nvGrpSpPr>
        <p:grpSpPr>
          <a:xfrm>
            <a:off x="10083349" y="1987817"/>
            <a:ext cx="573556" cy="678600"/>
            <a:chOff x="10081283" y="2129353"/>
            <a:chExt cx="44424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9B2628C4-58CF-474D-BA8A-A6516DCE91D7}"/>
                    </a:ext>
                  </a:extLst>
                </p14:cNvPr>
                <p14:cNvContentPartPr/>
                <p14:nvPr/>
              </p14:nvContentPartPr>
              <p14:xfrm>
                <a:off x="10081283" y="2264713"/>
                <a:ext cx="311040" cy="39024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9B2628C4-58CF-474D-BA8A-A6516DCE91D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67335" y="2250776"/>
                  <a:ext cx="338657" cy="417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298C7C5A-9649-4F0F-9890-02C9EC3AD2BA}"/>
                    </a:ext>
                  </a:extLst>
                </p14:cNvPr>
                <p14:cNvContentPartPr/>
                <p14:nvPr/>
              </p14:nvContentPartPr>
              <p14:xfrm>
                <a:off x="10273523" y="2129353"/>
                <a:ext cx="252000" cy="23292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298C7C5A-9649-4F0F-9890-02C9EC3AD2B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59570" y="2115406"/>
                  <a:ext cx="279628" cy="260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80A212BF-1DB0-42F5-A986-B6F903C2E424}"/>
                    </a:ext>
                  </a:extLst>
                </p14:cNvPr>
                <p14:cNvContentPartPr/>
                <p14:nvPr/>
              </p14:nvContentPartPr>
              <p14:xfrm>
                <a:off x="10174163" y="2536153"/>
                <a:ext cx="56160" cy="2232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80A212BF-1DB0-42F5-A986-B6F903C2E42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160193" y="2522026"/>
                  <a:ext cx="83821" cy="50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D3736E1E-7A68-41F4-8FBA-7C51499D53BA}"/>
                    </a:ext>
                  </a:extLst>
                </p14:cNvPr>
                <p14:cNvContentPartPr/>
                <p14:nvPr/>
              </p14:nvContentPartPr>
              <p14:xfrm>
                <a:off x="10219163" y="2463793"/>
                <a:ext cx="66960" cy="3960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D3736E1E-7A68-41F4-8FBA-7C51499D53B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205213" y="2449849"/>
                  <a:ext cx="94581" cy="672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27C65ABF-5D7A-46E7-9BDA-FD37F2FD1976}"/>
                    </a:ext>
                  </a:extLst>
                </p14:cNvPr>
                <p14:cNvContentPartPr/>
                <p14:nvPr/>
              </p14:nvContentPartPr>
              <p14:xfrm>
                <a:off x="10272083" y="2391793"/>
                <a:ext cx="73080" cy="2592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27C65ABF-5D7A-46E7-9BDA-FD37F2FD197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258083" y="2377858"/>
                  <a:ext cx="100800" cy="535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po 147">
            <a:extLst>
              <a:ext uri="{FF2B5EF4-FFF2-40B4-BE49-F238E27FC236}">
                <a16:creationId xmlns:a16="http://schemas.microsoft.com/office/drawing/2014/main" id="{E5D6205F-5BA8-48C7-8E0F-DF77002CD9F9}"/>
              </a:ext>
            </a:extLst>
          </p:cNvPr>
          <p:cNvGrpSpPr/>
          <p:nvPr/>
        </p:nvGrpSpPr>
        <p:grpSpPr>
          <a:xfrm>
            <a:off x="10160153" y="2111961"/>
            <a:ext cx="344877" cy="453175"/>
            <a:chOff x="10145003" y="2215753"/>
            <a:chExt cx="26712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FC15B7B2-9B84-4E2A-BFD6-A65404FA8A57}"/>
                    </a:ext>
                  </a:extLst>
                </p14:cNvPr>
                <p14:cNvContentPartPr/>
                <p14:nvPr/>
              </p14:nvContentPartPr>
              <p14:xfrm>
                <a:off x="10347323" y="2215753"/>
                <a:ext cx="64800" cy="6480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FC15B7B2-9B84-4E2A-BFD6-A65404FA8A5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333417" y="2201727"/>
                  <a:ext cx="92333" cy="92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53CE473F-666E-497B-B680-030FCB0615F1}"/>
                    </a:ext>
                  </a:extLst>
                </p14:cNvPr>
                <p14:cNvContentPartPr/>
                <p14:nvPr/>
              </p14:nvContentPartPr>
              <p14:xfrm>
                <a:off x="10145003" y="2296033"/>
                <a:ext cx="201600" cy="27072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53CE473F-666E-497B-B680-030FCB0615F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131042" y="2282093"/>
                  <a:ext cx="229243" cy="2983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52" name="Input penna 151">
                <a:extLst>
                  <a:ext uri="{FF2B5EF4-FFF2-40B4-BE49-F238E27FC236}">
                    <a16:creationId xmlns:a16="http://schemas.microsoft.com/office/drawing/2014/main" id="{D175FD22-A2C5-4EE0-84C7-D3A22CC4F357}"/>
                  </a:ext>
                </a:extLst>
              </p14:cNvPr>
              <p14:cNvContentPartPr/>
              <p14:nvPr/>
            </p14:nvContentPartPr>
            <p14:xfrm>
              <a:off x="8126460" y="5527580"/>
              <a:ext cx="360" cy="360"/>
            </p14:xfrm>
          </p:contentPart>
        </mc:Choice>
        <mc:Fallback xmlns="">
          <p:pic>
            <p:nvPicPr>
              <p:cNvPr id="152" name="Input penna 151">
                <a:extLst>
                  <a:ext uri="{FF2B5EF4-FFF2-40B4-BE49-F238E27FC236}">
                    <a16:creationId xmlns:a16="http://schemas.microsoft.com/office/drawing/2014/main" id="{D175FD22-A2C5-4EE0-84C7-D3A22CC4F357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108460" y="55095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72" name="Input penna 171">
                <a:extLst>
                  <a:ext uri="{FF2B5EF4-FFF2-40B4-BE49-F238E27FC236}">
                    <a16:creationId xmlns:a16="http://schemas.microsoft.com/office/drawing/2014/main" id="{F67EA696-59EE-4C16-A77F-2CF2AA9981ED}"/>
                  </a:ext>
                </a:extLst>
              </p14:cNvPr>
              <p14:cNvContentPartPr/>
              <p14:nvPr/>
            </p14:nvContentPartPr>
            <p14:xfrm>
              <a:off x="1621855" y="1961001"/>
              <a:ext cx="513000" cy="678600"/>
            </p14:xfrm>
          </p:contentPart>
        </mc:Choice>
        <mc:Fallback xmlns="">
          <p:pic>
            <p:nvPicPr>
              <p:cNvPr id="172" name="Input penna 171">
                <a:extLst>
                  <a:ext uri="{FF2B5EF4-FFF2-40B4-BE49-F238E27FC236}">
                    <a16:creationId xmlns:a16="http://schemas.microsoft.com/office/drawing/2014/main" id="{F67EA696-59EE-4C16-A77F-2CF2AA9981E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603855" y="1943001"/>
                <a:ext cx="54864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C689E358-0F62-483A-A8F1-911FE0DD77DE}"/>
                  </a:ext>
                </a:extLst>
              </p14:cNvPr>
              <p14:cNvContentPartPr/>
              <p14:nvPr/>
            </p14:nvContentPartPr>
            <p14:xfrm>
              <a:off x="2152135" y="2261601"/>
              <a:ext cx="183600" cy="17748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C689E358-0F62-483A-A8F1-911FE0DD77D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134100" y="2243601"/>
                <a:ext cx="219310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uppo 185">
            <a:extLst>
              <a:ext uri="{FF2B5EF4-FFF2-40B4-BE49-F238E27FC236}">
                <a16:creationId xmlns:a16="http://schemas.microsoft.com/office/drawing/2014/main" id="{9D530F29-F8F6-4378-8104-41A0E6E7241D}"/>
              </a:ext>
            </a:extLst>
          </p:cNvPr>
          <p:cNvGrpSpPr/>
          <p:nvPr/>
        </p:nvGrpSpPr>
        <p:grpSpPr>
          <a:xfrm>
            <a:off x="1633015" y="1960281"/>
            <a:ext cx="675360" cy="661680"/>
            <a:chOff x="968580" y="5302080"/>
            <a:chExt cx="675360" cy="66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99174C49-E33E-4E04-BC88-B75F01AE7774}"/>
                    </a:ext>
                  </a:extLst>
                </p14:cNvPr>
                <p14:cNvContentPartPr/>
                <p14:nvPr/>
              </p14:nvContentPartPr>
              <p14:xfrm>
                <a:off x="968580" y="5302080"/>
                <a:ext cx="497880" cy="66168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99174C49-E33E-4E04-BC88-B75F01AE777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0580" y="5284080"/>
                  <a:ext cx="53352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241FDDA2-558C-4CB2-9C55-F16AC425F0F8}"/>
                    </a:ext>
                  </a:extLst>
                </p14:cNvPr>
                <p14:cNvContentPartPr/>
                <p14:nvPr/>
              </p14:nvContentPartPr>
              <p14:xfrm>
                <a:off x="1506420" y="5613840"/>
                <a:ext cx="137520" cy="1818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241FDDA2-558C-4CB2-9C55-F16AC425F0F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88420" y="5595804"/>
                  <a:ext cx="173160" cy="2175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uppo 190">
            <a:extLst>
              <a:ext uri="{FF2B5EF4-FFF2-40B4-BE49-F238E27FC236}">
                <a16:creationId xmlns:a16="http://schemas.microsoft.com/office/drawing/2014/main" id="{BC3BE039-A0F0-423A-ABA6-EAC35F533F3D}"/>
              </a:ext>
            </a:extLst>
          </p:cNvPr>
          <p:cNvGrpSpPr/>
          <p:nvPr/>
        </p:nvGrpSpPr>
        <p:grpSpPr>
          <a:xfrm>
            <a:off x="1535095" y="2234640"/>
            <a:ext cx="698465" cy="236160"/>
            <a:chOff x="1535095" y="2234640"/>
            <a:chExt cx="698465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2C285F07-6491-4E6A-AB4D-078F386520CB}"/>
                    </a:ext>
                  </a:extLst>
                </p14:cNvPr>
                <p14:cNvContentPartPr/>
                <p14:nvPr/>
              </p14:nvContentPartPr>
              <p14:xfrm>
                <a:off x="1535095" y="2251161"/>
                <a:ext cx="420840" cy="21060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2C285F07-6491-4E6A-AB4D-078F386520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517110" y="2233161"/>
                  <a:ext cx="45645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403AA967-1428-4C0A-8935-52E4D32B0D72}"/>
                    </a:ext>
                  </a:extLst>
                </p14:cNvPr>
                <p14:cNvContentPartPr/>
                <p14:nvPr/>
              </p14:nvContentPartPr>
              <p14:xfrm>
                <a:off x="1575415" y="2259801"/>
                <a:ext cx="306360" cy="14400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403AA967-1428-4C0A-8935-52E4D32B0D7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57436" y="2241756"/>
                  <a:ext cx="341958" cy="179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16E8CEB4-C9AF-41EA-88D7-467D3FE6A06C}"/>
                    </a:ext>
                  </a:extLst>
                </p14:cNvPr>
                <p14:cNvContentPartPr/>
                <p14:nvPr/>
              </p14:nvContentPartPr>
              <p14:xfrm>
                <a:off x="2129160" y="2234640"/>
                <a:ext cx="104400" cy="4320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16E8CEB4-C9AF-41EA-88D7-467D3FE6A06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111160" y="2216489"/>
                  <a:ext cx="140040" cy="79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F5468893-4E1E-47E1-B41D-76792F0C0433}"/>
                    </a:ext>
                  </a:extLst>
                </p14:cNvPr>
                <p14:cNvContentPartPr/>
                <p14:nvPr/>
              </p14:nvContentPartPr>
              <p14:xfrm>
                <a:off x="2227080" y="2414640"/>
                <a:ext cx="3600" cy="36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F5468893-4E1E-47E1-B41D-76792F0C043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07080" y="2396640"/>
                  <a:ext cx="43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0E250EDB-58E5-42FD-8B79-0E3288818663}"/>
                    </a:ext>
                  </a:extLst>
                </p14:cNvPr>
                <p14:cNvContentPartPr/>
                <p14:nvPr/>
              </p14:nvContentPartPr>
              <p14:xfrm>
                <a:off x="2184600" y="2414640"/>
                <a:ext cx="47160" cy="561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0E250EDB-58E5-42FD-8B79-0E328881866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66600" y="2396755"/>
                  <a:ext cx="82800" cy="9157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9021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0D9F-1F71-4844-9B32-2EF3FA62D497}"/>
              </a:ext>
            </a:extLst>
          </p:cNvPr>
          <p:cNvSpPr txBox="1"/>
          <p:nvPr/>
        </p:nvSpPr>
        <p:spPr>
          <a:xfrm>
            <a:off x="3228067" y="2598003"/>
            <a:ext cx="573586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3600">
                <a:latin typeface="BigKids" pitchFamily="2" charset="0"/>
              </a:rPr>
              <a:t>LA NOSTRA</a:t>
            </a:r>
          </a:p>
          <a:p>
            <a:pPr algn="ctr"/>
            <a:r>
              <a:rPr lang="en-IT" sz="6600">
                <a:solidFill>
                  <a:srgbClr val="077BFF"/>
                </a:solidFill>
                <a:latin typeface="BigKids" pitchFamily="2" charset="0"/>
              </a:rPr>
              <a:t>IDEA GENIALE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D81528B4-E135-48DA-87D1-66FDEE38C553}"/>
                  </a:ext>
                </a:extLst>
              </p14:cNvPr>
              <p14:cNvContentPartPr/>
              <p14:nvPr/>
            </p14:nvContentPartPr>
            <p14:xfrm rot="348008">
              <a:off x="4043156" y="1259158"/>
              <a:ext cx="522775" cy="687665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D81528B4-E135-48DA-87D1-66FDEE38C5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348008">
                <a:off x="4007152" y="1223173"/>
                <a:ext cx="594423" cy="759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8C9542BF-B23C-46DC-89DA-D37DAD144754}"/>
                  </a:ext>
                </a:extLst>
              </p14:cNvPr>
              <p14:cNvContentPartPr/>
              <p14:nvPr/>
            </p14:nvContentPartPr>
            <p14:xfrm>
              <a:off x="6129960" y="548640"/>
              <a:ext cx="214009" cy="1422838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8C9542BF-B23C-46DC-89DA-D37DAD1447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3992" y="512646"/>
                <a:ext cx="285585" cy="1494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610A16CB-D7F0-436C-8492-0310CFE40D3F}"/>
                  </a:ext>
                </a:extLst>
              </p14:cNvPr>
              <p14:cNvContentPartPr/>
              <p14:nvPr/>
            </p14:nvContentPartPr>
            <p14:xfrm>
              <a:off x="8087586" y="1090340"/>
              <a:ext cx="716669" cy="1002767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610A16CB-D7F0-436C-8492-0310CFE40D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51591" y="1054347"/>
                <a:ext cx="788300" cy="1074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1DF84A5-76EE-492A-A7BC-4FA612E85896}"/>
                  </a:ext>
                </a:extLst>
              </p14:cNvPr>
              <p14:cNvContentPartPr/>
              <p14:nvPr/>
            </p14:nvContentPartPr>
            <p14:xfrm>
              <a:off x="9160077" y="1907012"/>
              <a:ext cx="1080580" cy="690991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1DF84A5-76EE-492A-A7BC-4FA612E858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24082" y="1871023"/>
                <a:ext cx="1152211" cy="762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0CFA0D1A-7D73-435A-9BF7-0821AA1E6A4F}"/>
                  </a:ext>
                </a:extLst>
              </p14:cNvPr>
              <p14:cNvContentPartPr/>
              <p14:nvPr/>
            </p14:nvContentPartPr>
            <p14:xfrm>
              <a:off x="1375938" y="3428999"/>
              <a:ext cx="919027" cy="166203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0CFA0D1A-7D73-435A-9BF7-0821AA1E6A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9940" y="3393024"/>
                <a:ext cx="990663" cy="237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60112F13-512E-4BFF-AFB5-262D3C53EF74}"/>
                  </a:ext>
                </a:extLst>
              </p14:cNvPr>
              <p14:cNvContentPartPr/>
              <p14:nvPr/>
            </p14:nvContentPartPr>
            <p14:xfrm>
              <a:off x="1642304" y="1544158"/>
              <a:ext cx="1517040" cy="8546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60112F13-512E-4BFF-AFB5-262D3C53EF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6304" y="1508143"/>
                <a:ext cx="1588680" cy="9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C09F58F-CD33-43CB-8BC3-0406F0C86A5C}"/>
                  </a:ext>
                </a:extLst>
              </p14:cNvPr>
              <p14:cNvContentPartPr/>
              <p14:nvPr/>
            </p14:nvContentPartPr>
            <p14:xfrm rot="8587938">
              <a:off x="9630671" y="3272109"/>
              <a:ext cx="1224526" cy="689849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C09F58F-CD33-43CB-8BC3-0406F0C86A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8587938">
                <a:off x="9594677" y="3236104"/>
                <a:ext cx="1296155" cy="761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1553C26-8493-465E-A3B4-AA197301B057}"/>
                  </a:ext>
                </a:extLst>
              </p14:cNvPr>
              <p14:cNvContentPartPr/>
              <p14:nvPr/>
            </p14:nvContentPartPr>
            <p14:xfrm rot="17176356">
              <a:off x="1883246" y="4818751"/>
              <a:ext cx="1296989" cy="730672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1553C26-8493-465E-A3B4-AA197301B0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17176356">
                <a:off x="1847249" y="4782740"/>
                <a:ext cx="1368624" cy="802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3FDD8FEB-88C0-4463-8699-660ED62D5E85}"/>
                  </a:ext>
                </a:extLst>
              </p14:cNvPr>
              <p14:cNvContentPartPr/>
              <p14:nvPr/>
            </p14:nvContentPartPr>
            <p14:xfrm rot="13316810">
              <a:off x="4337953" y="5134687"/>
              <a:ext cx="522775" cy="687665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3FDD8FEB-88C0-4463-8699-660ED62D5E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3316810">
                <a:off x="4301949" y="5098702"/>
                <a:ext cx="594423" cy="759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99733DC4-38FF-4F01-A2C6-3D1EA4192E44}"/>
                  </a:ext>
                </a:extLst>
              </p14:cNvPr>
              <p14:cNvContentPartPr/>
              <p14:nvPr/>
            </p14:nvContentPartPr>
            <p14:xfrm rot="9098161">
              <a:off x="6860705" y="4816827"/>
              <a:ext cx="201815" cy="1341763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99733DC4-38FF-4F01-A2C6-3D1EA4192E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9098161">
                <a:off x="6824731" y="4780836"/>
                <a:ext cx="273404" cy="1413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A5BAD3AA-B0E6-4237-ABAD-A02E881DE6FE}"/>
                  </a:ext>
                </a:extLst>
              </p14:cNvPr>
              <p14:cNvContentPartPr/>
              <p14:nvPr/>
            </p14:nvContentPartPr>
            <p14:xfrm rot="5949458">
              <a:off x="8769512" y="4682703"/>
              <a:ext cx="716669" cy="1002767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A5BAD3AA-B0E6-4237-ABAD-A02E881DE6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5949458">
                <a:off x="8733517" y="4646710"/>
                <a:ext cx="788300" cy="10743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49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1143</Words>
  <Application>Microsoft Macintosh PowerPoint</Application>
  <PresentationFormat>Widescreen</PresentationFormat>
  <Paragraphs>199</Paragraphs>
  <Slides>28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41" baseType="lpstr">
      <vt:lpstr>Arial</vt:lpstr>
      <vt:lpstr>Arial Rounded MT Bold</vt:lpstr>
      <vt:lpstr>BigKids</vt:lpstr>
      <vt:lpstr>Calibri</vt:lpstr>
      <vt:lpstr>Calibri Light</vt:lpstr>
      <vt:lpstr>Chalkboard</vt:lpstr>
      <vt:lpstr>Chalkboard SE</vt:lpstr>
      <vt:lpstr>Jokerman</vt:lpstr>
      <vt:lpstr>KIDsRegular</vt:lpstr>
      <vt:lpstr>Might Could Pen</vt:lpstr>
      <vt:lpstr>Proxima Nova</vt:lpstr>
      <vt:lpstr>Proxima Nova Semibold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SIMONA GRIECO</dc:creator>
  <cp:lastModifiedBy>GIANLUCA ROSSI</cp:lastModifiedBy>
  <cp:revision>2</cp:revision>
  <dcterms:created xsi:type="dcterms:W3CDTF">2020-05-28T19:38:23Z</dcterms:created>
  <dcterms:modified xsi:type="dcterms:W3CDTF">2020-07-24T00:00:10Z</dcterms:modified>
</cp:coreProperties>
</file>